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Lst>
  <p:notesMasterIdLst>
    <p:notesMasterId r:id="rId6"/>
  </p:notesMasterIdLst>
  <p:sldIdLst>
    <p:sldId id="263" r:id="rId5"/>
  </p:sldIdLst>
  <p:sldSz cx="7772400" cy="100584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5" userDrawn="1">
          <p15:clr>
            <a:srgbClr val="A4A3A4"/>
          </p15:clr>
        </p15:guide>
        <p15:guide id="2" pos="2448" userDrawn="1">
          <p15:clr>
            <a:srgbClr val="A4A3A4"/>
          </p15:clr>
        </p15:guide>
        <p15:guide id="3" pos="180" userDrawn="1">
          <p15:clr>
            <a:srgbClr val="A4A3A4"/>
          </p15:clr>
        </p15:guide>
        <p15:guide id="4" orient="horz" pos="6184" userDrawn="1">
          <p15:clr>
            <a:srgbClr val="A4A3A4"/>
          </p15:clr>
        </p15:guide>
        <p15:guide id="5" pos="471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71864D-29A5-3EE5-AD95-52EF96AFC097}" name="황지희" initials="황" userId="S::goodday5@seoul.ac.kr::80e87c6b-55d0-4de5-b54f-4ee212893db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YJ" initials="Y" lastIdx="2" clrIdx="0">
    <p:extLst>
      <p:ext uri="{19B8F6BF-5375-455C-9EA6-DF929625EA0E}">
        <p15:presenceInfo xmlns:p15="http://schemas.microsoft.com/office/powerpoint/2012/main" userId="Y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5B9BD5"/>
    <a:srgbClr val="FFFFFF"/>
    <a:srgbClr val="0000FF"/>
    <a:srgbClr val="315D99"/>
    <a:srgbClr val="D2472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2"/>
  </p:normalViewPr>
  <p:slideViewPr>
    <p:cSldViewPr snapToGrid="0" snapToObjects="1">
      <p:cViewPr>
        <p:scale>
          <a:sx n="125" d="100"/>
          <a:sy n="125" d="100"/>
        </p:scale>
        <p:origin x="447" y="48"/>
      </p:cViewPr>
      <p:guideLst>
        <p:guide orient="horz" pos="3145"/>
        <p:guide pos="2448"/>
        <p:guide pos="180"/>
        <p:guide orient="horz" pos="6184"/>
        <p:guide pos="47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it-IT"/>
              <a:t>14/09/2017</a:t>
            </a:r>
          </a:p>
        </p:txBody>
      </p:sp>
      <p:sp>
        <p:nvSpPr>
          <p:cNvPr id="4" name="Segnaposto immagin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pPr rtl="0"/>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Fare clic per modificare gli stili del testo dello schema</a:t>
            </a:r>
          </a:p>
          <a:p>
            <a:pPr lvl="1" rtl="0"/>
            <a:r>
              <a:rPr lang="ko"/>
              <a:t>Secondo livello</a:t>
            </a:r>
          </a:p>
          <a:p>
            <a:pPr lvl="2" rtl="0"/>
            <a:r>
              <a:rPr lang="ko"/>
              <a:t>Terzo livello</a:t>
            </a:r>
          </a:p>
          <a:p>
            <a:pPr lvl="3" rtl="0"/>
            <a:r>
              <a:rPr lang="ko"/>
              <a:t>Quarto livello</a:t>
            </a:r>
          </a:p>
          <a:p>
            <a:pPr lvl="4" rtl="0"/>
            <a:r>
              <a:rPr lang="ko"/>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A472638-3D52-C545-AF2D-5724607F2B65}" type="slidenum">
              <a:rPr lang="it-IT" smtClean="0"/>
              <a:t>‹#›</a:t>
            </a:fld>
            <a:endParaRPr lang="it-IT"/>
          </a:p>
        </p:txBody>
      </p:sp>
    </p:spTree>
    <p:extLst>
      <p:ext uri="{BB962C8B-B14F-4D97-AF65-F5344CB8AC3E}">
        <p14:creationId xmlns:p14="http://schemas.microsoft.com/office/powerpoint/2010/main" val="98152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rtlCol="0" anchor="b"/>
          <a:lstStyle>
            <a:lvl1pPr algn="ctr">
              <a:defRPr sz="5100"/>
            </a:lvl1pPr>
          </a:lstStyle>
          <a:p>
            <a:pPr rtl="0"/>
            <a:r>
              <a:rPr lang="ko-KR" altLang="en-US"/>
              <a:t>마스터 제목 스타일 편집</a:t>
            </a:r>
            <a:endParaRPr lang="en-US" dirty="0"/>
          </a:p>
        </p:txBody>
      </p:sp>
      <p:sp>
        <p:nvSpPr>
          <p:cNvPr id="3" name="Subtitle 2"/>
          <p:cNvSpPr>
            <a:spLocks noGrp="1"/>
          </p:cNvSpPr>
          <p:nvPr>
            <p:ph type="subTitle" idx="1"/>
          </p:nvPr>
        </p:nvSpPr>
        <p:spPr>
          <a:xfrm>
            <a:off x="971550" y="5282989"/>
            <a:ext cx="5829300" cy="2428451"/>
          </a:xfrm>
        </p:spPr>
        <p:txBody>
          <a:bodyPr rtlCol="0"/>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pPr rtl="0"/>
            <a:r>
              <a:rPr lang="ko-KR" altLang="en-US"/>
              <a:t>클릭하여 마스터 부제목 스타일 편집</a:t>
            </a:r>
            <a:endParaRPr lang="en-US" dirty="0"/>
          </a:p>
        </p:txBody>
      </p:sp>
      <p:sp>
        <p:nvSpPr>
          <p:cNvPr id="4" name="Date Placeholder 3"/>
          <p:cNvSpPr>
            <a:spLocks noGrp="1"/>
          </p:cNvSpPr>
          <p:nvPr>
            <p:ph type="dt" sz="half" idx="10"/>
          </p:nvPr>
        </p:nvSpPr>
        <p:spPr/>
        <p:txBody>
          <a:bodyPr rtlCol="0"/>
          <a:lstStyle/>
          <a:p>
            <a:pPr rtl="0"/>
            <a:r>
              <a:rPr lang="it-IT"/>
              <a:t>14/09/2017</a:t>
            </a:r>
          </a:p>
        </p:txBody>
      </p:sp>
      <p:sp>
        <p:nvSpPr>
          <p:cNvPr id="5" name="Footer Placeholder 4"/>
          <p:cNvSpPr>
            <a:spLocks noGrp="1"/>
          </p:cNvSpPr>
          <p:nvPr>
            <p:ph type="ftr" sz="quarter" idx="11"/>
          </p:nvPr>
        </p:nvSpPr>
        <p:spPr/>
        <p:txBody>
          <a:bodyPr rtlCol="0"/>
          <a:lstStyle/>
          <a:p>
            <a:pPr rtl="0"/>
            <a:endParaRPr lang="it-IT"/>
          </a:p>
        </p:txBody>
      </p:sp>
      <p:sp>
        <p:nvSpPr>
          <p:cNvPr id="6" name="Slide Number Placeholder 5"/>
          <p:cNvSpPr>
            <a:spLocks noGrp="1"/>
          </p:cNvSpPr>
          <p:nvPr>
            <p:ph type="sldNum" sz="quarter" idx="12"/>
          </p:nvPr>
        </p:nvSpPr>
        <p:spPr/>
        <p:txBody>
          <a:bodyPr rtlCol="0"/>
          <a:lstStyle/>
          <a:p>
            <a:pPr rtl="0"/>
            <a:fld id="{20420942-0C1D-C342-8146-AAA4F3CAD529}" type="slidenum">
              <a:rPr lang="it-IT" smtClean="0"/>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rtlCol="0"/>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Date Placeholder 3"/>
          <p:cNvSpPr>
            <a:spLocks noGrp="1"/>
          </p:cNvSpPr>
          <p:nvPr>
            <p:ph type="dt" sz="half" idx="10"/>
          </p:nvPr>
        </p:nvSpPr>
        <p:spPr/>
        <p:txBody>
          <a:bodyPr rtlCol="0"/>
          <a:lstStyle/>
          <a:p>
            <a:pPr rtl="0"/>
            <a:r>
              <a:rPr lang="it-IT"/>
              <a:t>14/09/2017</a:t>
            </a:r>
          </a:p>
        </p:txBody>
      </p:sp>
      <p:sp>
        <p:nvSpPr>
          <p:cNvPr id="5" name="Footer Placeholder 4"/>
          <p:cNvSpPr>
            <a:spLocks noGrp="1"/>
          </p:cNvSpPr>
          <p:nvPr>
            <p:ph type="ftr" sz="quarter" idx="11"/>
          </p:nvPr>
        </p:nvSpPr>
        <p:spPr/>
        <p:txBody>
          <a:bodyPr rtlCol="0"/>
          <a:lstStyle/>
          <a:p>
            <a:pPr rtl="0"/>
            <a:endParaRPr lang="it-IT"/>
          </a:p>
        </p:txBody>
      </p:sp>
      <p:sp>
        <p:nvSpPr>
          <p:cNvPr id="6" name="Slide Number Placeholder 5"/>
          <p:cNvSpPr>
            <a:spLocks noGrp="1"/>
          </p:cNvSpPr>
          <p:nvPr>
            <p:ph type="sldNum" sz="quarter" idx="12"/>
          </p:nvPr>
        </p:nvSpPr>
        <p:spPr/>
        <p:txBody>
          <a:bodyPr rtlCol="0"/>
          <a:lstStyle/>
          <a:p>
            <a:pPr rtl="0"/>
            <a:fld id="{20420942-0C1D-C342-8146-AAA4F3CAD529}" type="slidenum">
              <a:rPr lang="it-IT" smtClean="0"/>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rtlCol="0"/>
          <a:lstStyle/>
          <a:p>
            <a:pPr rtl="0"/>
            <a:r>
              <a:rPr lang="ko-KR" altLang="en-US"/>
              <a:t>마스터 제목 스타일 편집</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rtlCol="0"/>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Date Placeholder 3"/>
          <p:cNvSpPr>
            <a:spLocks noGrp="1"/>
          </p:cNvSpPr>
          <p:nvPr>
            <p:ph type="dt" sz="half" idx="10"/>
          </p:nvPr>
        </p:nvSpPr>
        <p:spPr/>
        <p:txBody>
          <a:bodyPr rtlCol="0"/>
          <a:lstStyle/>
          <a:p>
            <a:pPr rtl="0"/>
            <a:r>
              <a:rPr lang="it-IT"/>
              <a:t>14/09/2017</a:t>
            </a:r>
          </a:p>
        </p:txBody>
      </p:sp>
      <p:sp>
        <p:nvSpPr>
          <p:cNvPr id="5" name="Footer Placeholder 4"/>
          <p:cNvSpPr>
            <a:spLocks noGrp="1"/>
          </p:cNvSpPr>
          <p:nvPr>
            <p:ph type="ftr" sz="quarter" idx="11"/>
          </p:nvPr>
        </p:nvSpPr>
        <p:spPr/>
        <p:txBody>
          <a:bodyPr rtlCol="0"/>
          <a:lstStyle/>
          <a:p>
            <a:pPr rtl="0"/>
            <a:endParaRPr lang="it-IT"/>
          </a:p>
        </p:txBody>
      </p:sp>
      <p:sp>
        <p:nvSpPr>
          <p:cNvPr id="6" name="Slide Number Placeholder 5"/>
          <p:cNvSpPr>
            <a:spLocks noGrp="1"/>
          </p:cNvSpPr>
          <p:nvPr>
            <p:ph type="sldNum" sz="quarter" idx="12"/>
          </p:nvPr>
        </p:nvSpPr>
        <p:spPr/>
        <p:txBody>
          <a:bodyPr rtlCol="0"/>
          <a:lstStyle/>
          <a:p>
            <a:pPr rtl="0"/>
            <a:fld id="{20420942-0C1D-C342-8146-AAA4F3CAD529}" type="slidenum">
              <a:rPr lang="it-IT" smtClean="0"/>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bg>
      <p:bgRef idx="1001">
        <a:schemeClr val="bg2"/>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154902D3-EFA2-7C6F-B04E-F06129E8F76E}"/>
              </a:ext>
            </a:extLst>
          </p:cNvPr>
          <p:cNvSpPr/>
          <p:nvPr userDrawn="1"/>
        </p:nvSpPr>
        <p:spPr>
          <a:xfrm>
            <a:off x="0" y="0"/>
            <a:ext cx="7772400" cy="723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a:xfrm>
            <a:off x="167640" y="154519"/>
            <a:ext cx="7421880" cy="463335"/>
          </a:xfrm>
        </p:spPr>
        <p:txBody>
          <a:bodyPr rtlCol="0">
            <a:normAutofit/>
          </a:bodyPr>
          <a:lstStyle>
            <a:lvl1pPr>
              <a:defRPr sz="1800" b="1">
                <a:solidFill>
                  <a:schemeClr val="bg1"/>
                </a:solidFill>
                <a:latin typeface="Times New Roman" panose="02020603050405020304" pitchFamily="18" charset="0"/>
                <a:cs typeface="Times New Roman" panose="02020603050405020304" pitchFamily="18" charset="0"/>
              </a:defRPr>
            </a:lvl1pPr>
          </a:lstStyle>
          <a:p>
            <a:pPr rtl="0"/>
            <a:r>
              <a:rPr lang="ko-KR" altLang="en-US" dirty="0"/>
              <a:t>마스터 제목 스타일 편집</a:t>
            </a:r>
            <a:endParaRPr lang="en-US" dirty="0"/>
          </a:p>
        </p:txBody>
      </p:sp>
      <p:sp>
        <p:nvSpPr>
          <p:cNvPr id="3" name="Content Placeholder 2"/>
          <p:cNvSpPr>
            <a:spLocks noGrp="1"/>
          </p:cNvSpPr>
          <p:nvPr>
            <p:ph idx="1"/>
          </p:nvPr>
        </p:nvSpPr>
        <p:spPr>
          <a:xfrm>
            <a:off x="167640" y="829945"/>
            <a:ext cx="7421879" cy="8601703"/>
          </a:xfrm>
        </p:spPr>
        <p:txBody>
          <a:bodyPr rtlCol="0">
            <a:normAutofit/>
          </a:bodyPr>
          <a:lstStyle>
            <a:lvl1pPr>
              <a:defRPr sz="1400" b="1">
                <a:latin typeface="Times New Roman" panose="02020603050405020304" pitchFamily="18" charset="0"/>
                <a:cs typeface="Times New Roman" panose="02020603050405020304" pitchFamily="18" charset="0"/>
              </a:defRPr>
            </a:lvl1pPr>
            <a:lvl2pPr marL="432000">
              <a:defRPr sz="1200"/>
            </a:lvl2pPr>
            <a:lvl3pPr>
              <a:defRPr sz="1050"/>
            </a:lvl3pPr>
            <a:lvl4pPr>
              <a:defRPr sz="1000"/>
            </a:lvl4pPr>
            <a:lvl5pPr>
              <a:defRPr sz="1000"/>
            </a:lvl5pPr>
          </a:lstStyle>
          <a:p>
            <a:pPr lvl="0" rtl="0"/>
            <a:r>
              <a:rPr lang="ko-KR" altLang="en-US" dirty="0"/>
              <a:t>마스터 텍스트 스타일을 편집하려면 클릭</a:t>
            </a:r>
          </a:p>
          <a:p>
            <a:pPr lvl="1" rtl="0"/>
            <a:r>
              <a:rPr lang="ko-KR" altLang="en-US" dirty="0"/>
              <a:t>두 번째 수준</a:t>
            </a:r>
          </a:p>
          <a:p>
            <a:pPr lvl="2" rtl="0"/>
            <a:r>
              <a:rPr lang="ko-KR" altLang="en-US" dirty="0"/>
              <a:t>세 번째 수준</a:t>
            </a:r>
          </a:p>
          <a:p>
            <a:pPr lvl="3" rtl="0"/>
            <a:r>
              <a:rPr lang="ko-KR" altLang="en-US" dirty="0"/>
              <a:t>네 번째 수준</a:t>
            </a:r>
          </a:p>
          <a:p>
            <a:pPr lvl="4" rtl="0"/>
            <a:r>
              <a:rPr lang="ko-KR" altLang="en-US" dirty="0"/>
              <a:t>다섯 번째 수준</a:t>
            </a:r>
            <a:endParaRPr lang="en-US" dirty="0"/>
          </a:p>
        </p:txBody>
      </p:sp>
      <p:sp>
        <p:nvSpPr>
          <p:cNvPr id="4" name="Date Placeholder 3"/>
          <p:cNvSpPr>
            <a:spLocks noGrp="1"/>
          </p:cNvSpPr>
          <p:nvPr>
            <p:ph type="dt" sz="half" idx="10"/>
          </p:nvPr>
        </p:nvSpPr>
        <p:spPr>
          <a:xfrm>
            <a:off x="534353" y="9537700"/>
            <a:ext cx="1748790" cy="320466"/>
          </a:xfrm>
        </p:spPr>
        <p:txBody>
          <a:bodyPr rtlCol="0"/>
          <a:lstStyle/>
          <a:p>
            <a:pPr rtl="0"/>
            <a:r>
              <a:rPr lang="it-IT" dirty="0"/>
              <a:t>14/09/2017</a:t>
            </a:r>
          </a:p>
        </p:txBody>
      </p:sp>
      <p:sp>
        <p:nvSpPr>
          <p:cNvPr id="5" name="Footer Placeholder 4"/>
          <p:cNvSpPr>
            <a:spLocks noGrp="1"/>
          </p:cNvSpPr>
          <p:nvPr>
            <p:ph type="ftr" sz="quarter" idx="11"/>
          </p:nvPr>
        </p:nvSpPr>
        <p:spPr>
          <a:xfrm>
            <a:off x="2574608" y="9537700"/>
            <a:ext cx="2623185" cy="320466"/>
          </a:xfrm>
        </p:spPr>
        <p:txBody>
          <a:bodyPr rtlCol="0"/>
          <a:lstStyle/>
          <a:p>
            <a:pPr rtl="0"/>
            <a:endParaRPr lang="it-IT" dirty="0"/>
          </a:p>
        </p:txBody>
      </p:sp>
      <p:sp>
        <p:nvSpPr>
          <p:cNvPr id="6" name="Slide Number Placeholder 5"/>
          <p:cNvSpPr>
            <a:spLocks noGrp="1"/>
          </p:cNvSpPr>
          <p:nvPr>
            <p:ph type="sldNum" sz="quarter" idx="12"/>
          </p:nvPr>
        </p:nvSpPr>
        <p:spPr>
          <a:xfrm>
            <a:off x="5489258" y="9537700"/>
            <a:ext cx="1748790" cy="320466"/>
          </a:xfrm>
        </p:spPr>
        <p:txBody>
          <a:bodyPr rtlCol="0"/>
          <a:lstStyle/>
          <a:p>
            <a:pPr rtl="0"/>
            <a:fld id="{20420942-0C1D-C342-8146-AAA4F3CAD529}" type="slidenum">
              <a:rPr lang="it-IT" smtClean="0"/>
              <a:t>‹#›</a:t>
            </a:fld>
            <a:endParaRPr lang="it-IT"/>
          </a:p>
        </p:txBody>
      </p:sp>
      <p:cxnSp>
        <p:nvCxnSpPr>
          <p:cNvPr id="9" name="직선 연결선 8">
            <a:extLst>
              <a:ext uri="{FF2B5EF4-FFF2-40B4-BE49-F238E27FC236}">
                <a16:creationId xmlns:a16="http://schemas.microsoft.com/office/drawing/2014/main" id="{40973D88-AC6C-08BB-AD90-C43F023A0580}"/>
              </a:ext>
            </a:extLst>
          </p:cNvPr>
          <p:cNvCxnSpPr/>
          <p:nvPr userDrawn="1"/>
        </p:nvCxnSpPr>
        <p:spPr>
          <a:xfrm>
            <a:off x="0" y="723900"/>
            <a:ext cx="77724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rtlCol="0" anchor="b"/>
          <a:lstStyle>
            <a:lvl1pPr>
              <a:defRPr sz="5100"/>
            </a:lvl1pPr>
          </a:lstStyle>
          <a:p>
            <a:pPr rtl="0"/>
            <a:r>
              <a:rPr lang="ko-KR" altLang="en-US"/>
              <a:t>마스터 제목 스타일 편집</a:t>
            </a:r>
            <a:endParaRPr lang="en-US" dirty="0"/>
          </a:p>
        </p:txBody>
      </p:sp>
      <p:sp>
        <p:nvSpPr>
          <p:cNvPr id="3" name="Text Placeholder 2"/>
          <p:cNvSpPr>
            <a:spLocks noGrp="1"/>
          </p:cNvSpPr>
          <p:nvPr>
            <p:ph type="body" idx="1"/>
          </p:nvPr>
        </p:nvSpPr>
        <p:spPr>
          <a:xfrm>
            <a:off x="530305" y="6731215"/>
            <a:ext cx="6703695" cy="2200274"/>
          </a:xfrm>
        </p:spPr>
        <p:txBody>
          <a:bodyPr rtlCol="0"/>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rtl="0"/>
            <a:r>
              <a:rPr lang="ko-KR" altLang="en-US"/>
              <a:t>마스터 텍스트 스타일을 편집하려면 클릭</a:t>
            </a:r>
          </a:p>
        </p:txBody>
      </p:sp>
      <p:sp>
        <p:nvSpPr>
          <p:cNvPr id="4" name="Date Placeholder 3"/>
          <p:cNvSpPr>
            <a:spLocks noGrp="1"/>
          </p:cNvSpPr>
          <p:nvPr>
            <p:ph type="dt" sz="half" idx="10"/>
          </p:nvPr>
        </p:nvSpPr>
        <p:spPr/>
        <p:txBody>
          <a:bodyPr rtlCol="0"/>
          <a:lstStyle/>
          <a:p>
            <a:pPr rtl="0"/>
            <a:r>
              <a:rPr lang="it-IT"/>
              <a:t>14/09/2017</a:t>
            </a:r>
          </a:p>
        </p:txBody>
      </p:sp>
      <p:sp>
        <p:nvSpPr>
          <p:cNvPr id="5" name="Footer Placeholder 4"/>
          <p:cNvSpPr>
            <a:spLocks noGrp="1"/>
          </p:cNvSpPr>
          <p:nvPr>
            <p:ph type="ftr" sz="quarter" idx="11"/>
          </p:nvPr>
        </p:nvSpPr>
        <p:spPr/>
        <p:txBody>
          <a:bodyPr rtlCol="0"/>
          <a:lstStyle/>
          <a:p>
            <a:pPr rtl="0"/>
            <a:endParaRPr lang="it-IT"/>
          </a:p>
        </p:txBody>
      </p:sp>
      <p:sp>
        <p:nvSpPr>
          <p:cNvPr id="6" name="Slide Number Placeholder 5"/>
          <p:cNvSpPr>
            <a:spLocks noGrp="1"/>
          </p:cNvSpPr>
          <p:nvPr>
            <p:ph type="sldNum" sz="quarter" idx="12"/>
          </p:nvPr>
        </p:nvSpPr>
        <p:spPr/>
        <p:txBody>
          <a:bodyPr rtlCol="0"/>
          <a:lstStyle/>
          <a:p>
            <a:pPr rtl="0"/>
            <a:fld id="{20420942-0C1D-C342-8146-AAA4F3CAD529}" type="slidenum">
              <a:rPr lang="it-IT" smtClean="0"/>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ko-KR" altLang="en-US"/>
              <a:t>마스터 제목 스타일 편집</a:t>
            </a:r>
            <a:endParaRPr lang="en-US" dirty="0"/>
          </a:p>
        </p:txBody>
      </p:sp>
      <p:sp>
        <p:nvSpPr>
          <p:cNvPr id="3" name="Content Placeholder 2"/>
          <p:cNvSpPr>
            <a:spLocks noGrp="1"/>
          </p:cNvSpPr>
          <p:nvPr>
            <p:ph sz="half" idx="1"/>
          </p:nvPr>
        </p:nvSpPr>
        <p:spPr>
          <a:xfrm>
            <a:off x="534353" y="2677584"/>
            <a:ext cx="3303270" cy="6381962"/>
          </a:xfrm>
        </p:spPr>
        <p:txBody>
          <a:bodyPr rtlCol="0"/>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Content Placeholder 3"/>
          <p:cNvSpPr>
            <a:spLocks noGrp="1"/>
          </p:cNvSpPr>
          <p:nvPr>
            <p:ph sz="half" idx="2"/>
          </p:nvPr>
        </p:nvSpPr>
        <p:spPr>
          <a:xfrm>
            <a:off x="3934778" y="2677584"/>
            <a:ext cx="3303270" cy="6381962"/>
          </a:xfrm>
        </p:spPr>
        <p:txBody>
          <a:bodyPr rtlCol="0"/>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5" name="Date Placeholder 4"/>
          <p:cNvSpPr>
            <a:spLocks noGrp="1"/>
          </p:cNvSpPr>
          <p:nvPr>
            <p:ph type="dt" sz="half" idx="10"/>
          </p:nvPr>
        </p:nvSpPr>
        <p:spPr/>
        <p:txBody>
          <a:bodyPr rtlCol="0"/>
          <a:lstStyle/>
          <a:p>
            <a:pPr rtl="0"/>
            <a:r>
              <a:rPr lang="it-IT"/>
              <a:t>14/09/2017</a:t>
            </a:r>
          </a:p>
        </p:txBody>
      </p:sp>
      <p:sp>
        <p:nvSpPr>
          <p:cNvPr id="6" name="Footer Placeholder 5"/>
          <p:cNvSpPr>
            <a:spLocks noGrp="1"/>
          </p:cNvSpPr>
          <p:nvPr>
            <p:ph type="ftr" sz="quarter" idx="11"/>
          </p:nvPr>
        </p:nvSpPr>
        <p:spPr/>
        <p:txBody>
          <a:bodyPr rtlCol="0"/>
          <a:lstStyle/>
          <a:p>
            <a:pPr rtl="0"/>
            <a:endParaRPr lang="it-IT"/>
          </a:p>
        </p:txBody>
      </p:sp>
      <p:sp>
        <p:nvSpPr>
          <p:cNvPr id="7" name="Slide Number Placeholder 6"/>
          <p:cNvSpPr>
            <a:spLocks noGrp="1"/>
          </p:cNvSpPr>
          <p:nvPr>
            <p:ph type="sldNum" sz="quarter" idx="12"/>
          </p:nvPr>
        </p:nvSpPr>
        <p:spPr/>
        <p:txBody>
          <a:bodyPr rtlCol="0"/>
          <a:lstStyle/>
          <a:p>
            <a:pPr rtl="0"/>
            <a:fld id="{20420942-0C1D-C342-8146-AAA4F3CAD529}" type="slidenum">
              <a:rPr lang="it-IT" smtClean="0"/>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rtlCol="0"/>
          <a:lstStyle/>
          <a:p>
            <a:pPr rtl="0"/>
            <a:r>
              <a:rPr lang="ko-KR" altLang="en-US"/>
              <a:t>마스터 제목 스타일 편집</a:t>
            </a:r>
            <a:endParaRPr lang="en-US" dirty="0"/>
          </a:p>
        </p:txBody>
      </p:sp>
      <p:sp>
        <p:nvSpPr>
          <p:cNvPr id="3" name="Text Placeholder 2"/>
          <p:cNvSpPr>
            <a:spLocks noGrp="1"/>
          </p:cNvSpPr>
          <p:nvPr>
            <p:ph type="body" idx="1"/>
          </p:nvPr>
        </p:nvSpPr>
        <p:spPr>
          <a:xfrm>
            <a:off x="535366" y="2465706"/>
            <a:ext cx="3288089" cy="1208404"/>
          </a:xfrm>
        </p:spPr>
        <p:txBody>
          <a:bodyPr rtlCol="0"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rtl="0"/>
            <a:r>
              <a:rPr lang="ko-KR" altLang="en-US"/>
              <a:t>마스터 텍스트 스타일을 편집하려면 클릭</a:t>
            </a:r>
          </a:p>
        </p:txBody>
      </p:sp>
      <p:sp>
        <p:nvSpPr>
          <p:cNvPr id="4" name="Content Placeholder 3"/>
          <p:cNvSpPr>
            <a:spLocks noGrp="1"/>
          </p:cNvSpPr>
          <p:nvPr>
            <p:ph sz="half" idx="2"/>
          </p:nvPr>
        </p:nvSpPr>
        <p:spPr>
          <a:xfrm>
            <a:off x="535366" y="3674110"/>
            <a:ext cx="3288089" cy="5404062"/>
          </a:xfrm>
        </p:spPr>
        <p:txBody>
          <a:bodyPr rtlCol="0"/>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5" name="Text Placeholder 4"/>
          <p:cNvSpPr>
            <a:spLocks noGrp="1"/>
          </p:cNvSpPr>
          <p:nvPr>
            <p:ph type="body" sz="quarter" idx="3"/>
          </p:nvPr>
        </p:nvSpPr>
        <p:spPr>
          <a:xfrm>
            <a:off x="3934778" y="2465706"/>
            <a:ext cx="3304282" cy="1208404"/>
          </a:xfrm>
        </p:spPr>
        <p:txBody>
          <a:bodyPr rtlCol="0"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rtl="0"/>
            <a:r>
              <a:rPr lang="ko-KR" altLang="en-US"/>
              <a:t>마스터 텍스트 스타일을 편집하려면 클릭</a:t>
            </a:r>
          </a:p>
        </p:txBody>
      </p:sp>
      <p:sp>
        <p:nvSpPr>
          <p:cNvPr id="6" name="Content Placeholder 5"/>
          <p:cNvSpPr>
            <a:spLocks noGrp="1"/>
          </p:cNvSpPr>
          <p:nvPr>
            <p:ph sz="quarter" idx="4"/>
          </p:nvPr>
        </p:nvSpPr>
        <p:spPr>
          <a:xfrm>
            <a:off x="3934778" y="3674110"/>
            <a:ext cx="3304282" cy="5404062"/>
          </a:xfrm>
        </p:spPr>
        <p:txBody>
          <a:bodyPr rtlCol="0"/>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7" name="Date Placeholder 6"/>
          <p:cNvSpPr>
            <a:spLocks noGrp="1"/>
          </p:cNvSpPr>
          <p:nvPr>
            <p:ph type="dt" sz="half" idx="10"/>
          </p:nvPr>
        </p:nvSpPr>
        <p:spPr/>
        <p:txBody>
          <a:bodyPr rtlCol="0"/>
          <a:lstStyle/>
          <a:p>
            <a:pPr rtl="0"/>
            <a:r>
              <a:rPr lang="it-IT"/>
              <a:t>14/09/2017</a:t>
            </a:r>
          </a:p>
        </p:txBody>
      </p:sp>
      <p:sp>
        <p:nvSpPr>
          <p:cNvPr id="8" name="Footer Placeholder 7"/>
          <p:cNvSpPr>
            <a:spLocks noGrp="1"/>
          </p:cNvSpPr>
          <p:nvPr>
            <p:ph type="ftr" sz="quarter" idx="11"/>
          </p:nvPr>
        </p:nvSpPr>
        <p:spPr/>
        <p:txBody>
          <a:bodyPr rtlCol="0"/>
          <a:lstStyle/>
          <a:p>
            <a:pPr rtl="0"/>
            <a:endParaRPr lang="it-IT"/>
          </a:p>
        </p:txBody>
      </p:sp>
      <p:sp>
        <p:nvSpPr>
          <p:cNvPr id="9" name="Slide Number Placeholder 8"/>
          <p:cNvSpPr>
            <a:spLocks noGrp="1"/>
          </p:cNvSpPr>
          <p:nvPr>
            <p:ph type="sldNum" sz="quarter" idx="12"/>
          </p:nvPr>
        </p:nvSpPr>
        <p:spPr/>
        <p:txBody>
          <a:bodyPr rtlCol="0"/>
          <a:lstStyle/>
          <a:p>
            <a:pPr rtl="0"/>
            <a:fld id="{20420942-0C1D-C342-8146-AAA4F3CAD529}" type="slidenum">
              <a:rPr lang="it-IT" smtClean="0"/>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ko-KR" altLang="en-US"/>
              <a:t>마스터 제목 스타일 편집</a:t>
            </a:r>
            <a:endParaRPr lang="en-US" dirty="0"/>
          </a:p>
        </p:txBody>
      </p:sp>
      <p:sp>
        <p:nvSpPr>
          <p:cNvPr id="3" name="Date Placeholder 2"/>
          <p:cNvSpPr>
            <a:spLocks noGrp="1"/>
          </p:cNvSpPr>
          <p:nvPr>
            <p:ph type="dt" sz="half" idx="10"/>
          </p:nvPr>
        </p:nvSpPr>
        <p:spPr/>
        <p:txBody>
          <a:bodyPr rtlCol="0"/>
          <a:lstStyle/>
          <a:p>
            <a:pPr rtl="0"/>
            <a:r>
              <a:rPr lang="it-IT"/>
              <a:t>14/09/2017</a:t>
            </a:r>
          </a:p>
        </p:txBody>
      </p:sp>
      <p:sp>
        <p:nvSpPr>
          <p:cNvPr id="4" name="Footer Placeholder 3"/>
          <p:cNvSpPr>
            <a:spLocks noGrp="1"/>
          </p:cNvSpPr>
          <p:nvPr>
            <p:ph type="ftr" sz="quarter" idx="11"/>
          </p:nvPr>
        </p:nvSpPr>
        <p:spPr/>
        <p:txBody>
          <a:bodyPr rtlCol="0"/>
          <a:lstStyle/>
          <a:p>
            <a:pPr rtl="0"/>
            <a:endParaRPr lang="it-IT"/>
          </a:p>
        </p:txBody>
      </p:sp>
      <p:sp>
        <p:nvSpPr>
          <p:cNvPr id="5" name="Slide Number Placeholder 4"/>
          <p:cNvSpPr>
            <a:spLocks noGrp="1"/>
          </p:cNvSpPr>
          <p:nvPr>
            <p:ph type="sldNum" sz="quarter" idx="12"/>
          </p:nvPr>
        </p:nvSpPr>
        <p:spPr/>
        <p:txBody>
          <a:bodyPr rtlCol="0"/>
          <a:lstStyle/>
          <a:p>
            <a:pPr rtl="0"/>
            <a:fld id="{20420942-0C1D-C342-8146-AAA4F3CAD529}" type="slidenum">
              <a:rPr lang="it-IT" smtClean="0"/>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r>
              <a:rPr lang="it-IT"/>
              <a:t>14/09/2017</a:t>
            </a:r>
          </a:p>
        </p:txBody>
      </p:sp>
      <p:sp>
        <p:nvSpPr>
          <p:cNvPr id="3" name="Footer Placeholder 2"/>
          <p:cNvSpPr>
            <a:spLocks noGrp="1"/>
          </p:cNvSpPr>
          <p:nvPr>
            <p:ph type="ftr" sz="quarter" idx="11"/>
          </p:nvPr>
        </p:nvSpPr>
        <p:spPr/>
        <p:txBody>
          <a:bodyPr rtlCol="0"/>
          <a:lstStyle/>
          <a:p>
            <a:pPr rtl="0"/>
            <a:endParaRPr lang="it-IT"/>
          </a:p>
        </p:txBody>
      </p:sp>
      <p:sp>
        <p:nvSpPr>
          <p:cNvPr id="4" name="Slide Number Placeholder 3"/>
          <p:cNvSpPr>
            <a:spLocks noGrp="1"/>
          </p:cNvSpPr>
          <p:nvPr>
            <p:ph type="sldNum" sz="quarter" idx="12"/>
          </p:nvPr>
        </p:nvSpPr>
        <p:spPr/>
        <p:txBody>
          <a:bodyPr rtlCol="0"/>
          <a:lstStyle/>
          <a:p>
            <a:pPr rtl="0"/>
            <a:fld id="{20420942-0C1D-C342-8146-AAA4F3CAD529}" type="slidenum">
              <a:rPr lang="it-IT" smtClean="0"/>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rtlCol="0" anchor="b"/>
          <a:lstStyle>
            <a:lvl1pPr>
              <a:defRPr sz="2720"/>
            </a:lvl1pPr>
          </a:lstStyle>
          <a:p>
            <a:pPr rtl="0"/>
            <a:r>
              <a:rPr lang="ko-KR" altLang="en-US"/>
              <a:t>마스터 제목 스타일 편집</a:t>
            </a:r>
            <a:endParaRPr lang="en-US" dirty="0"/>
          </a:p>
        </p:txBody>
      </p:sp>
      <p:sp>
        <p:nvSpPr>
          <p:cNvPr id="3" name="Content Placeholder 2"/>
          <p:cNvSpPr>
            <a:spLocks noGrp="1"/>
          </p:cNvSpPr>
          <p:nvPr>
            <p:ph idx="1"/>
          </p:nvPr>
        </p:nvSpPr>
        <p:spPr>
          <a:xfrm>
            <a:off x="3304282" y="1448226"/>
            <a:ext cx="3934778" cy="7147983"/>
          </a:xfrm>
        </p:spPr>
        <p:txBody>
          <a:bodyPr rtlCol="0"/>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Text Placeholder 3"/>
          <p:cNvSpPr>
            <a:spLocks noGrp="1"/>
          </p:cNvSpPr>
          <p:nvPr>
            <p:ph type="body" sz="half" idx="2"/>
          </p:nvPr>
        </p:nvSpPr>
        <p:spPr>
          <a:xfrm>
            <a:off x="535365" y="3017520"/>
            <a:ext cx="2506801" cy="5590329"/>
          </a:xfrm>
        </p:spPr>
        <p:txBody>
          <a:bodyPr rtlCol="0"/>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rtl="0"/>
            <a:r>
              <a:rPr lang="ko-KR" altLang="en-US"/>
              <a:t>마스터 텍스트 스타일을 편집하려면 클릭</a:t>
            </a:r>
          </a:p>
        </p:txBody>
      </p:sp>
      <p:sp>
        <p:nvSpPr>
          <p:cNvPr id="5" name="Date Placeholder 4"/>
          <p:cNvSpPr>
            <a:spLocks noGrp="1"/>
          </p:cNvSpPr>
          <p:nvPr>
            <p:ph type="dt" sz="half" idx="10"/>
          </p:nvPr>
        </p:nvSpPr>
        <p:spPr/>
        <p:txBody>
          <a:bodyPr rtlCol="0"/>
          <a:lstStyle/>
          <a:p>
            <a:pPr rtl="0"/>
            <a:r>
              <a:rPr lang="it-IT"/>
              <a:t>14/09/2017</a:t>
            </a:r>
          </a:p>
        </p:txBody>
      </p:sp>
      <p:sp>
        <p:nvSpPr>
          <p:cNvPr id="6" name="Footer Placeholder 5"/>
          <p:cNvSpPr>
            <a:spLocks noGrp="1"/>
          </p:cNvSpPr>
          <p:nvPr>
            <p:ph type="ftr" sz="quarter" idx="11"/>
          </p:nvPr>
        </p:nvSpPr>
        <p:spPr/>
        <p:txBody>
          <a:bodyPr rtlCol="0"/>
          <a:lstStyle/>
          <a:p>
            <a:pPr rtl="0"/>
            <a:endParaRPr lang="it-IT"/>
          </a:p>
        </p:txBody>
      </p:sp>
      <p:sp>
        <p:nvSpPr>
          <p:cNvPr id="7" name="Slide Number Placeholder 6"/>
          <p:cNvSpPr>
            <a:spLocks noGrp="1"/>
          </p:cNvSpPr>
          <p:nvPr>
            <p:ph type="sldNum" sz="quarter" idx="12"/>
          </p:nvPr>
        </p:nvSpPr>
        <p:spPr/>
        <p:txBody>
          <a:bodyPr rtlCol="0"/>
          <a:lstStyle/>
          <a:p>
            <a:pPr rtl="0"/>
            <a:fld id="{20420942-0C1D-C342-8146-AAA4F3CAD529}" type="slidenum">
              <a:rPr lang="it-IT" smtClean="0"/>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rtlCol="0" anchor="b"/>
          <a:lstStyle>
            <a:lvl1pPr>
              <a:defRPr sz="2720"/>
            </a:lvl1pPr>
          </a:lstStyle>
          <a:p>
            <a:pPr rtl="0"/>
            <a:r>
              <a:rPr lang="ko-KR" altLang="en-US"/>
              <a:t>마스터 제목 스타일 편집</a:t>
            </a:r>
            <a:endParaRPr lang="en-US" dirty="0"/>
          </a:p>
        </p:txBody>
      </p:sp>
      <p:sp>
        <p:nvSpPr>
          <p:cNvPr id="3" name="Picture Placeholder 2"/>
          <p:cNvSpPr>
            <a:spLocks noGrp="1" noChangeAspect="1"/>
          </p:cNvSpPr>
          <p:nvPr>
            <p:ph type="pic" idx="1"/>
          </p:nvPr>
        </p:nvSpPr>
        <p:spPr>
          <a:xfrm>
            <a:off x="3304282" y="1448226"/>
            <a:ext cx="3934778" cy="7147983"/>
          </a:xfrm>
        </p:spPr>
        <p:txBody>
          <a:bodyPr rtlCol="0"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pPr rtl="0"/>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535365" y="3017520"/>
            <a:ext cx="2506801" cy="5590329"/>
          </a:xfrm>
        </p:spPr>
        <p:txBody>
          <a:bodyPr rtlCol="0"/>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rtl="0"/>
            <a:r>
              <a:rPr lang="ko-KR" altLang="en-US"/>
              <a:t>마스터 텍스트 스타일을 편집하려면 클릭</a:t>
            </a:r>
          </a:p>
        </p:txBody>
      </p:sp>
      <p:sp>
        <p:nvSpPr>
          <p:cNvPr id="5" name="Date Placeholder 4"/>
          <p:cNvSpPr>
            <a:spLocks noGrp="1"/>
          </p:cNvSpPr>
          <p:nvPr>
            <p:ph type="dt" sz="half" idx="10"/>
          </p:nvPr>
        </p:nvSpPr>
        <p:spPr/>
        <p:txBody>
          <a:bodyPr rtlCol="0"/>
          <a:lstStyle/>
          <a:p>
            <a:pPr rtl="0"/>
            <a:r>
              <a:rPr lang="it-IT"/>
              <a:t>14/09/2017</a:t>
            </a:r>
          </a:p>
        </p:txBody>
      </p:sp>
      <p:sp>
        <p:nvSpPr>
          <p:cNvPr id="6" name="Footer Placeholder 5"/>
          <p:cNvSpPr>
            <a:spLocks noGrp="1"/>
          </p:cNvSpPr>
          <p:nvPr>
            <p:ph type="ftr" sz="quarter" idx="11"/>
          </p:nvPr>
        </p:nvSpPr>
        <p:spPr/>
        <p:txBody>
          <a:bodyPr rtlCol="0"/>
          <a:lstStyle/>
          <a:p>
            <a:pPr rtl="0"/>
            <a:endParaRPr lang="it-IT"/>
          </a:p>
        </p:txBody>
      </p:sp>
      <p:sp>
        <p:nvSpPr>
          <p:cNvPr id="7" name="Slide Number Placeholder 6"/>
          <p:cNvSpPr>
            <a:spLocks noGrp="1"/>
          </p:cNvSpPr>
          <p:nvPr>
            <p:ph type="sldNum" sz="quarter" idx="12"/>
          </p:nvPr>
        </p:nvSpPr>
        <p:spPr/>
        <p:txBody>
          <a:bodyPr rtlCol="0"/>
          <a:lstStyle/>
          <a:p>
            <a:pPr rtl="0"/>
            <a:fld id="{20420942-0C1D-C342-8146-AAA4F3CAD529}" type="slidenum">
              <a:rPr lang="it-IT" smtClean="0"/>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pPr rtl="0"/>
            <a:r>
              <a:rPr lang="ko"/>
              <a:t>Fare clic per modificare stile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rtl="0"/>
            <a:r>
              <a:rPr lang="ko"/>
              <a:t>Fare clic per modificare gli stili del testo dello schema</a:t>
            </a:r>
          </a:p>
          <a:p>
            <a:pPr lvl="1" rtl="0"/>
            <a:r>
              <a:rPr lang="ko"/>
              <a:t>Secondo livello</a:t>
            </a:r>
          </a:p>
          <a:p>
            <a:pPr lvl="2" rtl="0"/>
            <a:r>
              <a:rPr lang="ko"/>
              <a:t>Terzo livello</a:t>
            </a:r>
          </a:p>
          <a:p>
            <a:pPr lvl="3" rtl="0"/>
            <a:r>
              <a:rPr lang="ko"/>
              <a:t>Quarto livello</a:t>
            </a:r>
          </a:p>
          <a:p>
            <a:pPr lvl="4" rtl="0"/>
            <a:r>
              <a:rPr lang="ko"/>
              <a:t>Quinto livello</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pPr rtl="0"/>
            <a:r>
              <a:rPr lang="it-IT"/>
              <a:t>14/09/2017</a:t>
            </a:r>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pPr rtl="0"/>
            <a:endParaRPr lang="it-IT"/>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pPr rtl="0"/>
            <a:fld id="{20420942-0C1D-C342-8146-AAA4F3CAD529}" type="slidenum">
              <a:rPr lang="it-IT" smtClean="0"/>
              <a:t>‹#›</a:t>
            </a:fld>
            <a:endParaRPr lang="it-IT"/>
          </a:p>
        </p:txBody>
      </p:sp>
    </p:spTree>
    <p:extLst>
      <p:ext uri="{BB962C8B-B14F-4D97-AF65-F5344CB8AC3E}">
        <p14:creationId xmlns:p14="http://schemas.microsoft.com/office/powerpoint/2010/main" val="7385331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777240" rtl="0" eaLnBrk="1" latinLnBrk="1"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1"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1"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1"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1"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1"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1"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1"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1"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1"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1" hangingPunct="1">
        <a:defRPr sz="1530" kern="1200">
          <a:solidFill>
            <a:schemeClr val="tx1"/>
          </a:solidFill>
          <a:latin typeface="+mn-lt"/>
          <a:ea typeface="+mn-ea"/>
          <a:cs typeface="+mn-cs"/>
        </a:defRPr>
      </a:lvl1pPr>
      <a:lvl2pPr marL="388620" algn="l" defTabSz="777240" rtl="0" eaLnBrk="1" latinLnBrk="1" hangingPunct="1">
        <a:defRPr sz="1530" kern="1200">
          <a:solidFill>
            <a:schemeClr val="tx1"/>
          </a:solidFill>
          <a:latin typeface="+mn-lt"/>
          <a:ea typeface="+mn-ea"/>
          <a:cs typeface="+mn-cs"/>
        </a:defRPr>
      </a:lvl2pPr>
      <a:lvl3pPr marL="777240" algn="l" defTabSz="777240" rtl="0" eaLnBrk="1" latinLnBrk="1" hangingPunct="1">
        <a:defRPr sz="1530" kern="1200">
          <a:solidFill>
            <a:schemeClr val="tx1"/>
          </a:solidFill>
          <a:latin typeface="+mn-lt"/>
          <a:ea typeface="+mn-ea"/>
          <a:cs typeface="+mn-cs"/>
        </a:defRPr>
      </a:lvl3pPr>
      <a:lvl4pPr marL="1165860" algn="l" defTabSz="777240" rtl="0" eaLnBrk="1" latinLnBrk="1" hangingPunct="1">
        <a:defRPr sz="1530" kern="1200">
          <a:solidFill>
            <a:schemeClr val="tx1"/>
          </a:solidFill>
          <a:latin typeface="+mn-lt"/>
          <a:ea typeface="+mn-ea"/>
          <a:cs typeface="+mn-cs"/>
        </a:defRPr>
      </a:lvl4pPr>
      <a:lvl5pPr marL="1554480" algn="l" defTabSz="777240" rtl="0" eaLnBrk="1" latinLnBrk="1" hangingPunct="1">
        <a:defRPr sz="1530" kern="1200">
          <a:solidFill>
            <a:schemeClr val="tx1"/>
          </a:solidFill>
          <a:latin typeface="+mn-lt"/>
          <a:ea typeface="+mn-ea"/>
          <a:cs typeface="+mn-cs"/>
        </a:defRPr>
      </a:lvl5pPr>
      <a:lvl6pPr marL="1943100" algn="l" defTabSz="777240" rtl="0" eaLnBrk="1" latinLnBrk="1" hangingPunct="1">
        <a:defRPr sz="1530" kern="1200">
          <a:solidFill>
            <a:schemeClr val="tx1"/>
          </a:solidFill>
          <a:latin typeface="+mn-lt"/>
          <a:ea typeface="+mn-ea"/>
          <a:cs typeface="+mn-cs"/>
        </a:defRPr>
      </a:lvl6pPr>
      <a:lvl7pPr marL="2331720" algn="l" defTabSz="777240" rtl="0" eaLnBrk="1" latinLnBrk="1" hangingPunct="1">
        <a:defRPr sz="1530" kern="1200">
          <a:solidFill>
            <a:schemeClr val="tx1"/>
          </a:solidFill>
          <a:latin typeface="+mn-lt"/>
          <a:ea typeface="+mn-ea"/>
          <a:cs typeface="+mn-cs"/>
        </a:defRPr>
      </a:lvl7pPr>
      <a:lvl8pPr marL="2720340" algn="l" defTabSz="777240" rtl="0" eaLnBrk="1" latinLnBrk="1" hangingPunct="1">
        <a:defRPr sz="1530" kern="1200">
          <a:solidFill>
            <a:schemeClr val="tx1"/>
          </a:solidFill>
          <a:latin typeface="+mn-lt"/>
          <a:ea typeface="+mn-ea"/>
          <a:cs typeface="+mn-cs"/>
        </a:defRPr>
      </a:lvl8pPr>
      <a:lvl9pPr marL="3108960" algn="l" defTabSz="777240" rtl="0" eaLnBrk="1" latinLnBrk="1"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DC6B6F-B397-D9FE-4CBE-B9AFFD0CEAB8}"/>
              </a:ext>
            </a:extLst>
          </p:cNvPr>
          <p:cNvSpPr>
            <a:spLocks noGrp="1"/>
          </p:cNvSpPr>
          <p:nvPr>
            <p:ph type="title"/>
          </p:nvPr>
        </p:nvSpPr>
        <p:spPr>
          <a:xfrm>
            <a:off x="285751" y="154519"/>
            <a:ext cx="7218786" cy="463335"/>
          </a:xfrm>
        </p:spPr>
        <p:txBody>
          <a:bodyPr>
            <a:normAutofit fontScale="90000"/>
          </a:bodyPr>
          <a:lstStyle/>
          <a:p>
            <a:pPr algn="ctr"/>
            <a:r>
              <a:rPr lang="en-US" altLang="ko-KR" dirty="0"/>
              <a:t>Real-time critical link selection</a:t>
            </a:r>
            <a:br>
              <a:rPr lang="en-US" altLang="ko-KR" dirty="0"/>
            </a:br>
            <a:r>
              <a:rPr lang="en-US" altLang="ko-KR" dirty="0"/>
              <a:t>in the urban road network congestion propagation</a:t>
            </a:r>
            <a:br>
              <a:rPr lang="en-US" altLang="ko-KR" dirty="0"/>
            </a:br>
            <a:r>
              <a:rPr lang="en-US" altLang="ko-KR" sz="1300" dirty="0"/>
              <a:t>Researcher: Ham Seung Woo</a:t>
            </a:r>
            <a:endParaRPr lang="ko-KR" altLang="en-US" sz="1300" dirty="0"/>
          </a:p>
        </p:txBody>
      </p:sp>
      <p:sp>
        <p:nvSpPr>
          <p:cNvPr id="3" name="내용 개체 틀 2">
            <a:extLst>
              <a:ext uri="{FF2B5EF4-FFF2-40B4-BE49-F238E27FC236}">
                <a16:creationId xmlns:a16="http://schemas.microsoft.com/office/drawing/2014/main" id="{08C11E02-9C64-114C-4602-83C715BE89FA}"/>
              </a:ext>
            </a:extLst>
          </p:cNvPr>
          <p:cNvSpPr>
            <a:spLocks noGrp="1"/>
          </p:cNvSpPr>
          <p:nvPr>
            <p:ph idx="1"/>
          </p:nvPr>
        </p:nvSpPr>
        <p:spPr>
          <a:xfrm>
            <a:off x="297181" y="829946"/>
            <a:ext cx="7292338" cy="4135263"/>
          </a:xfrm>
        </p:spPr>
        <p:txBody>
          <a:bodyPr>
            <a:normAutofit lnSpcReduction="10000"/>
          </a:bodyPr>
          <a:lstStyle/>
          <a:p>
            <a:r>
              <a:rPr lang="en-US" altLang="ko-KR" dirty="0"/>
              <a:t>What is the problem?</a:t>
            </a:r>
          </a:p>
          <a:p>
            <a:pPr lvl="1"/>
            <a:r>
              <a:rPr lang="en-US" altLang="ko-KR" dirty="0">
                <a:latin typeface="Times New Roman" panose="02020603050405020304" pitchFamily="18" charset="0"/>
                <a:cs typeface="Times New Roman" panose="02020603050405020304" pitchFamily="18" charset="0"/>
              </a:rPr>
              <a:t>The urban road network has a high dependency on each link. However, the existing linear models that illustrate the cause-and-effect(causality) relationship between links do not express these dependencies.</a:t>
            </a:r>
          </a:p>
          <a:p>
            <a:pPr lvl="1"/>
            <a:r>
              <a:rPr lang="en-US" altLang="ko-KR" dirty="0">
                <a:latin typeface="Times New Roman" panose="02020603050405020304" pitchFamily="18" charset="0"/>
                <a:cs typeface="Times New Roman" panose="02020603050405020304" pitchFamily="18" charset="0"/>
              </a:rPr>
              <a:t>Existing methods of estimating mutual causality require extensive computational time because they need to check the mutual causality of every possible link pair. Since it is impractical to figure out which link pair will have a high dependency, pairwise computation is inevitable.</a:t>
            </a:r>
          </a:p>
          <a:p>
            <a:pPr lvl="1"/>
            <a:r>
              <a:rPr lang="en-US" altLang="ko-KR" dirty="0">
                <a:latin typeface="Times New Roman" panose="02020603050405020304" pitchFamily="18" charset="0"/>
                <a:cs typeface="Times New Roman" panose="02020603050405020304" pitchFamily="18" charset="0"/>
              </a:rPr>
              <a:t>Existing models estimate the mutual causality based on the past data, not predicting the future via the prediction model.</a:t>
            </a:r>
          </a:p>
          <a:p>
            <a:pPr marL="237690" lvl="1" indent="0">
              <a:buNone/>
            </a:pPr>
            <a:endParaRPr lang="en-US" altLang="ko-KR" dirty="0">
              <a:latin typeface="Times New Roman" panose="02020603050405020304" pitchFamily="18" charset="0"/>
              <a:cs typeface="Times New Roman" panose="02020603050405020304" pitchFamily="18" charset="0"/>
            </a:endParaRPr>
          </a:p>
          <a:p>
            <a:r>
              <a:rPr lang="en-US" altLang="ko-KR" dirty="0"/>
              <a:t>Why is this problem important?</a:t>
            </a:r>
          </a:p>
          <a:p>
            <a:pPr lvl="1"/>
            <a:r>
              <a:rPr lang="en-US" altLang="ko-KR" dirty="0">
                <a:latin typeface="Times New Roman" panose="02020603050405020304" pitchFamily="18" charset="0"/>
                <a:cs typeface="Times New Roman" panose="02020603050405020304" pitchFamily="18" charset="0"/>
              </a:rPr>
              <a:t>The congestion in the urban road network is getting severe as the city expands. Solving the congestion efficiently by properly arranged resources can reduce economic and environmental damage.</a:t>
            </a:r>
          </a:p>
          <a:p>
            <a:pPr lvl="1"/>
            <a:r>
              <a:rPr lang="en-US" altLang="ko-KR" dirty="0">
                <a:latin typeface="Times New Roman" panose="02020603050405020304" pitchFamily="18" charset="0"/>
                <a:cs typeface="Times New Roman" panose="02020603050405020304" pitchFamily="18" charset="0"/>
              </a:rPr>
              <a:t>The current causality estimation model is impractical for the real-time ITS operation strategy alteration. The time and computational power consumption are intense to apply to the operation level.</a:t>
            </a:r>
          </a:p>
          <a:p>
            <a:pPr lvl="1"/>
            <a:r>
              <a:rPr lang="en-US" altLang="ko-KR" dirty="0">
                <a:latin typeface="Times New Roman" panose="02020603050405020304" pitchFamily="18" charset="0"/>
                <a:cs typeface="Times New Roman" panose="02020603050405020304" pitchFamily="18" charset="0"/>
              </a:rPr>
              <a:t>The methodology of this study can be applied to various network propagation problems.</a:t>
            </a:r>
          </a:p>
          <a:p>
            <a:pPr marL="237690" lvl="1" indent="0">
              <a:buNone/>
            </a:pPr>
            <a:endParaRPr lang="en-US" altLang="ko-KR" dirty="0">
              <a:latin typeface="Times New Roman" panose="02020603050405020304" pitchFamily="18" charset="0"/>
              <a:cs typeface="Times New Roman" panose="02020603050405020304" pitchFamily="18" charset="0"/>
            </a:endParaRPr>
          </a:p>
          <a:p>
            <a:r>
              <a:rPr lang="en-US" altLang="ko-KR" dirty="0"/>
              <a:t>How can we solve this problem?</a:t>
            </a:r>
          </a:p>
          <a:p>
            <a:pPr lvl="1"/>
            <a:r>
              <a:rPr lang="en-US" altLang="ko-KR" dirty="0">
                <a:latin typeface="Times New Roman" panose="02020603050405020304" pitchFamily="18" charset="0"/>
                <a:cs typeface="Times New Roman" panose="02020603050405020304" pitchFamily="18" charset="0"/>
              </a:rPr>
              <a:t>Proposed attention-based congestion propagation model can illustrate dependency between links</a:t>
            </a:r>
          </a:p>
          <a:p>
            <a:pPr lvl="1"/>
            <a:r>
              <a:rPr lang="en-US" altLang="ko-KR" dirty="0">
                <a:latin typeface="Times New Roman" panose="02020603050405020304" pitchFamily="18" charset="0"/>
                <a:cs typeface="Times New Roman" panose="02020603050405020304" pitchFamily="18" charset="0"/>
              </a:rPr>
              <a:t>The result of this study enables real-time critical link selection by applying a deep learning-based model </a:t>
            </a:r>
          </a:p>
          <a:p>
            <a:pPr lvl="1"/>
            <a:r>
              <a:rPr lang="en-US" altLang="ko-KR" dirty="0">
                <a:latin typeface="Times New Roman" panose="02020603050405020304" pitchFamily="18" charset="0"/>
                <a:cs typeface="Times New Roman" panose="02020603050405020304" pitchFamily="18" charset="0"/>
              </a:rPr>
              <a:t>The current model contains predictive ability, not only utilizing the past data </a:t>
            </a:r>
          </a:p>
          <a:p>
            <a:pPr lvl="1"/>
            <a:endParaRPr lang="en-US" altLang="ko-KR" dirty="0">
              <a:latin typeface="Times New Roman" panose="02020603050405020304" pitchFamily="18" charset="0"/>
              <a:cs typeface="Times New Roman" panose="02020603050405020304" pitchFamily="18" charset="0"/>
            </a:endParaRPr>
          </a:p>
        </p:txBody>
      </p:sp>
      <p:sp>
        <p:nvSpPr>
          <p:cNvPr id="12" name="직사각형 11">
            <a:extLst>
              <a:ext uri="{FF2B5EF4-FFF2-40B4-BE49-F238E27FC236}">
                <a16:creationId xmlns:a16="http://schemas.microsoft.com/office/drawing/2014/main" id="{9BD06D44-2153-1D94-5CBC-7E6F5B860AE7}"/>
              </a:ext>
            </a:extLst>
          </p:cNvPr>
          <p:cNvSpPr/>
          <p:nvPr/>
        </p:nvSpPr>
        <p:spPr>
          <a:xfrm>
            <a:off x="297180" y="4739006"/>
            <a:ext cx="7193280" cy="39020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86352927-9D77-4363-990A-C229B593F47E}"/>
              </a:ext>
            </a:extLst>
          </p:cNvPr>
          <p:cNvSpPr/>
          <p:nvPr/>
        </p:nvSpPr>
        <p:spPr>
          <a:xfrm>
            <a:off x="311254" y="8686565"/>
            <a:ext cx="7193282" cy="938719"/>
          </a:xfrm>
          <a:prstGeom prst="rect">
            <a:avLst/>
          </a:prstGeom>
        </p:spPr>
        <p:txBody>
          <a:bodyPr wrap="square">
            <a:spAutoFit/>
          </a:bodyPr>
          <a:lstStyle/>
          <a:p>
            <a:pPr marL="194310" lvl="0" indent="-194310" defTabSz="777240" latinLnBrk="1">
              <a:lnSpc>
                <a:spcPct val="90000"/>
              </a:lnSpc>
              <a:spcBef>
                <a:spcPts val="850"/>
              </a:spcBef>
              <a:buFont typeface="Arial" panose="020B0604020202020204" pitchFamily="34" charset="0"/>
              <a:buChar char="•"/>
            </a:pPr>
            <a:r>
              <a:rPr lang="en-US" altLang="ko-KR" sz="1400" b="1" dirty="0">
                <a:solidFill>
                  <a:prstClr val="black"/>
                </a:solidFill>
                <a:latin typeface="Times New Roman" panose="02020603050405020304" pitchFamily="18" charset="0"/>
                <a:cs typeface="Times New Roman" panose="02020603050405020304" pitchFamily="18" charset="0"/>
              </a:rPr>
              <a:t>What is key contribution?</a:t>
            </a:r>
          </a:p>
          <a:p>
            <a:pPr marL="432000" lvl="1" indent="-194310" defTabSz="777240" latinLnBrk="1">
              <a:lnSpc>
                <a:spcPct val="90000"/>
              </a:lnSpc>
              <a:spcBef>
                <a:spcPts val="425"/>
              </a:spcBef>
              <a:buFont typeface="Arial" panose="020B0604020202020204" pitchFamily="34" charset="0"/>
              <a:buChar char="•"/>
            </a:pPr>
            <a:r>
              <a:rPr lang="en-US" altLang="ko-KR" sz="1200" dirty="0">
                <a:solidFill>
                  <a:prstClr val="black"/>
                </a:solidFill>
                <a:latin typeface="Times New Roman" panose="02020603050405020304" pitchFamily="18" charset="0"/>
                <a:cs typeface="Times New Roman" panose="02020603050405020304" pitchFamily="18" charset="0"/>
              </a:rPr>
              <a:t>The proposed model can be used for real-time ITS operation strategy</a:t>
            </a:r>
          </a:p>
          <a:p>
            <a:pPr marL="432000" lvl="1" indent="-194310" defTabSz="777240" latinLnBrk="1">
              <a:lnSpc>
                <a:spcPct val="90000"/>
              </a:lnSpc>
              <a:spcBef>
                <a:spcPts val="425"/>
              </a:spcBef>
              <a:buFont typeface="Arial" panose="020B0604020202020204" pitchFamily="34" charset="0"/>
              <a:buChar char="•"/>
            </a:pPr>
            <a:r>
              <a:rPr lang="en-US" altLang="ko-KR" sz="1200" dirty="0">
                <a:solidFill>
                  <a:prstClr val="black"/>
                </a:solidFill>
                <a:latin typeface="Times New Roman" panose="02020603050405020304" pitchFamily="18" charset="0"/>
                <a:cs typeface="Times New Roman" panose="02020603050405020304" pitchFamily="18" charset="0"/>
              </a:rPr>
              <a:t>The proposed model contains future prediction and mutual causality between links</a:t>
            </a:r>
          </a:p>
          <a:p>
            <a:pPr marL="432000" lvl="1" indent="-194310" defTabSz="777240" latinLnBrk="1">
              <a:lnSpc>
                <a:spcPct val="90000"/>
              </a:lnSpc>
              <a:spcBef>
                <a:spcPts val="425"/>
              </a:spcBef>
              <a:buFont typeface="Arial" panose="020B0604020202020204" pitchFamily="34" charset="0"/>
              <a:buChar char="•"/>
            </a:pPr>
            <a:r>
              <a:rPr lang="en-US" altLang="ko-KR" sz="1200" dirty="0">
                <a:solidFill>
                  <a:prstClr val="black"/>
                </a:solidFill>
                <a:latin typeface="Times New Roman" panose="02020603050405020304" pitchFamily="18" charset="0"/>
                <a:cs typeface="Times New Roman" panose="02020603050405020304" pitchFamily="18" charset="0"/>
              </a:rPr>
              <a:t>Most of graph-based data can be a target situation of this model</a:t>
            </a:r>
          </a:p>
        </p:txBody>
      </p:sp>
      <p:pic>
        <p:nvPicPr>
          <p:cNvPr id="119" name="그림 118">
            <a:extLst>
              <a:ext uri="{FF2B5EF4-FFF2-40B4-BE49-F238E27FC236}">
                <a16:creationId xmlns:a16="http://schemas.microsoft.com/office/drawing/2014/main" id="{ACA03FE4-0766-4210-82FB-4BED95E747CB}"/>
              </a:ext>
            </a:extLst>
          </p:cNvPr>
          <p:cNvPicPr>
            <a:picLocks noChangeAspect="1"/>
          </p:cNvPicPr>
          <p:nvPr/>
        </p:nvPicPr>
        <p:blipFill rotWithShape="1">
          <a:blip r:embed="rId2"/>
          <a:srcRect b="20648"/>
          <a:stretch/>
        </p:blipFill>
        <p:spPr>
          <a:xfrm>
            <a:off x="359223" y="4812726"/>
            <a:ext cx="3312000" cy="1508394"/>
          </a:xfrm>
          <a:prstGeom prst="rect">
            <a:avLst/>
          </a:prstGeom>
        </p:spPr>
      </p:pic>
      <p:pic>
        <p:nvPicPr>
          <p:cNvPr id="9" name="그림 8">
            <a:extLst>
              <a:ext uri="{FF2B5EF4-FFF2-40B4-BE49-F238E27FC236}">
                <a16:creationId xmlns:a16="http://schemas.microsoft.com/office/drawing/2014/main" id="{E23BFBB3-6D6A-40FD-9661-5434E482DBF5}"/>
              </a:ext>
            </a:extLst>
          </p:cNvPr>
          <p:cNvPicPr>
            <a:picLocks noChangeAspect="1"/>
          </p:cNvPicPr>
          <p:nvPr/>
        </p:nvPicPr>
        <p:blipFill>
          <a:blip r:embed="rId3"/>
          <a:stretch>
            <a:fillRect/>
          </a:stretch>
        </p:blipFill>
        <p:spPr>
          <a:xfrm>
            <a:off x="3705017" y="4812726"/>
            <a:ext cx="3760676" cy="3760676"/>
          </a:xfrm>
          <a:prstGeom prst="rect">
            <a:avLst/>
          </a:prstGeom>
        </p:spPr>
      </p:pic>
      <p:pic>
        <p:nvPicPr>
          <p:cNvPr id="11" name="그림 10">
            <a:extLst>
              <a:ext uri="{FF2B5EF4-FFF2-40B4-BE49-F238E27FC236}">
                <a16:creationId xmlns:a16="http://schemas.microsoft.com/office/drawing/2014/main" id="{9B9ED494-118C-4AA1-B497-2D55C1FC2FD3}"/>
              </a:ext>
            </a:extLst>
          </p:cNvPr>
          <p:cNvPicPr>
            <a:picLocks noChangeAspect="1"/>
          </p:cNvPicPr>
          <p:nvPr/>
        </p:nvPicPr>
        <p:blipFill>
          <a:blip r:embed="rId4"/>
          <a:stretch>
            <a:fillRect/>
          </a:stretch>
        </p:blipFill>
        <p:spPr>
          <a:xfrm>
            <a:off x="359223" y="6346244"/>
            <a:ext cx="3312000" cy="2227158"/>
          </a:xfrm>
          <a:prstGeom prst="rect">
            <a:avLst/>
          </a:prstGeom>
        </p:spPr>
      </p:pic>
    </p:spTree>
    <p:extLst>
      <p:ext uri="{BB962C8B-B14F-4D97-AF65-F5344CB8AC3E}">
        <p14:creationId xmlns:p14="http://schemas.microsoft.com/office/powerpoint/2010/main" val="1434679937"/>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F46917140D694AAEAF39165F579555" ma:contentTypeVersion="10" ma:contentTypeDescription="Create a new document." ma:contentTypeScope="" ma:versionID="6f1e7b6f0b0d35ced780d0a55ee4053f">
  <xsd:schema xmlns:xsd="http://www.w3.org/2001/XMLSchema" xmlns:xs="http://www.w3.org/2001/XMLSchema" xmlns:p="http://schemas.microsoft.com/office/2006/metadata/properties" xmlns:ns1="http://schemas.microsoft.com/sharepoint/v3" xmlns:ns2="876de33e-aaa5-4507-9b92-b84e676ded0d" xmlns:ns3="9a0666c7-4cba-45e4-bb78-1ed48d50e5d1" xmlns:ns4="10dd7f8a-f247-48ee-8534-441ce336aea6" targetNamespace="http://schemas.microsoft.com/office/2006/metadata/properties" ma:root="true" ma:fieldsID="896d2b523964b19186340351f2b60ad5" ns1:_="" ns2:_="" ns3:_="" ns4:_="">
    <xsd:import namespace="http://schemas.microsoft.com/sharepoint/v3"/>
    <xsd:import namespace="876de33e-aaa5-4507-9b92-b84e676ded0d"/>
    <xsd:import namespace="9a0666c7-4cba-45e4-bb78-1ed48d50e5d1"/>
    <xsd:import namespace="10dd7f8a-f247-48ee-8534-441ce336aea6"/>
    <xsd:element name="properties">
      <xsd:complexType>
        <xsd:sequence>
          <xsd:element name="documentManagement">
            <xsd:complexType>
              <xsd:all>
                <xsd:element ref="ns2:SharedWithUsers" minOccurs="0"/>
                <xsd:element ref="ns2: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element ref="ns4:MediaServiceAutoTag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description="" ma:hidden="true" ma:internalName="_ip_UnifiedCompliancePolicyProperties">
      <xsd:simpleType>
        <xsd:restriction base="dms:Note"/>
      </xsd:simpleType>
    </xsd:element>
    <xsd:element name="_ip_UnifiedCompliancePolicyUIAction" ma:index="13"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0666c7-4cba-45e4-bb78-1ed48d50e5d1" elementFormDefault="qualified">
    <xsd:import namespace="http://schemas.microsoft.com/office/2006/documentManagement/types"/>
    <xsd:import namespace="http://schemas.microsoft.com/office/infopath/2007/PartnerControls"/>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0dd7f8a-f247-48ee-8534-441ce336aea6"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MediaServiceAutoTags" ma:description="" ma:internalName="MediaServiceAutoTags" ma:readOnly="true">
      <xsd:simpleType>
        <xsd:restriction base="dms:Text"/>
      </xsd:simpleType>
    </xsd:element>
    <xsd:element name="MediaServiceDateTaken" ma:index="17"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0D2FAB5-E70D-4EF0-8FD1-F898109A79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76de33e-aaa5-4507-9b92-b84e676ded0d"/>
    <ds:schemaRef ds:uri="9a0666c7-4cba-45e4-bb78-1ed48d50e5d1"/>
    <ds:schemaRef ds:uri="10dd7f8a-f247-48ee-8534-441ce336ae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7FDE6C-310C-42FB-BF78-8F321F4DDF52}">
  <ds:schemaRefs>
    <ds:schemaRef ds:uri="http://schemas.microsoft.com/sharepoint/v3/contenttype/forms"/>
  </ds:schemaRefs>
</ds:datastoreItem>
</file>

<file path=customXml/itemProps3.xml><?xml version="1.0" encoding="utf-8"?>
<ds:datastoreItem xmlns:ds="http://schemas.openxmlformats.org/officeDocument/2006/customXml" ds:itemID="{980B6373-123B-4415-9AAF-EF9F1DAB1138}">
  <ds:schemaRefs>
    <ds:schemaRef ds:uri="http://www.w3.org/XML/1998/namespace"/>
    <ds:schemaRef ds:uri="http://purl.org/dc/elements/1.1/"/>
    <ds:schemaRef ds:uri="10dd7f8a-f247-48ee-8534-441ce336aea6"/>
    <ds:schemaRef ds:uri="http://schemas.microsoft.com/office/2006/metadata/properties"/>
    <ds:schemaRef ds:uri="http://schemas.microsoft.com/office/2006/documentManagement/types"/>
    <ds:schemaRef ds:uri="http://purl.org/dc/dcmitype/"/>
    <ds:schemaRef ds:uri="876de33e-aaa5-4507-9b92-b84e676ded0d"/>
    <ds:schemaRef ds:uri="http://schemas.microsoft.com/office/infopath/2007/PartnerControls"/>
    <ds:schemaRef ds:uri="http://schemas.microsoft.com/sharepoint/v3"/>
    <ds:schemaRef ds:uri="http://schemas.openxmlformats.org/package/2006/metadata/core-properties"/>
    <ds:schemaRef ds:uri="9a0666c7-4cba-45e4-bb78-1ed48d50e5d1"/>
    <ds:schemaRef ds:uri="http://purl.org/dc/terms/"/>
  </ds:schemaRefs>
</ds:datastoreItem>
</file>

<file path=docProps/app.xml><?xml version="1.0" encoding="utf-8"?>
<Properties xmlns="http://schemas.openxmlformats.org/officeDocument/2006/extended-properties" xmlns:vt="http://schemas.openxmlformats.org/officeDocument/2006/docPropsVTypes">
  <Template>Word로 작업하는 5가지 새로운 방법</Template>
  <TotalTime>1883</TotalTime>
  <Words>288</Words>
  <Application>Microsoft Office PowerPoint</Application>
  <PresentationFormat>사용자 지정</PresentationFormat>
  <Paragraphs>19</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맑은 고딕</vt:lpstr>
      <vt:lpstr>Arial</vt:lpstr>
      <vt:lpstr>Calibri</vt:lpstr>
      <vt:lpstr>Calibri Light</vt:lpstr>
      <vt:lpstr>Times New Roman</vt:lpstr>
      <vt:lpstr>Tema di Office</vt:lpstr>
      <vt:lpstr>Real-time critical link selection in the urban road network congestion propagation Researcher: Ham Seung Woo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황지희</dc:creator>
  <cp:lastModifiedBy>함승우</cp:lastModifiedBy>
  <cp:revision>63</cp:revision>
  <dcterms:created xsi:type="dcterms:W3CDTF">2022-08-28T02:29:39Z</dcterms:created>
  <dcterms:modified xsi:type="dcterms:W3CDTF">2022-09-07T01:12:43Z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0x010100D9F46917140D694AAEAF39165F579555</vt:lpwstr>
  </property>
</Properties>
</file>