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3:53:08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4987 3984 24575,'-275'17'0,"90"-2"0,-892 21-752,397-42 836,0-47-1240,-225-102 960,738 123 177,95 18 18,-164-33-278,161 28 231,-76-29 1,124 38 174,-1-2 1,1-1-1,1-2 0,1 0 0,0-2 0,1 0 0,1-2 0,0-1 0,2 0 0,0-2 0,1 0 0,1-1 0,2-1 0,0-1 0,2-1 0,0 0 0,2-1 0,-17-49 0,13 21-127,3 0 0,3 0 0,-7-79 0,11-173 0,11 211-87,4 1 0,4 0-1,4 1 1,5 0 0,3 2-1,5 0 1,72-155 0,-46 139 87,5 3 0,100-131 0,-98 157 0,4 4 0,2 2 0,104-84 0,-68 76-265,4 4 0,4 4 0,160-76 0,-124 81 94,2 6 1,224-59 0,-41 42-482,4 14 0,459-28 0,120 57 695,1 37-184,-744 0 60,312 24-864,-348-8 1043,197 51 1,25 43-96,-268-75 693,155 84 0,-219-104-261,-1 1 0,0 1-1,-2 1 1,32 31 0,-44-37-277,0 0 0,-1 1 1,0 1-1,-1 0 0,-1 0 1,0 1-1,-2 0 1,1 0-1,5 21 0,1 19-158,-2 1 0,-2 1 0,1 63 0,-6 178 0,-6-223 0,1-74 0,-8 269 0,4-226 0,-2 0 0,-3 0 0,-26 85 0,5-55 0,-3-2 0,-62 101 0,-104 126 0,158-241 0,-164 220 0,158-224 0,-2-1 0,-101 83 0,-159 99 342,-21-26-2049,296-192-5119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4:04:16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24575,'3'0'0,"1"1"0,-1 0 0,1 0 0,-1 0 0,0 0 0,1 1 0,-1-1 0,0 1 0,0 0 0,4 3 0,0-1 0,130 94 0,-15-9 0,679 400-1157,-670-412 1093,730 384-1654,-732-401 1903,75 36-1245,-148-67-3317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4:04:17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4460 1 24575,'-26'1'0,"1"2"0,0 2 0,0 0 0,-41 14 0,22-6 0,-746 237-1001,453-138 351,-909 281-1150,-7-37 1795,705-213-1366,474-123-1993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4:09:45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1071 1007 24575,'0'4'0,"0"-1"0,0 0 0,0 1 0,-1-1 0,0 0 0,0 1 0,0-1 0,0 0 0,0 0 0,0 0 0,-1 0 0,0 0 0,1 0 0,-1 0 0,0 0 0,-4 3 0,2-3 0,0 1 0,-1 0 0,0-1 0,0 0 0,0 0 0,0-1 0,0 1 0,-11 3 0,-3-1 0,-1-1 0,1-1 0,-1-1 0,-31 0 0,-171 13 0,-13 0 0,199-14 0,9 0 0,-43-5 0,62 3 0,-1 0 0,1-1 0,0 0 0,0-1 0,0 0 0,0 0 0,0 0 0,1-1 0,-10-7 0,-3-3 0,2-1 0,0-1 0,0-1 0,2-1 0,-22-29 0,34 39 0,0 0 0,0-1 0,1 1 0,0-1 0,0 0 0,1 0 0,0 0 0,1-1 0,-1-13 0,-3-21 0,-8-44 0,5 0 0,3-132 0,5 209 0,1 1 0,0 0 0,0 0 0,1 0 0,0 0 0,1 0 0,0 0 0,1 1 0,0 0 0,0-1 0,1 1 0,0 1 0,1-1 0,0 1 0,0 0 0,1 0 0,0 1 0,0-1 0,1 2 0,10-9 0,20-12 0,0 1 0,2 2 0,68-31 0,-42 28 0,116-32 0,-149 51 0,0 2 0,0 2 0,36-1 0,102 6 0,-77 2 0,-87-4 0,1 2 0,-1-1 0,1 1 0,-1 0 0,1 0 0,7 3 0,-12-2 0,-1-1 0,0 0 0,1 0 0,-1 1 0,0-1 0,0 1 0,0-1 0,0 1 0,0 0 0,0 0 0,-1 0 0,1 0 0,-1 0 0,1 1 0,-1-1 0,0 0 0,1 1 0,-1-1 0,-1 1 0,2 4 0,4 23 0,-2 1 0,-2-1 0,0 1 0,-6 56 0,2-33 0,1-8 0,-2-1 0,-11 53 0,1-29-1365,8-40-5461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4:09:47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911 1006 24575,'-3'1'0,"0"-1"0,1 1 0,-1 0 0,0-1 0,1 1 0,-1 1 0,1-1 0,-4 2 0,-14 7 0,-103 18 0,24-6 0,-176 23 0,221-39 0,49-5 0,-39 5 0,0-2 0,-73-3 0,112-1 0,1-1 0,0 1 0,-1-1 0,1 0 0,0-1 0,0 1 0,0-1 0,0 0 0,0 0 0,0 0 0,0-1 0,1 1 0,-1-1 0,1 0 0,0 0 0,-1 0 0,2 0 0,-1-1 0,0 1 0,1-1 0,-1 0 0,1 1 0,0-1 0,0 0 0,0 0 0,1-1 0,0 1 0,-2-7 0,-1-11 0,1 0 0,1 1 0,1-1 0,3-34 0,-1 31 0,-1-2 0,2-57 0,13-92 0,-8 132 0,-3 9 0,2 0 0,1 1 0,2 0 0,21-52 0,-18 59 0,19-30 0,-26 49 0,1 0 0,0 0 0,0 0 0,1 1 0,0 0 0,0 0 0,12-8 0,-9 7 0,1-1 0,-1 0 0,15-20 0,-17 20 0,0 1 0,0-1 0,1 1 0,0 0 0,16-10 0,-7 8 0,1 1 0,0 1 0,1 1 0,-1 0 0,1 2 0,0 0 0,28-3 0,12 4 0,73 3 0,-109 1 0,-18 0 0,0 0 0,0 0 0,0 0 0,1 1 0,-1 0 0,0 0 0,0 0 0,-1 1 0,1 0 0,0 0 0,0 1 0,-1 0 0,1-1 0,-1 2 0,0-1 0,0 1 0,0 0 0,-1 0 0,1 0 0,-1 0 0,0 1 0,0 0 0,5 8 0,11 16 0,28 56 0,-42-72 0,0 0 0,-2 0 0,1 1 0,-2 0 0,0 0 0,0 0 0,0 20 0,-2 15 0,-2 0 0,-11 73 0,7-93 0,-1 1 0,-2-1 0,-1-1 0,-1 1 0,-18 32 0,-28 48-1365,41-81-5461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4:09:51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24575,'2542'0'-1365,"-2514"0"-5461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4:09:52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1 24575,'-6'6'0,"-13"7"0,-9 13 0,-11 9 0,-10 8 0,-3 3 0,2 0 0,-2 2 0,8 0 0,6-3 0,3-3 0,3-10 0,6-3 0,3-8 0,4-6-8191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4:09:52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782 0 24575,'-6'6'0,"-18"12"0,-18 10 0,-6 6 0,-1 2 0,-4 6 0,-4 3 0,-3-2 0,-4 4 0,-2 0 0,5-3 0,7-3 0,1-9 0,4-4 0,11-1 0,5-5 0,9-6-8191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4:24:06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1374 2103 24575,'-28'7'0,"9"-1"0,-35 3 0,-71 3 0,-14 1 0,48-2 0,-159-1 0,243-10 0,0-1 0,0 1 0,0-1 0,0 0 0,1-1 0,-1 0 0,0 0 0,1 0 0,-1-1 0,1 0 0,0 0 0,0-1 0,0 1 0,0-1 0,1-1 0,0 1 0,0-1 0,0 0 0,0 0 0,-5-7 0,-94-126 0,81 104 0,-25-48 0,16 26 0,-122-220 0,126 220 0,4-1 0,1-1 0,-15-66 0,-10-104 0,42 188 0,2-1 0,2 0 0,4-68 0,0 96 0,0 0 0,1 0 0,1 1 0,0 0 0,8-18 0,35-58 0,-5 9 0,-28 50 0,2 0 0,1 2 0,33-42 0,71-67 0,-99 112 0,-5 8 0,1 1 0,0 0 0,1 1 0,39-21 0,-28 18 0,32-25 0,-57 38 0,1 0 0,-1 0 0,1 1 0,0-1 0,0 1 0,0 1 0,0-1 0,0 1 0,1 0 0,-1 0 0,11 0 0,-12 1 0,1 1 0,-1 1 0,0-1 0,1 1 0,-1 0 0,0 0 0,0 0 0,1 1 0,-1 0 0,0 0 0,0 0 0,-1 1 0,1 0 0,7 5 0,5 7 0,0 1 0,-1 1 0,0 0 0,-1 1 0,22 37 0,7 8 0,-25-36 0,-1 0 0,-2 2 0,-1 0 0,-1 0 0,-1 1 0,15 60 0,27 196 0,-53-269 0,10 77 0,-5 0 0,-8 173 0,-3-223 0,-2 0 0,-18 62 0,-35 83 0,-11 44 0,58-178-273,-3-1 0,-2 0 0,-3-1 0,-32 62 0,42-97-6553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4:24:08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489 197 24575,'-5'0'0,"-1"2"0,0-1 0,1 1 0,-1-1 0,1 2 0,0-1 0,0 0 0,0 1 0,0 0 0,0 0 0,1 1 0,-9 7 0,-7 5 0,-18 8 0,-46 21 0,-20 14 0,60-33 0,31-19 0,0 0 0,0 1 0,1 0 0,0 1 0,1 0 0,0 1 0,-18 20 0,28-29 0,0 0 0,0 0 0,0 1 0,1-1 0,-1 0 0,0 1 0,0-1 0,1 1 0,-1-1 0,1 0 0,-1 1 0,1 0 0,0-1 0,-1 1 0,1-1 0,0 1 0,0-1 0,0 1 0,0 0 0,0-1 0,1 1 0,-1-1 0,0 1 0,1-1 0,-1 1 0,1-1 0,-1 1 0,1-1 0,0 0 0,0 1 0,0-1 0,0 0 0,0 1 0,0-1 0,0 0 0,2 2 0,4 2 0,1 0 0,0-1 0,-1 0 0,2 0 0,12 4 0,-4-1 0,92 43 0,91 33 0,7-25 0,-207-58 0,0 0 0,0 0 0,0-1 0,0 1 0,0 0 0,0 0 0,0 0 0,0 0 0,-1 0 0,1-1 0,0 1 0,0 0 0,0 0 0,0 0 0,0 0 0,0-1 0,0 1 0,0 0 0,0 0 0,1 0 0,-1 0 0,0 0 0,0-1 0,0 1 0,0 0 0,0 0 0,0 0 0,0 0 0,0 0 0,0 0 0,0-1 0,0 1 0,1 0 0,-1 0 0,0 0 0,0 0 0,0 0 0,0 0 0,0 0 0,0 0 0,1 0 0,-1-1 0,0 1 0,0 0 0,0 0 0,0 0 0,0 0 0,1 0 0,-1 0 0,0 0 0,0 0 0,0 0 0,0 0 0,1 0 0,-1 0 0,0 0 0,0 0 0,0 1 0,-15-17 0,4 6 0,-101-117 0,6-4 0,-146-237 0,195 256 0,52 107 0,2 8 0,2 12 0,1-15 0,2 268 0,2-102 0,-4 186 0,0-346 0,2 27 0,-2-33 0,0 1 0,0 0 0,0-1 0,0 1 0,0 0 0,0-1 0,0 1 0,1 0 0,-1-1 0,0 1 0,0-1 0,1 1 0,-1 0 0,0-1 0,1 1 0,-1-1 0,1 1 0,-1-1 0,1 1 0,-1-1 0,1 1 0,-1-1 0,1 0 0,-1 1 0,1-1 0,0 0 0,-1 1 0,1-1 0,-1 0 0,1 0 0,0 0 0,-1 0 0,1 1 0,0-1 0,-1 0 0,1 0 0,0 0 0,-1 0 0,1-1 0,1 1 0,7-4 0,-1 0 0,0 0 0,0-1 0,0 0 0,-1-1 0,1 0 0,-1 0 0,11-13 0,-3 4 0,27-29 0,-2-1 0,37-57 0,-34 44 0,-6 14 0,2 2 0,58-50 0,9-7 0,-84 76-455,1 0 0,42-29 0,-40 36-6371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6:15:06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102 379 24575,'155'7'0,"167"30"0,-94-9 0,788 52 0,-826-73 0,382 6 0,-444-13 0,529-11 0,190 2 0,-519 11 0,946-2 0,-836-35 0,-226 12 0,328-5 0,-533 28 0,-1 0 0,0-1 0,0 0 0,1 0 0,-1 0 0,0 0 0,0-1 0,0 0 0,-1-1 0,1 1 0,0-1 0,-1 0 0,10-7 0,-15 9 0,1 1 0,-1-1 0,1 1 0,-1-1 0,1 0 0,-1 1 0,1-1 0,-1 0 0,0 1 0,1-1 0,-1 0 0,0 1 0,0-1 0,0 0 0,1 0 0,-1 1 0,0-1 0,0 0 0,0 0 0,0 0 0,0 1 0,0-1 0,-1 0 0,1 0 0,0 0 0,-1-1 0,0 0 0,0 0 0,0 0 0,0 0 0,-1 0 0,1 1 0,0-1 0,-1 1 0,-1-3 0,-4-1 0,0 0 0,1 0 0,-16-7 0,-3 1 0,-1 1 0,0 2 0,0 0 0,-1 1 0,0 2 0,-38-3 0,-168 5 0,128 5 0,-335-11 0,-39 1 0,363 17 0,-9-1 0,-43-9 0,-555 2 0,366 30 0,2 28 0,11-2 0,226-43 0,-162-1 0,-392-28 0,642 14 0,-621-34 0,609 33 0,-128-12 0,-95-11 0,201 17 0,-226-39 0,273 42 0,1 0 0,-20-10 0,19 8 0,-35-11 0,42 16 0,-20-6 0,-2 1 0,1 2 0,-56-3 0,-11 10 0,-110-3 0,201 0 0,0 1 0,1-1 0,-1 0 0,0-1 0,1 0 0,-1 0 0,-9-5 0,16 7 0,0 0 0,-1 0 0,1 0 0,0 0 0,0 0 0,0 0 0,0 0 0,0 0 0,-1 0 0,1 0 0,0 0 0,0-1 0,0 1 0,0 0 0,0 0 0,0 0 0,-1 0 0,1 0 0,0 0 0,0-1 0,0 1 0,0 0 0,0 0 0,0 0 0,0 0 0,0 0 0,0-1 0,0 1 0,0 0 0,0 0 0,0 0 0,0 0 0,0-1 0,0 1 0,0 0 0,0 0 0,0 0 0,0 0 0,0 0 0,0-1 0,0 1 0,0 0 0,0 0 0,0 0 0,0 0 0,1 0 0,-1-1 0,0 1 0,10-4 0,17 0 0,374-2 0,-255 7 0,470 27 0,-3 30 0,-427-38 0,535 12 0,-158-42 0,-281 6 0,-41 0 0,-21-12 0,29-2 0,-170 16 0,-1-4 0,127-25 0,-159 24 0,0 2 0,0 2 0,77 4 0,-41 1 0,-41-2 0,478-10 0,64 2 0,-359 10 0,417-2 0,-637 0 0,1 0 0,-1 0 0,0 0 0,1-1 0,7-2 0,-11 3 0,-1 0 0,0 0 0,0 0 0,0 0 0,0 0 0,0 0 0,0 0 0,1 0 0,-1 0 0,0-1 0,0 1 0,0 0 0,0 0 0,0 0 0,0 0 0,0 0 0,0 0 0,0-1 0,0 1 0,1 0 0,-1 0 0,0 0 0,0 0 0,0 0 0,0-1 0,0 1 0,0 0 0,0 0 0,0 0 0,0 0 0,0-1 0,0 1 0,0 0 0,0 0 0,0 0 0,-1 0 0,1 0 0,0-1 0,0 1 0,0 0 0,0 0 0,0 0 0,0 0 0,0 0 0,0 0 0,0-1 0,0 1 0,-1 0 0,1 0 0,0 0 0,-18-11 0,-11-2 0,-1 2 0,-1 1 0,1 1 0,-2 2 0,1 1 0,-36-2 0,-17 3 0,-94 7 0,145 2 0,1 1 0,-1 1 0,-49 17 0,42-12 0,-66 12 0,3-13 0,-116-4 0,28-7 0,-312 2 0,303 7 0,-104 1 0,295-9 0,-749-23 0,-118-40 0,476 63 0,-57-1 0,-251-64 0,547 44 0,28 5 0,-209-24 0,-6 27 0,338 13 0,-50 2 0,-80 11 0,-33 9 0,112-14 296,30-4-1127,-37 0 1,54-4-5996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3:53:13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1704 53 24575,'-37'2'0,"1"3"0,-1 0 0,0 3 0,-57 19 0,28-9 0,-94 25 0,-312 93 0,301-78 0,-368 137 0,494-172 0,44-23 0,1 0 0,-1 0 0,1 1 0,-1-1 0,1 0 0,-1 0 0,1 1 0,-1-1 0,1 0 0,0 1 0,-1-1 0,1 1 0,0-1 0,-1 0 0,1 1 0,0-1 0,-1 1 0,1-1 0,0 1 0,0-1 0,-1 1 0,1-1 0,0 1 0,0 0 0,0-1 0,0 1 0,0-1 0,0 1 0,0-1 0,0 1 0,0-1 0,0 1 0,0 0 0,0-1 0,0 1 0,0-1 0,1 1 0,-1-1 0,0 1 0,0-1 0,1 1 0,-1-1 0,1 1 0,1 1 0,0-1 0,0 0 0,0 1 0,0-1 0,0 0 0,0 0 0,1 0 0,-1 0 0,3 0 0,21 5 0,0-1 0,48 2 0,62-6 0,-39 0 0,557 49 0,-522-28 0,-128-21 0,1 0 0,0 0 0,-1-1 0,1 0 0,0 0 0,0 0 0,5-2 0,-9 2 0,0 0 0,0-1 0,0 1 0,0 0 0,-1-1 0,1 1 0,0-1 0,0 1 0,-1-1 0,1 0 0,0 1 0,-1-1 0,1 0 0,0 1 0,-1-1 0,1 0 0,-1 0 0,1 1 0,-1-1 0,0 0 0,1 0 0,-1 0 0,0 0 0,1 0 0,-1 0 0,0 1 0,0-1 0,0 0 0,0 0 0,0 0 0,0 0 0,0 0 0,0 0 0,0 0 0,-1 0 0,1 0 0,0 1 0,0-1 0,-1 0 0,1 0 0,-1-1 0,-8-17 0,0 1 0,-1 0 0,-1 1 0,-1 0 0,-18-21 0,5 6 0,-91-106 0,108 127 0,1 0 0,1-1 0,0 1 0,1-1 0,-7-24 0,7 21 0,0 0 0,-1 1 0,-15-28 0,-61-94 0,79 130 0,-1 1 0,0 0 0,0 1 0,0-1 0,0 1 0,-1 0 0,0 0 0,-8-5 0,11 8 0,0 0 0,0 0 0,0 0 0,-1 0 0,1 0 0,0 1 0,0-1 0,-1 1 0,1-1 0,0 1 0,-1 0 0,1 0 0,0 0 0,-1 0 0,1 1 0,0-1 0,-1 1 0,1-1 0,0 1 0,0 0 0,0-1 0,0 1 0,-1 1 0,1-1 0,-2 2 0,-3 2 0,1 1 0,-1 0 0,1 1 0,1-1 0,-1 1 0,1 0 0,1 1 0,-1-1 0,-4 13 0,-3 8 0,-12 41 0,-70 335 0,55-216 0,22-104 0,-8 100 0,92-268 0,127-130 0,-103 116 0,-68 70 0,-2 0 0,23-39 0,-17 24 0,-12 23 0,0 1 0,29-27 0,4-6 0,-22 20 0,-10 12 0,1 0 0,0 1 0,24-18 0,52-46 0,-73 64-1365,-1 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3:59:18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952 567 24575,'-5'1'0,"0"0"0,0 0 0,0 0 0,1 1 0,-1-1 0,0 1 0,1 1 0,-7 2 0,-11 7 0,-229 89 0,212-88 0,-1-2 0,-47 7 0,-14 4 0,-78 14 0,130-28 0,39-6 0,-1 0 0,1-1 0,-1-1 0,-17-1 0,25 1 0,0 0 0,1-1 0,-1 0 0,0 0 0,1 1 0,-1-2 0,1 1 0,-1 0 0,1-1 0,-1 1 0,1-1 0,0 0 0,0 0 0,0 0 0,0 0 0,0 0 0,0 0 0,0-1 0,1 1 0,-1-1 0,1 1 0,-1-1 0,0-3 0,-1-2 0,1-1 0,0 1 0,0 0 0,1-1 0,0 1 0,0-11 0,4-55 0,-1 34 0,-1-23 0,2-34 0,-2 85 0,1 0 0,1 0 0,0 0 0,0 0 0,7-16 0,29-53 0,-34 72 0,0 0 0,0 1 0,1 0 0,0 0 0,1 0 0,-1 1 0,1 0 0,1 0 0,-1 1 0,1 0 0,13-7 0,-12 7 0,111-60 0,-100 57 0,86-34 0,-84 36 0,-5 0 0,0 2 0,0 1 0,1 0 0,21-1 0,-28 4 0,0 1 0,0 0 0,21 5 0,-27-4 0,-1 0 0,1 1 0,-1 0 0,1 0 0,-1 0 0,0 1 0,0-1 0,0 1 0,0 0 0,0 1 0,6 6 0,70 78 0,-72-78 0,0 0 0,-1 0 0,-1 1 0,1 0 0,-2 0 0,1 1 0,-1-1 0,3 14 0,18 37 0,-11-28 0,-2 1 0,-1 0 0,11 58 0,1 0 0,18 62 0,-36-126 0,-2 0 0,0 0 0,-1 45 0,-3-47-1365,0-4-5461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3:59:24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495 244 24575,'-29'0'0,"-33"5"0,50-3 0,1 0 0,-1 1 0,1 1 0,0 0 0,-18 10 0,11-4 0,0 0 0,0 2 0,1 0 0,1 1 0,-21 22 0,37-35 0,-1 1 0,0 0 0,1-1 0,-1 1 0,1 0 0,-1-1 0,1 1 0,-1 0 0,1 0 0,-1 0 0,1-1 0,0 1 0,-1 0 0,1 0 0,0 0 0,0 0 0,0 0 0,-1 0 0,1 0 0,0 0 0,0 0 0,0 0 0,0-1 0,1 1 0,-1 2 0,1-2 0,-1 0 0,1 0 0,0 0 0,0 0 0,-1 0 0,1-1 0,0 1 0,0 0 0,0 0 0,0-1 0,0 1 0,0 0 0,0-1 0,0 1 0,3 0 0,4 1 0,1 1 0,1-2 0,13 2 0,-21-3 0,152 1 0,-152-1 0,25-2 0,-26 2 0,-1 0 0,0-1 0,1 1 0,-1 0 0,0 0 0,1 0 0,-1 0 0,0 0 0,0 0 0,1 0 0,-1 0 0,0-1 0,1 1 0,-1 0 0,0 0 0,0 0 0,1-1 0,-1 1 0,0 0 0,0-1 0,0 1 0,1 0 0,-1 0 0,0-1 0,0 1 0,0 0 0,0-1 0,0 1 0,0 0 0,1-1 0,-1 1 0,0 0 0,0-1 0,0 1 0,0 0 0,0-1 0,0 1 0,0 0 0,0-1 0,0 1 0,0 0 0,-1-1 0,1 1 0,0 0 0,0-1 0,-2-2 0,1-1 0,-1 1 0,0 0 0,0 0 0,0 0 0,0 0 0,-1 0 0,-4-4 0,-27-20 0,32 25 0,-133-87 0,89 62 0,2-2 0,-42-37 0,79 60 0,1 0 0,-1 0 0,1-1 0,1 0 0,-1 0 0,1 0 0,0-1 0,0 0 0,1 0 0,0-1 0,1 1 0,-1-1 0,1 0 0,-3-16 0,14 57 0,20 58 0,-11-41 0,61 228 0,-65-230 0,-9-33 0,0 2 0,0 1 0,2-1 0,-1 0 0,11 17 0,-16-32 0,0 0 0,1 0 0,-1 0 0,0 0 0,1-1 0,-1 1 0,1 0 0,-1 0 0,1-1 0,0 1 0,-1 0 0,1-1 0,0 1 0,-1 0 0,1-1 0,0 1 0,0-1 0,-1 0 0,1 1 0,0-1 0,0 0 0,0 1 0,0-1 0,0 0 0,-1 0 0,1 0 0,0 0 0,0 0 0,0 0 0,0 0 0,0 0 0,-1 0 0,1 0 0,0-1 0,0 1 0,0 0 0,0-1 0,-1 1 0,1 0 0,1-2 0,2-1 0,0-1 0,-1 1 0,1-1 0,-1-1 0,6-8 0,-5 7 0,118-196 0,-80 129 0,-21 40 0,41-48 0,-16 22 0,-17 23-1365,-17 24-5461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4:02:16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7880 3492 24575,'-538'-1'-129,"-639"3"-585,49 24-1883,-519-18-415,837-37 1722,642 13 1112,0-7 1,-295-81-1,317 57 204,3-6 1,3-6-1,2-7 1,3-5-1,-216-154 1,61 2 3208,166 126-1716,80 64-750,2-2-1,1-2 0,-71-84 1,103 106-745,0 1-1,0-2 1,2 1 0,0-1 0,0 0 0,2 0 0,0-1-1,1 0 1,-3-20 0,4 15-17,2-1 0,0 1 1,1 0-1,1 0 0,1 0 0,9-40 0,5 10-69,2 1-1,2 1 1,3 0 0,1 2-1,3 1 1,2 1 0,44-54-1,-12 25-186,4 2 0,3 4 0,93-73 0,-35 46-428,4 6 0,5 6 0,3 5 0,211-87 0,-63 56 224,400-100-1,-334 126-521,438-46-1,116 69 923,2 69 1,-759-1 1188,-1 6 0,165 38 0,-230-32-515,-2 3 1,0 5 0,-2 2 0,-1 4 0,91 54 0,-82-32-505,-2 4 1,-3 4-1,-2 4 0,-4 2 1,107 126-1,-141-145-117,-2 2 0,-3 2 0,-2 1 0,-2 2 0,-3 1 0,-2 1 0,-3 2 0,-3 0 0,-2 2 0,15 86 0,-24-75 0,-4 1 0,-2 0 0,-4 0 0,-3 1 0,-4-1 0,-16 84 0,11-110 0,-2-1 0,-29 71 0,-52 87 0,70-155 0,-229 397 0,237-423 0,-194 276 0,80-122 0,79-100-1365,33-50-5461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4:02:19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2227 528 24575,'-465'22'-853,"9"26"-275,339-35 1054,-76 8 26,-607 86 435,770-102-387,11-2 0,-1 0 0,1 1 0,-1 1 0,1 1 0,1 1 0,-21 10 0,39-17 12,-1 0-1,0 1 0,1-1 0,-1 0 0,0 0 0,1 1 1,-1-1-1,1 0 0,-1 1 0,1-1 0,-1 1 0,1-1 1,-1 1-1,1-1 0,-1 1 0,1-1 0,0 1 0,-1-1 1,1 1-1,0-1 0,-1 1 0,1 0 0,0-1 1,0 1-1,0-1 0,0 1 0,-1 0 0,1-1 0,0 1 1,0 0-1,0-1 0,0 1 0,1 1 0,0-1 65,0 1 0,1 0 0,-1-1 0,1 0 0,0 1 0,0-1 0,-1 0-1,1 0 1,0 0 0,0 0 0,4 1 0,40 15 55,0-3 1,54 9-1,-98-22-128,180 39 25,847 204-1948,-697-163 1576,258 68-105,-554-139 388,-17-4 55,0-1 0,0-1 1,0-1-1,34 2 0,-52-5 6,-1 0 0,1 0 0,0 0 0,0 0 0,0 0 0,0 0 0,0 0 0,-1 0 0,1 0 0,0 0 0,0-1 0,0 1 0,0 0 0,-1 0 0,1-1 0,0 1 0,0-1 0,-1 1 0,1-1 0,0 1 0,-1-1 0,1 1 0,0-1 0,-1 0 0,1 1 0,-1-1 0,1 0 0,-1 0 0,0 1 0,1-3 0,-1 2 0,0-1 0,0 1 0,0-1 0,0 0 0,-1 1 0,1-1 0,-1 1 0,1-1 0,-1 1 0,0-1 0,1 1 0,-1 0 0,0-1 0,-2-1 0,-11-15 528,-27-25 1,12 13 245,-367-354 198,276 279-972,-130-149 0,233 231 0,1 0 0,1-1 0,1 0 0,-12-31 0,12 26 0,0 2 0,-32-47 0,-4 12 0,-22-30 0,57 70 0,8 10 0,-1-1 0,-1 1 0,0 1 0,0 0 0,-1 0 0,-14-11 0,23 21 0,0 1 0,1-1 0,-1 0 0,0 1 0,0 0 0,0-1 0,1 1 0,-1-1 0,0 1 0,0 0 0,0-1 0,0 1 0,0 0 0,0 0 0,1 0 0,-1 0 0,0 0 0,0 0 0,0 0 0,0 0 0,0 0 0,0 0 0,0 1 0,0-1 0,0 0 0,1 1 0,-1-1 0,0 0 0,0 1 0,0-1 0,1 1 0,-1-1 0,0 1 0,0 0 0,1-1 0,-1 1 0,1 0 0,-1-1 0,0 1 0,1 0 0,-1 1 0,-2 3 0,0 1 0,1-1 0,0 1 0,0 0 0,-1 6 0,2-9 0,-10 50 0,3 0 0,-2 61 0,1-19 0,-81 597 0,38-296 0,43-320 0,6-28 0,2-32 0,0 0 0,-5 22 0,18-78 0,19-40 0,-12 33 0,-3 9 0,2 0 0,42-64 0,59-63 0,-82 117 0,-20 25 0,1 2 0,1 0 0,1 1 0,1 1 0,1 1 0,31-19 0,77-56 0,-112 79 0,-1-2 0,0 0 0,-1-1 0,25-35 0,102-131 0,-124 161-682,30-26-1,-18 22-6143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4:02:35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515 1 24575,'1'4'0,"0"1"0,0-1 0,1 0 0,-1 0 0,1 0 0,0 0 0,0 0 0,0 0 0,0 0 0,6 6 0,2 6 0,6 11 0,-2 0 0,-1 1 0,-1 0 0,-2 1 0,0 1 0,-3 0 0,0 0 0,-2 0 0,0 1 0,-1 43 0,-2-21 0,11 57 0,1 25 0,-13-113 0,1 158 0,-4-160 0,0 1 0,-1-2 0,-1 1 0,-1 0 0,-1-1 0,-15 35 0,4-22 0,-2-1 0,-1-1 0,-1-1 0,-1 0 0,-28 27 0,16-23 0,-2-1 0,0-2 0,-58 36 0,-153 101-1365,202-137-5461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4:04:15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853 1 24575,'-11'0'0,"-16"5"0,-14 14 0,-11 15 0,-15 12 0,-6 11 0,-14 7 0,-4 3 0,3 2 0,4 6 0,6-3 0,10-15 0,17-11 0,17-13-8191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4:04:16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24575,'6'0'0,"7"0"0,8 11 0,5 9 0,10 19 0,16 14 0,10 9 0,12 5 0,-1 3 0,-13-4 0,-11-3 0,-2-7 0,-4 0 0,-4-5 0,-7-11-8191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5C7AF-E6AF-87FD-18B0-4162C9B4B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F2E099-91B7-921C-4EA7-A99DCCD30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A39D0-6DA6-844F-A8C7-98AF19D3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76D7-2BA8-4830-8525-420245991E01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6E927-6C58-2712-B24E-19A56A13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62A1B-17C4-5255-CAD4-FC9A2E15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7F63-F4AC-445B-A4AD-08BC315E7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3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848E2-0CF2-F14B-C71E-36140AC8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F7BD47-26C4-602F-F7B2-6E78B64D1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1E993-92C7-68BD-F9A6-D27FFCA5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76D7-2BA8-4830-8525-420245991E01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8FB15-BD10-D95C-ED5C-959C45E3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AF999-516C-5ECB-7F14-49D32658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7F63-F4AC-445B-A4AD-08BC315E7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26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84A95E-D0C3-EEC8-94BE-01CC7DF9C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CAA39E-C6EC-D4F3-F7DD-6562332EE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E0636-E47D-913D-F68D-5CB28719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76D7-2BA8-4830-8525-420245991E01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7757B-48AA-9AA3-7218-00767F4D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3B0F2-D329-EF7B-4A86-0AA3EB5B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7F63-F4AC-445B-A4AD-08BC315E7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63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53993-4F7E-1576-54D5-FA4BF76C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29132-B048-6B9E-0A6E-2A292AD31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2B999-02FE-4247-6E7E-802AE57D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76D7-2BA8-4830-8525-420245991E01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07314-9E8A-AACB-1C88-3D58B677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D17CF-F2B4-C2B1-FBDF-82C41F10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7F63-F4AC-445B-A4AD-08BC315E7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7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5529E-12D0-6DC0-85EE-5BEC4C6B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5C07D-2C0D-3B49-CAFF-71830DA94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F37AD-40C9-A763-F1CF-70C51A76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76D7-2BA8-4830-8525-420245991E01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5377F-1903-39C1-6618-2CF8E041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53C93-3363-EFF3-A622-C35C7BA2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7F63-F4AC-445B-A4AD-08BC315E7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6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02656-37C8-E53E-F91B-215A37F5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F0DA9-F487-2B5D-696C-3EA5D296F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690DC2-EF9B-1680-2652-3564C5CA5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7ED92F-290F-B336-704F-D367C98E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76D7-2BA8-4830-8525-420245991E01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E7943-E3F5-CD92-D371-4DB12271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73D26-499D-0BB1-F0AC-A5AAEED3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7F63-F4AC-445B-A4AD-08BC315E7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55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B57DE-1833-5099-3EED-B4CD209F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D379B-FDCD-7891-C5B9-DA0F5B8CE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7E1F07-44D9-F9DE-230C-10FF23F6E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4FA3DB-75FB-32EB-1221-A5062235A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ADB1AC-5058-F346-5FCD-CDAC57BE4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054871-8C97-C495-1A2B-3F19AB00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76D7-2BA8-4830-8525-420245991E01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3461D1-9B89-10D5-FEA9-A0EC8738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F85375-DACD-805C-3E46-115CEFB2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7F63-F4AC-445B-A4AD-08BC315E7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93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3C9C1-712B-1BC2-EB54-F3D6890E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F50AB6-7EB4-D291-2158-8ED2C7CF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76D7-2BA8-4830-8525-420245991E01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EABB14-EE44-DDA3-917B-C3A557FA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A390D7-D39B-344C-E688-6C58709C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7F63-F4AC-445B-A4AD-08BC315E7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60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57D71F-D8F9-C857-4760-743D3073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76D7-2BA8-4830-8525-420245991E01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C9E724-C87D-2191-EAA4-496E30D7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174DB2-1961-B421-E5A1-DE57A400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7F63-F4AC-445B-A4AD-08BC315E7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03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477C0-E154-DB37-DD8F-499EB2C6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71D61-A39C-77E4-350D-F6C5E2889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A92A0-D5B6-2708-4DB4-D3F520965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0DC3B-61D2-BA4D-C666-156EED84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76D7-2BA8-4830-8525-420245991E01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15631E-666E-2D1A-63DD-8A5F24DF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89FF82-BC0C-9FFD-A921-FD376A27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7F63-F4AC-445B-A4AD-08BC315E7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9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523F2-DD28-7007-F0CE-5381085B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0E6313-03FA-73DA-DAD5-9DE110CF4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D021C-8676-DE4F-AF03-5B31F34E2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B44644-A4B6-6554-300B-240A61DD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76D7-2BA8-4830-8525-420245991E01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475673-A3DC-C951-42A4-458B52A3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68334-3038-4D9C-45B3-EDC43E8D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7F63-F4AC-445B-A4AD-08BC315E7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7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382E1E-A48D-1A5F-809C-D3B76750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2F8269-D71A-7A87-4F1C-8A237D6C3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4E61B-5A44-E06F-9AA3-DE452A84E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F76D7-2BA8-4830-8525-420245991E01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C0574-E94A-A3C6-3113-CFAE850FF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C1E60-626E-1B5C-4EAD-48D1C4F0D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BE7F63-F4AC-445B-A4AD-08BC315E7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9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7.xml"/><Relationship Id="rId21" Type="http://schemas.openxmlformats.org/officeDocument/2006/relationships/customXml" Target="../ink/ink9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2.xml"/><Relationship Id="rId41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13.png"/><Relationship Id="rId32" Type="http://schemas.openxmlformats.org/officeDocument/2006/relationships/image" Target="../media/image18.png"/><Relationship Id="rId37" Type="http://schemas.openxmlformats.org/officeDocument/2006/relationships/customXml" Target="../ink/ink16.xml"/><Relationship Id="rId40" Type="http://schemas.openxmlformats.org/officeDocument/2006/relationships/image" Target="../media/image22.png"/><Relationship Id="rId5" Type="http://schemas.openxmlformats.org/officeDocument/2006/relationships/customXml" Target="../ink/ink2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10" Type="http://schemas.openxmlformats.org/officeDocument/2006/relationships/customXml" Target="../ink/ink4.xml"/><Relationship Id="rId19" Type="http://schemas.openxmlformats.org/officeDocument/2006/relationships/customXml" Target="../ink/ink8.xml"/><Relationship Id="rId31" Type="http://schemas.openxmlformats.org/officeDocument/2006/relationships/customXml" Target="../ink/ink13.xml"/><Relationship Id="rId44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image" Target="../media/image15.png"/><Relationship Id="rId30" Type="http://schemas.openxmlformats.org/officeDocument/2006/relationships/image" Target="../media/image17.png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4.xml"/><Relationship Id="rId38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3CF76-EC97-3E82-BE8E-C313EBA1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 </a:t>
            </a:r>
            <a:r>
              <a:rPr lang="en-US" altLang="ko-KR" dirty="0">
                <a:sym typeface="Wingdings" panose="05000000000000000000" pitchFamily="2" charset="2"/>
              </a:rPr>
              <a:t> 24 bits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C4AEA-D3F2-CB7D-EFEE-BA4DF2A7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-8 bits</a:t>
            </a:r>
          </a:p>
          <a:p>
            <a:r>
              <a:rPr lang="en-US" altLang="ko-KR" dirty="0"/>
              <a:t>14</a:t>
            </a:r>
          </a:p>
          <a:p>
            <a:r>
              <a:rPr lang="en-US" altLang="ko-KR" dirty="0"/>
              <a:t>40</a:t>
            </a:r>
          </a:p>
          <a:p>
            <a:r>
              <a:rPr lang="en-US" altLang="ko-KR" dirty="0"/>
              <a:t>1024</a:t>
            </a:r>
          </a:p>
          <a:p>
            <a:r>
              <a:rPr lang="ko-KR" altLang="en-US" dirty="0"/>
              <a:t>영상 픽셀 정보</a:t>
            </a:r>
            <a:r>
              <a:rPr lang="en-US" altLang="ko-KR" dirty="0"/>
              <a:t>(1</a:t>
            </a:r>
            <a:r>
              <a:rPr lang="ko-KR" altLang="en-US" dirty="0"/>
              <a:t>픽셀 </a:t>
            </a:r>
            <a:r>
              <a:rPr lang="en-US" altLang="ko-KR" dirty="0"/>
              <a:t>= 8bits)</a:t>
            </a:r>
          </a:p>
          <a:p>
            <a:r>
              <a:rPr lang="en-US" altLang="ko-KR" dirty="0"/>
              <a:t>**8bit -&gt; 256 level</a:t>
            </a:r>
          </a:p>
          <a:p>
            <a:r>
              <a:rPr lang="en-US" altLang="ko-KR" dirty="0"/>
              <a:t>**</a:t>
            </a:r>
            <a:r>
              <a:rPr lang="ko-KR" altLang="en-US" dirty="0"/>
              <a:t>하나의 픽셀당 </a:t>
            </a:r>
            <a:r>
              <a:rPr lang="en-US" altLang="ko-KR" dirty="0"/>
              <a:t>8bits (1byte)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/>
              <a:t>24 bits </a:t>
            </a:r>
            <a:r>
              <a:rPr lang="en-US" altLang="ko-KR" dirty="0"/>
              <a:t>True color(</a:t>
            </a:r>
            <a:r>
              <a:rPr lang="ko-KR" altLang="en-US" dirty="0"/>
              <a:t>약 </a:t>
            </a:r>
            <a:r>
              <a:rPr lang="en-US" altLang="ko-KR" dirty="0"/>
              <a:t>1600</a:t>
            </a:r>
            <a:r>
              <a:rPr lang="ko-KR" altLang="en-US" dirty="0"/>
              <a:t>만 </a:t>
            </a:r>
            <a:r>
              <a:rPr lang="en-US" altLang="ko-KR" dirty="0"/>
              <a:t>color = 256*256*256)</a:t>
            </a:r>
          </a:p>
          <a:p>
            <a:r>
              <a:rPr lang="en-US" altLang="ko-KR" dirty="0"/>
              <a:t>14</a:t>
            </a:r>
          </a:p>
          <a:p>
            <a:r>
              <a:rPr lang="en-US" altLang="ko-KR" dirty="0"/>
              <a:t>40</a:t>
            </a:r>
          </a:p>
          <a:p>
            <a:r>
              <a:rPr lang="en-US" altLang="ko-KR" dirty="0"/>
              <a:t>---</a:t>
            </a:r>
            <a:r>
              <a:rPr lang="ko-KR" altLang="en-US" dirty="0"/>
              <a:t>팔레트 필요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영상 픽셀 정보</a:t>
            </a:r>
            <a:r>
              <a:rPr lang="en-US" altLang="ko-KR" dirty="0"/>
              <a:t>(1</a:t>
            </a:r>
            <a:r>
              <a:rPr lang="ko-KR" altLang="en-US" dirty="0"/>
              <a:t>픽셀 </a:t>
            </a:r>
            <a:r>
              <a:rPr lang="en-US" altLang="ko-KR" dirty="0"/>
              <a:t>= 24bits)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783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F2A764-15B2-DED3-86FA-2D68E2E4E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54" y="466718"/>
            <a:ext cx="4848902" cy="36866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AEC1F37-F481-BBE5-EE65-30CBE957A27F}"/>
                  </a:ext>
                </a:extLst>
              </p14:cNvPr>
              <p14:cNvContentPartPr/>
              <p14:nvPr/>
            </p14:nvContentPartPr>
            <p14:xfrm>
              <a:off x="1754356" y="779343"/>
              <a:ext cx="2723040" cy="14590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AEC1F37-F481-BBE5-EE65-30CBE957A2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5716" y="770703"/>
                <a:ext cx="2740680" cy="14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0FCA374-5247-7D89-5160-02119BDDEE95}"/>
                  </a:ext>
                </a:extLst>
              </p14:cNvPr>
              <p14:cNvContentPartPr/>
              <p14:nvPr/>
            </p14:nvContentPartPr>
            <p14:xfrm>
              <a:off x="4571716" y="522663"/>
              <a:ext cx="613800" cy="3772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0FCA374-5247-7D89-5160-02119BDDEE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63076" y="513663"/>
                <a:ext cx="631440" cy="39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B318F8F6-D144-85CA-8DE9-E01261EE9E14}"/>
              </a:ext>
            </a:extLst>
          </p:cNvPr>
          <p:cNvGrpSpPr/>
          <p:nvPr/>
        </p:nvGrpSpPr>
        <p:grpSpPr>
          <a:xfrm>
            <a:off x="6780220" y="193706"/>
            <a:ext cx="4479664" cy="3843411"/>
            <a:chOff x="5957980" y="309996"/>
            <a:chExt cx="5858693" cy="455358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32E54E0-24DD-FE65-B0FE-838E25D3B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57980" y="309996"/>
              <a:ext cx="5858693" cy="455358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FCE31A5-7707-0F60-7BC1-2E1FE12890C0}"/>
                    </a:ext>
                  </a:extLst>
                </p14:cNvPr>
                <p14:cNvContentPartPr/>
                <p14:nvPr/>
              </p14:nvContentPartPr>
              <p14:xfrm>
                <a:off x="9381316" y="2297103"/>
                <a:ext cx="461880" cy="4089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FCE31A5-7707-0F60-7BC1-2E1FE12890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69545" y="2286868"/>
                  <a:ext cx="484950" cy="429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7D5E945-702B-AFE5-A324-6F5D6891C2B7}"/>
                    </a:ext>
                  </a:extLst>
                </p14:cNvPr>
                <p14:cNvContentPartPr/>
                <p14:nvPr/>
              </p14:nvContentPartPr>
              <p14:xfrm>
                <a:off x="9717556" y="2085783"/>
                <a:ext cx="272520" cy="2656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7D5E945-702B-AFE5-A324-6F5D6891C2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05789" y="2075122"/>
                  <a:ext cx="295583" cy="286576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F25081C-89C9-C1C5-51DD-E10B2D6FB0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5327" y="206003"/>
            <a:ext cx="5185738" cy="500011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B8DE53E1-C744-EAFB-A7F8-E9EF7FFC6507}"/>
              </a:ext>
            </a:extLst>
          </p:cNvPr>
          <p:cNvGrpSpPr/>
          <p:nvPr/>
        </p:nvGrpSpPr>
        <p:grpSpPr>
          <a:xfrm>
            <a:off x="1626556" y="1313943"/>
            <a:ext cx="3900600" cy="1576440"/>
            <a:chOff x="1626556" y="1313943"/>
            <a:chExt cx="3900600" cy="157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34EF187-3033-450C-E3B6-286A80D4B64D}"/>
                    </a:ext>
                  </a:extLst>
                </p14:cNvPr>
                <p14:cNvContentPartPr/>
                <p14:nvPr/>
              </p14:nvContentPartPr>
              <p14:xfrm>
                <a:off x="1626556" y="1570263"/>
                <a:ext cx="2837160" cy="13201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34EF187-3033-450C-E3B6-286A80D4B64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17916" y="1561623"/>
                  <a:ext cx="2854800" cy="13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E41CFE9-36EE-7633-BB1E-45ADEAA85CC0}"/>
                    </a:ext>
                  </a:extLst>
                </p14:cNvPr>
                <p14:cNvContentPartPr/>
                <p14:nvPr/>
              </p14:nvContentPartPr>
              <p14:xfrm>
                <a:off x="4612756" y="1313943"/>
                <a:ext cx="914400" cy="5950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E41CFE9-36EE-7633-BB1E-45ADEAA85CC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03756" y="1305303"/>
                  <a:ext cx="932040" cy="61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EBD7C898-2310-8007-074B-5E0E8BA74B09}"/>
                  </a:ext>
                </a:extLst>
              </p14:cNvPr>
              <p14:cNvContentPartPr/>
              <p14:nvPr/>
            </p14:nvContentPartPr>
            <p14:xfrm>
              <a:off x="2100676" y="276063"/>
              <a:ext cx="246240" cy="6012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EBD7C898-2310-8007-074B-5E0E8BA74B0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91676" y="267423"/>
                <a:ext cx="263880" cy="6188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39C68F2-214C-8788-FE42-3F431DB9F17F}"/>
              </a:ext>
            </a:extLst>
          </p:cNvPr>
          <p:cNvSpPr txBox="1"/>
          <p:nvPr/>
        </p:nvSpPr>
        <p:spPr>
          <a:xfrm>
            <a:off x="2599282" y="240450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 문 안에서 변수 지정하면</a:t>
            </a:r>
            <a:endParaRPr lang="en-US" altLang="ko-KR" dirty="0"/>
          </a:p>
          <a:p>
            <a:r>
              <a:rPr lang="ko-KR" altLang="en-US" dirty="0"/>
              <a:t>그 안에서만 인식 가능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6291996-6E3A-DF47-349A-5037366B5904}"/>
              </a:ext>
            </a:extLst>
          </p:cNvPr>
          <p:cNvGrpSpPr/>
          <p:nvPr/>
        </p:nvGrpSpPr>
        <p:grpSpPr>
          <a:xfrm>
            <a:off x="932116" y="3115743"/>
            <a:ext cx="2232000" cy="547920"/>
            <a:chOff x="932116" y="3115743"/>
            <a:chExt cx="2232000" cy="54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3A0CC1E-E18E-6CDA-6BC6-2C5E6AE2F9A0}"/>
                    </a:ext>
                  </a:extLst>
                </p14:cNvPr>
                <p14:cNvContentPartPr/>
                <p14:nvPr/>
              </p14:nvContentPartPr>
              <p14:xfrm>
                <a:off x="932116" y="3296463"/>
                <a:ext cx="307080" cy="2322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3A0CC1E-E18E-6CDA-6BC6-2C5E6AE2F9A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3476" y="3287823"/>
                  <a:ext cx="324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AFA5596-64CC-5801-3648-727D677AF715}"/>
                    </a:ext>
                  </a:extLst>
                </p14:cNvPr>
                <p14:cNvContentPartPr/>
                <p14:nvPr/>
              </p14:nvContentPartPr>
              <p14:xfrm>
                <a:off x="1010596" y="3272703"/>
                <a:ext cx="228240" cy="2361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5AFA5596-64CC-5801-3648-727D677AF71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1596" y="3264063"/>
                  <a:ext cx="2458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F319B50-B0C9-4F78-E1D3-31974F4FAF77}"/>
                    </a:ext>
                  </a:extLst>
                </p14:cNvPr>
                <p14:cNvContentPartPr/>
                <p14:nvPr/>
              </p14:nvContentPartPr>
              <p14:xfrm>
                <a:off x="2129116" y="3115743"/>
                <a:ext cx="896400" cy="5115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F319B50-B0C9-4F78-E1D3-31974F4FAF7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20476" y="3107103"/>
                  <a:ext cx="91404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C8D5F95-120A-A3DB-D3C7-BB11957E282D}"/>
                    </a:ext>
                  </a:extLst>
                </p14:cNvPr>
                <p14:cNvContentPartPr/>
                <p14:nvPr/>
              </p14:nvContentPartPr>
              <p14:xfrm>
                <a:off x="1558516" y="3188103"/>
                <a:ext cx="1605600" cy="4755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1C8D5F95-120A-A3DB-D3C7-BB11957E282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49876" y="3179463"/>
                  <a:ext cx="1623240" cy="493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ACF39B68-7BC6-14DB-1E2C-B55479EFB46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80220" y="4199479"/>
            <a:ext cx="3658111" cy="127652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6CF19E1-D9FE-ADE3-85F8-CCBE4998CA7E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222470" y="4237512"/>
            <a:ext cx="5595163" cy="1733015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D65A9105-6EA2-AAB7-A9B9-C5933B8CACFA}"/>
              </a:ext>
            </a:extLst>
          </p:cNvPr>
          <p:cNvGrpSpPr/>
          <p:nvPr/>
        </p:nvGrpSpPr>
        <p:grpSpPr>
          <a:xfrm>
            <a:off x="8131756" y="4621623"/>
            <a:ext cx="1390951" cy="1085040"/>
            <a:chOff x="8131756" y="4621623"/>
            <a:chExt cx="1390951" cy="10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D85FC51A-FC5D-6E6D-447E-B36BA16F00B1}"/>
                    </a:ext>
                  </a:extLst>
                </p14:cNvPr>
                <p14:cNvContentPartPr/>
                <p14:nvPr/>
              </p14:nvContentPartPr>
              <p14:xfrm>
                <a:off x="8896307" y="4884353"/>
                <a:ext cx="402120" cy="4114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D85FC51A-FC5D-6E6D-447E-B36BA16F00B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887307" y="4875713"/>
                  <a:ext cx="4197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F4DA5C4E-89B8-42E7-2856-B1CF81A47690}"/>
                    </a:ext>
                  </a:extLst>
                </p14:cNvPr>
                <p14:cNvContentPartPr/>
                <p14:nvPr/>
              </p14:nvContentPartPr>
              <p14:xfrm>
                <a:off x="8894147" y="5125553"/>
                <a:ext cx="341280" cy="4104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F4DA5C4E-89B8-42E7-2856-B1CF81A476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85147" y="5116913"/>
                  <a:ext cx="3589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5AD876F-2255-3311-F1CE-3DE88CB0F17F}"/>
                    </a:ext>
                  </a:extLst>
                </p14:cNvPr>
                <p14:cNvContentPartPr/>
                <p14:nvPr/>
              </p14:nvContentPartPr>
              <p14:xfrm>
                <a:off x="8259467" y="4922153"/>
                <a:ext cx="925200" cy="3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5AD876F-2255-3311-F1CE-3DE88CB0F17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50467" y="4913153"/>
                  <a:ext cx="942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1A6D3777-2546-69EE-1639-020D686DDB1C}"/>
                    </a:ext>
                  </a:extLst>
                </p14:cNvPr>
                <p14:cNvContentPartPr/>
                <p14:nvPr/>
              </p14:nvContentPartPr>
              <p14:xfrm>
                <a:off x="9157307" y="4692833"/>
                <a:ext cx="184680" cy="1785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1A6D3777-2546-69EE-1639-020D686DDB1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48667" y="4684193"/>
                  <a:ext cx="202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EBE3CF93-3C46-4242-C3DA-A82B2D8CC93C}"/>
                    </a:ext>
                  </a:extLst>
                </p14:cNvPr>
                <p14:cNvContentPartPr/>
                <p14:nvPr/>
              </p14:nvContentPartPr>
              <p14:xfrm>
                <a:off x="9241187" y="4753673"/>
                <a:ext cx="281520" cy="2001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EBE3CF93-3C46-4242-C3DA-A82B2D8CC93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232547" y="4744673"/>
                  <a:ext cx="2991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B89F9241-6D7E-B2A0-A38B-5338BBB17857}"/>
                    </a:ext>
                  </a:extLst>
                </p14:cNvPr>
                <p14:cNvContentPartPr/>
                <p14:nvPr/>
              </p14:nvContentPartPr>
              <p14:xfrm>
                <a:off x="8131756" y="4909983"/>
                <a:ext cx="495000" cy="7966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B89F9241-6D7E-B2A0-A38B-5338BBB1785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23116" y="4900983"/>
                  <a:ext cx="51264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154B6CF8-AC4A-EFEB-7777-4A3525607B51}"/>
                    </a:ext>
                  </a:extLst>
                </p14:cNvPr>
                <p14:cNvContentPartPr/>
                <p14:nvPr/>
              </p14:nvContentPartPr>
              <p14:xfrm>
                <a:off x="8787316" y="4621623"/>
                <a:ext cx="284040" cy="3092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154B6CF8-AC4A-EFEB-7777-4A3525607B5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78316" y="4612623"/>
                  <a:ext cx="301680" cy="32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234A0AE-DDED-611C-4981-A1F3E7BEB879}"/>
                  </a:ext>
                </a:extLst>
              </p14:cNvPr>
              <p14:cNvContentPartPr/>
              <p14:nvPr/>
            </p14:nvContentPartPr>
            <p14:xfrm>
              <a:off x="7253737" y="1778857"/>
              <a:ext cx="2566080" cy="1987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234A0AE-DDED-611C-4981-A1F3E7BEB87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245097" y="1769857"/>
                <a:ext cx="2583720" cy="2163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41FCCF1-5D3E-A15B-2CCF-855D09AF1C92}"/>
              </a:ext>
            </a:extLst>
          </p:cNvPr>
          <p:cNvSpPr txBox="1"/>
          <p:nvPr/>
        </p:nvSpPr>
        <p:spPr>
          <a:xfrm>
            <a:off x="10126362" y="187090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필요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81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6914F642-CE71-D287-A5CB-5E11C0644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88" y="1475508"/>
            <a:ext cx="5017509" cy="331937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261C723-D022-BBC0-01FB-6024AE0BF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505" y="394864"/>
            <a:ext cx="3848637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2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B6C3C6-2134-0660-8C01-26E6BF4E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00" y="793619"/>
            <a:ext cx="6620799" cy="18671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92AEF8-1D85-9314-A95A-A43AA3843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58" y="3862203"/>
            <a:ext cx="6687483" cy="26387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176B1D-14A0-B96B-A30F-17A831CC0D8B}"/>
              </a:ext>
            </a:extLst>
          </p:cNvPr>
          <p:cNvSpPr txBox="1"/>
          <p:nvPr/>
        </p:nvSpPr>
        <p:spPr>
          <a:xfrm>
            <a:off x="745658" y="17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DB503C-D1A2-56F1-33C8-EBAEE7119939}"/>
              </a:ext>
            </a:extLst>
          </p:cNvPr>
          <p:cNvSpPr txBox="1"/>
          <p:nvPr/>
        </p:nvSpPr>
        <p:spPr>
          <a:xfrm>
            <a:off x="927100" y="327660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채우기 </a:t>
            </a:r>
            <a:r>
              <a:rPr lang="en-US" altLang="ko-KR" dirty="0"/>
              <a:t>(</a:t>
            </a:r>
            <a:r>
              <a:rPr lang="ko-KR" altLang="en-US" dirty="0"/>
              <a:t>사각형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EF24A9D-A525-E03B-C4BF-0A789DCE7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411" y="3935165"/>
            <a:ext cx="4151789" cy="247833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8831074-F74F-8058-0A36-91FF2DBFA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500" y="444501"/>
            <a:ext cx="3702500" cy="24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0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7C9291-3CA6-CD78-1709-386048CF4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68" y="332943"/>
            <a:ext cx="6154009" cy="61921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900276-1398-D746-9A43-6645A3095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684" y="1635569"/>
            <a:ext cx="5155769" cy="3825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FDEF2A-9A99-AC6B-99F7-5A24244238CF}"/>
              </a:ext>
            </a:extLst>
          </p:cNvPr>
          <p:cNvSpPr txBox="1"/>
          <p:nvPr/>
        </p:nvSpPr>
        <p:spPr>
          <a:xfrm>
            <a:off x="10098925" y="62202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r>
              <a:rPr lang="ko-KR" altLang="en-US" b="1" dirty="0"/>
              <a:t>주차 과제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4418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267394-281D-E1F0-AFA4-032165AD9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14" y="0"/>
            <a:ext cx="7276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4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78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Color  24 bits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가연 김</dc:creator>
  <cp:lastModifiedBy>가연 김</cp:lastModifiedBy>
  <cp:revision>5</cp:revision>
  <dcterms:created xsi:type="dcterms:W3CDTF">2025-05-10T13:52:53Z</dcterms:created>
  <dcterms:modified xsi:type="dcterms:W3CDTF">2025-05-11T10:18:33Z</dcterms:modified>
</cp:coreProperties>
</file>