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8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09:29:24.20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 0,'1167'1304'0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4T09:45:32.8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1 435,'0'-1,"1"-1,0 0,-1 1,1-1,0 1,0-1,0 1,0-1,0 1,0 0,0-1,1 1,-1 0,0 0,1 0,-1 0,3-1,29-17,-32 19,12-6,0 1,1 0,15-2,13-5,695-193,-735 204,421-74,-222 46,-5 4,-140 11,-36 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4T09:45:34.8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22,'0'0,"0"-1,1 0,-1 0,0 1,1-1,-1 0,0 0,1 1,-1-1,1 0,-1 1,1-1,-1 0,1 1,0-1,-1 1,1-1,0 1,-1 0,1-1,0 1,0-1,-1 1,1 0,0 0,1-1,24-4,15 4,0 1,0 3,49 8,7 1,547 19,6-31,-249-3,-345 1,80-16,-102 13,-4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4T09:29:27.40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1685 0,'-6'6,"-2"8,-5 7,-6 11,-12 7,-1 8,0 2,5-2,1-2,-1 2,5-1,0-8,3-4,-1-3,-2 5,-4 2,-2 7,-4 1,5-1,0-3,0-2,-2-2,-2 3,-1 2,-2 4,0 7,0-1,5-3,8-4,8-5,-1-3,3-1,-3-9,1-2,3 1,-3-6,1 1,2 1,4 4,2 2,1 3,3 1,0 7,0 8,1 8,-1 23,6 11,2 12,-1 7,5 2,0 6,-2 0,4 10,-2 1,-1-4,2 6,-1-8,3-1,0 3,-4-3,4-4,-2-5,-3-4,-3-8,-3 2,4 1,0-5,-1-2,-1-11,-3-9,-1-5,-1-9,-1-10,6-1,2-4,-1 2,-1 4,-2 5,-2 4,0 4,-2-5,0-6,0-6,-1-7,1-3,0-4,0-1,0-1,0 1,0-1,0 6,0 2,0 1,0-2,0-2,0-1,0 5,0 12,0 9,0 12,0 4,0-6,0-3,0 4,0 1,0 5,0-5,0-3,0-3,0-7,0-2,0-6,0-6,0-5,0-5,0-2,0-2,0-1,0 1,0-1,0 0,0 1,0 0,0 0,0 0,0 0,0 1,0-1,-6 1,-14 5,-14 8,-20 19,-12 9,-6 5,2-1,9-7,7-6,8-1,6-7,4-7,7-7,4-5,0-4,4-2,0 0,-2-7,-4 4,-8 8,-4 10,-2 1,-5-1,-1 3,-3-2,6-4,5-3,9-10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4T09:29:28.51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0,'5'0,"9"6,24 20,59 39,41 27,45 28,32 21,8 11,8 8,-7-5,-12-6,-25-16,-20-20,-34-23,-38-20,-37-23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4T09:30:02.839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0,'0'6,"6"14,8 26,1 23,5 18,4 22,3 11,-2 3,6 9,-2-6,0-2,-5 3,-7 2,-6 15,0 23,0 18,3 13,-1 8,9 10,1 3,-4 11,2-5,-4-5,-4-11,-5-17,-3-7,-3-12,-1-5,-2-9,0-7,1-13,-1-12,0 2,-11 13,-4 12,1-2,-3-4,2 2,-3-7,3 1,-3 0,3-1,3-8,-1-9,1-9,-3-12,2-7,3-8,3-7,3-7,2-10,2-5,1-1,1-5,0-6,-1-5,1-5,-1-2,0-3,0 5,1 2,-1 6,-1 0,1 4,0-1,0 3,0 4,0-2,0 2,-6 2,-2-3,1 1,1 3,2 2,1 2,1-3,2-7,0-6,0-6,0-4,1-3,-1-1,0-1,0 0,0 1,0-7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4T09:39:16.71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1,'6'0,"7"0,8 0,12 0,11 0,11 0,8 0,4 5,8 9,4 1,-7-2,-9-3,-3-3,-13 3,-7 0,-12-2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4T09:45:08.71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1,'1804'0,"-1766"0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4T09:45:12.20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1 105,'31'-6,"-7"-1,83-5,121 0,-5 1,-39-3,133-14,-83 14,-206 14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4T09:45:21.376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1,'333'21,"-226"-11,43 6,93 6,-221-20,0 1,39 9,-37-6,47 4,67 8,-72-9,24-1,144-7,-110-3,149 2,-244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4T09:45:23.833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0 242,'10'0,"0"-2,0 0,0 0,0 0,-1-1,1-1,12-6,1 1,149-78,-96 46,-47 27,0 1,1 2,0 1,1 1,0 2,1 1,-1 2,1 0,54 3,-57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61258-2278-DDC5-319C-179502E41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B8421E-E075-C53B-0E92-A24A77318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1AAC5-C844-8ACC-E6C4-CE9A2A7E4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D0A7-4E39-4844-B9DE-01267EA15033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8E3DD-0750-68D4-2C5A-DEE43DD2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698F6-ABA1-7165-09EE-81B156F7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B653-A1D6-4E66-BD01-E13FE1D6A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52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43E4B-193D-7CA4-DCCF-13139A14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542E3-58EE-D475-5889-0BA63852D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CBF0F-F42C-C212-2CC1-4C2F9A2A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D0A7-4E39-4844-B9DE-01267EA15033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C251A6-FC1C-D542-D931-7DF3B8A2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6C539-463C-79C8-05B4-238CCFAB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B653-A1D6-4E66-BD01-E13FE1D6A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7442FE-2BC2-99EA-8793-8D098162A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D46083-953D-6368-D18F-A0776D0AF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F2E02-EC1E-0485-4192-09A54A92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D0A7-4E39-4844-B9DE-01267EA15033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6EE94-2524-B74D-E16A-64D5A52D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A8E8D6-2FF7-93E2-D8E1-040C28FD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B653-A1D6-4E66-BD01-E13FE1D6A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49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90E63-932F-1594-8527-9ED88C21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194F8-8DB7-05DC-5B4B-AB44E2626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6246D-A2C7-DF1A-70E8-6A112979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D0A7-4E39-4844-B9DE-01267EA15033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144E9-5AC4-4DB8-B0B8-8460EB37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3651F-9C63-C4BF-FB1F-7E329C51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B653-A1D6-4E66-BD01-E13FE1D6A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7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697CB-5A1B-D5BF-70F8-2F3CEFC94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B54A1-EFB6-A9D0-67B3-52E5BBE8C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8945F-FDDD-67BD-C0DD-508917F8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D0A7-4E39-4844-B9DE-01267EA15033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F892E-3346-2805-A226-4E571669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E405CA-C0E6-9042-5C18-04AFF31A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B653-A1D6-4E66-BD01-E13FE1D6A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97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30543-460E-B661-1C61-90F07B0D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5B8F0-6806-7B8F-873F-0C1B1C7F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A529CF-4598-6BAD-FBF2-97D7D740E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EE896F-7A62-4C79-C80E-4B3D3660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D0A7-4E39-4844-B9DE-01267EA15033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8223BB-A3C3-9B27-125A-AB8C8310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B373E4-A2F5-BAC2-F414-69CDA191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B653-A1D6-4E66-BD01-E13FE1D6A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83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A0F9D-6854-116E-CE22-43CBAA78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1185E-8F1E-9736-18C7-11190651E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4AE387-1055-60F5-E653-50FC48648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D86AC3-2FA8-B45A-AAC2-F8897EA68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77115-919E-BF14-875C-28613BC2C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9DB654-4A91-3544-A6F6-C91D42CA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D0A7-4E39-4844-B9DE-01267EA15033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71A8D8-9064-6688-61F5-DD278ED8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4793DD-0319-5DCB-9570-C39946A2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B653-A1D6-4E66-BD01-E13FE1D6A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0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895E-7D5E-F290-43E3-48B02D4D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AD6515-A7B3-0EA5-E0A0-01E9A0DC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D0A7-4E39-4844-B9DE-01267EA15033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491492-0F98-99E5-CADB-D56C4710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A5C6E9-C2E8-E596-417C-9C01A1C3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B653-A1D6-4E66-BD01-E13FE1D6A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45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8E4F55-8C32-6C4F-9B05-22AA4EBA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D0A7-4E39-4844-B9DE-01267EA15033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7C650F-B0E1-B863-CAE1-B1263E9A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240B5-CCB5-6677-75E6-5F1F20C9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B653-A1D6-4E66-BD01-E13FE1D6A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93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A7F91-8BAC-0F48-642A-66C6902AC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DD13C-356C-5F88-95B1-9C464AF79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0A5843-0BDC-9F38-6DC9-2F422578A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0E3958-FFEA-400C-B549-805F7BD5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D0A7-4E39-4844-B9DE-01267EA15033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3FD7E4-6A24-7C93-6978-5824158C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DAFBB0-6CB3-C781-2874-03531D49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B653-A1D6-4E66-BD01-E13FE1D6A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6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6BDC-31C5-25C5-580A-0EE44589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6C6162-C157-9E8D-C4B6-5AD244252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EDCF7-B93E-AF7F-3A2F-B37F96EA6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6B423E-7BB2-2D0A-5658-2932D809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D0A7-4E39-4844-B9DE-01267EA15033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6953F6-9102-7F49-0705-3D9B053C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046194-FE49-CD72-E912-64A1CB20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B653-A1D6-4E66-BD01-E13FE1D6A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97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5A6AB9-BC33-C047-A42B-B0F6F23F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A78C2-FECF-5EBA-A5D5-030DDBF95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2E715-ED30-A780-F0ED-529FB8900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1AD0A7-4E39-4844-B9DE-01267EA15033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111B9-5E29-1F27-2DAE-9A73269C1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3F3E7-3A80-2015-30E4-811DE1ADB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0BB653-A1D6-4E66-BD01-E13FE1D6A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17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customXml" Target="../ink/ink2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11.xml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customXml" Target="../ink/ink9.xml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97B1FC-1C01-48BD-46DE-5A67AC5AC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10" y="3429000"/>
            <a:ext cx="3419952" cy="30103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E73585-A873-22AD-0F77-7E6C5BD24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10" y="591607"/>
            <a:ext cx="3019846" cy="2314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DB94CB-C2ED-865C-7799-553AD9FF9216}"/>
              </a:ext>
            </a:extLst>
          </p:cNvPr>
          <p:cNvSpPr txBox="1"/>
          <p:nvPr/>
        </p:nvSpPr>
        <p:spPr>
          <a:xfrm>
            <a:off x="5011478" y="1564390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방향 구조요소 모양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ED84F-B3AD-A516-AF92-6519DF6CEC22}"/>
              </a:ext>
            </a:extLst>
          </p:cNvPr>
          <p:cNvSpPr txBox="1"/>
          <p:nvPr/>
        </p:nvSpPr>
        <p:spPr>
          <a:xfrm>
            <a:off x="4935265" y="4749494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방향 구조요소 모양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94E71B-8FA3-4860-FF42-3E27F949301A}"/>
              </a:ext>
            </a:extLst>
          </p:cNvPr>
          <p:cNvSpPr txBox="1"/>
          <p:nvPr/>
        </p:nvSpPr>
        <p:spPr>
          <a:xfrm>
            <a:off x="7852240" y="3124116"/>
            <a:ext cx="403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대각선 등등 다양한 구조요소가</a:t>
            </a:r>
            <a:endParaRPr lang="en-US" altLang="ko-KR" dirty="0"/>
          </a:p>
          <a:p>
            <a:r>
              <a:rPr lang="ko-KR" altLang="en-US" dirty="0"/>
              <a:t>나올 수 있지만 이 </a:t>
            </a:r>
            <a:r>
              <a:rPr lang="en-US" altLang="ko-KR" dirty="0"/>
              <a:t>2</a:t>
            </a:r>
            <a:r>
              <a:rPr lang="ko-KR" altLang="en-US" dirty="0"/>
              <a:t>개가 주로 쓰인다</a:t>
            </a:r>
          </a:p>
        </p:txBody>
      </p:sp>
    </p:spTree>
    <p:extLst>
      <p:ext uri="{BB962C8B-B14F-4D97-AF65-F5344CB8AC3E}">
        <p14:creationId xmlns:p14="http://schemas.microsoft.com/office/powerpoint/2010/main" val="401774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7023A1C-3AA8-2DA9-6443-21F3F3698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9" y="801583"/>
            <a:ext cx="69342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3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6DCE99B-B24C-D76F-C409-D76EC7D7C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1653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276CF2-D0C1-A703-3A38-4A21A8BBF022}"/>
              </a:ext>
            </a:extLst>
          </p:cNvPr>
          <p:cNvSpPr txBox="1"/>
          <p:nvPr/>
        </p:nvSpPr>
        <p:spPr>
          <a:xfrm>
            <a:off x="9129010" y="239843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GPT</a:t>
            </a:r>
            <a:r>
              <a:rPr lang="ko-KR" altLang="en-US" dirty="0"/>
              <a:t>랑 같이 만든 최종본</a:t>
            </a:r>
            <a:r>
              <a:rPr lang="en-US" altLang="ko-KR" dirty="0"/>
              <a:t>..!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62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F43E43BB-F784-E650-05CA-203298DF4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" y="453109"/>
            <a:ext cx="7468642" cy="5039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FA918C-4B52-72D7-A6F1-C966A6075F4E}"/>
              </a:ext>
            </a:extLst>
          </p:cNvPr>
          <p:cNvSpPr txBox="1"/>
          <p:nvPr/>
        </p:nvSpPr>
        <p:spPr>
          <a:xfrm>
            <a:off x="11034583" y="2684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침식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61E5D5-697B-9485-91CF-14AE5D050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92" y="5931024"/>
            <a:ext cx="5611008" cy="752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F60957-4D0F-F21E-AA38-CEAC04E35EAE}"/>
              </a:ext>
            </a:extLst>
          </p:cNvPr>
          <p:cNvSpPr txBox="1"/>
          <p:nvPr/>
        </p:nvSpPr>
        <p:spPr>
          <a:xfrm>
            <a:off x="4707925" y="3880021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“=“</a:t>
            </a:r>
            <a:r>
              <a:rPr lang="ko-KR" altLang="en-US" dirty="0"/>
              <a:t>개수에 유의하기</a:t>
            </a:r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1572C449-C507-160F-4F18-3123C36A8E1C}"/>
              </a:ext>
            </a:extLst>
          </p:cNvPr>
          <p:cNvSpPr/>
          <p:nvPr/>
        </p:nvSpPr>
        <p:spPr>
          <a:xfrm>
            <a:off x="2360139" y="3059322"/>
            <a:ext cx="284205" cy="32745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26A5F3-3AC7-EA96-CD7D-E5C09C8B9074}"/>
              </a:ext>
            </a:extLst>
          </p:cNvPr>
          <p:cNvSpPr txBox="1"/>
          <p:nvPr/>
        </p:nvSpPr>
        <p:spPr>
          <a:xfrm>
            <a:off x="6096000" y="5931024"/>
            <a:ext cx="4634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But </a:t>
            </a:r>
            <a:r>
              <a:rPr lang="ko-KR" altLang="en-US" dirty="0"/>
              <a:t>원래의 크기도 줄어든다는 단점이 있어</a:t>
            </a:r>
            <a:endParaRPr lang="en-US" altLang="ko-KR" dirty="0"/>
          </a:p>
          <a:p>
            <a:r>
              <a:rPr lang="en-US" altLang="ko-KR" dirty="0"/>
              <a:t>So </a:t>
            </a:r>
            <a:r>
              <a:rPr lang="ko-KR" altLang="en-US" dirty="0"/>
              <a:t>침식 후 팽창인 </a:t>
            </a:r>
            <a:r>
              <a:rPr lang="en-US" altLang="ko-KR" dirty="0"/>
              <a:t>opening</a:t>
            </a:r>
            <a:r>
              <a:rPr lang="ko-KR" altLang="en-US" dirty="0"/>
              <a:t>을 </a:t>
            </a:r>
            <a:r>
              <a:rPr lang="ko-KR" altLang="en-US" dirty="0" err="1"/>
              <a:t>써줘야해</a:t>
            </a:r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BC7CD26-AE3F-8936-042E-C5DC648AE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9380" y="3223049"/>
            <a:ext cx="3143963" cy="255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3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D1EEFB-491E-B8F8-5B73-2B2CFC614CA2}"/>
              </a:ext>
            </a:extLst>
          </p:cNvPr>
          <p:cNvSpPr txBox="1"/>
          <p:nvPr/>
        </p:nvSpPr>
        <p:spPr>
          <a:xfrm>
            <a:off x="10600119" y="5560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팽창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13C99C-DBAF-7D1E-C61F-F9668CC5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75" y="360824"/>
            <a:ext cx="8049748" cy="50489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8C8B53-821A-6D04-6A9A-9245D9202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75" y="5596892"/>
            <a:ext cx="7344800" cy="1076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B69E82-4215-E8F8-6D58-274C4B373D8B}"/>
              </a:ext>
            </a:extLst>
          </p:cNvPr>
          <p:cNvSpPr txBox="1"/>
          <p:nvPr/>
        </p:nvSpPr>
        <p:spPr>
          <a:xfrm>
            <a:off x="7216283" y="5850845"/>
            <a:ext cx="486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But </a:t>
            </a:r>
            <a:r>
              <a:rPr lang="ko-KR" altLang="en-US" dirty="0"/>
              <a:t>원래의 크기가 </a:t>
            </a:r>
            <a:r>
              <a:rPr lang="ko-KR" altLang="en-US" dirty="0" err="1"/>
              <a:t>뚱뚱해진다는</a:t>
            </a:r>
            <a:r>
              <a:rPr lang="ko-KR" altLang="en-US" dirty="0"/>
              <a:t> 단점이 있어</a:t>
            </a:r>
            <a:endParaRPr lang="en-US" altLang="ko-KR" dirty="0"/>
          </a:p>
          <a:p>
            <a:r>
              <a:rPr lang="en-US" altLang="ko-KR" dirty="0"/>
              <a:t>So </a:t>
            </a:r>
            <a:r>
              <a:rPr lang="ko-KR" altLang="en-US" dirty="0"/>
              <a:t>팽창 후 침식 </a:t>
            </a:r>
            <a:r>
              <a:rPr lang="en-US" altLang="ko-KR" dirty="0"/>
              <a:t>closing</a:t>
            </a:r>
            <a:r>
              <a:rPr lang="ko-KR" altLang="en-US" dirty="0"/>
              <a:t>을 </a:t>
            </a:r>
            <a:r>
              <a:rPr lang="ko-KR" altLang="en-US" dirty="0" err="1"/>
              <a:t>써줘야해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FB68329-71E5-9CFC-1EE8-1BE9C7F24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680" y="2422513"/>
            <a:ext cx="3191320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C1E8E2D-8601-8702-E507-FC4800B59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50" y="220118"/>
            <a:ext cx="7144747" cy="1648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0359A7-713A-204F-99AC-9F15F5EB918A}"/>
              </a:ext>
            </a:extLst>
          </p:cNvPr>
          <p:cNvSpPr txBox="1"/>
          <p:nvPr/>
        </p:nvSpPr>
        <p:spPr>
          <a:xfrm>
            <a:off x="7315200" y="443980"/>
            <a:ext cx="4204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평창 침식을 같은 횟수로 적용시켜주며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원래 </a:t>
            </a:r>
            <a:r>
              <a:rPr lang="en-US" altLang="ko-KR" dirty="0"/>
              <a:t>(</a:t>
            </a:r>
            <a:r>
              <a:rPr lang="ko-KR" altLang="en-US" dirty="0"/>
              <a:t>전경</a:t>
            </a:r>
            <a:r>
              <a:rPr lang="en-US" altLang="ko-KR" dirty="0"/>
              <a:t>)</a:t>
            </a:r>
            <a:r>
              <a:rPr lang="ko-KR" altLang="en-US" dirty="0"/>
              <a:t>영상의 사이즈를</a:t>
            </a:r>
            <a:endParaRPr lang="en-US" altLang="ko-KR" dirty="0"/>
          </a:p>
          <a:p>
            <a:r>
              <a:rPr lang="ko-KR" altLang="en-US" dirty="0"/>
              <a:t>유지시켜줄 수 있어</a:t>
            </a:r>
          </a:p>
        </p:txBody>
      </p:sp>
    </p:spTree>
    <p:extLst>
      <p:ext uri="{BB962C8B-B14F-4D97-AF65-F5344CB8AC3E}">
        <p14:creationId xmlns:p14="http://schemas.microsoft.com/office/powerpoint/2010/main" val="242225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8B03CA-75DC-484E-3B34-9CC8FD716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50" y="310902"/>
            <a:ext cx="8507012" cy="2924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298330-4EF6-A975-E6DF-1BF85A82249B}"/>
              </a:ext>
            </a:extLst>
          </p:cNvPr>
          <p:cNvSpPr txBox="1"/>
          <p:nvPr/>
        </p:nvSpPr>
        <p:spPr>
          <a:xfrm>
            <a:off x="483250" y="3943243"/>
            <a:ext cx="63514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강의에서는 골격화에 대해서만 설명하긴 함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en-US" altLang="ko-KR" dirty="0" err="1"/>
              <a:t>Thining</a:t>
            </a:r>
            <a:r>
              <a:rPr lang="ko-KR" altLang="en-US" dirty="0"/>
              <a:t>을 설명하자면</a:t>
            </a:r>
            <a:r>
              <a:rPr lang="en-US" altLang="ko-KR" dirty="0"/>
              <a:t>,,</a:t>
            </a:r>
          </a:p>
          <a:p>
            <a:endParaRPr lang="en-US" altLang="ko-KR" dirty="0"/>
          </a:p>
          <a:p>
            <a:r>
              <a:rPr lang="ko-KR" altLang="en-US" dirty="0"/>
              <a:t>전경이 사각형 모양으로 있다면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골격화 진행 </a:t>
            </a:r>
            <a:r>
              <a:rPr lang="en-US" altLang="ko-KR" dirty="0"/>
              <a:t>(</a:t>
            </a:r>
            <a:r>
              <a:rPr lang="en-US" altLang="ko-KR" dirty="0" err="1"/>
              <a:t>skeletionization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세선화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Thining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둘 다 </a:t>
            </a:r>
            <a:r>
              <a:rPr lang="ko-KR" altLang="en-US" dirty="0" err="1"/>
              <a:t>비슷</a:t>
            </a:r>
            <a:r>
              <a:rPr lang="en-US" altLang="ko-KR" dirty="0"/>
              <a:t>, </a:t>
            </a:r>
            <a:r>
              <a:rPr lang="ko-KR" altLang="en-US" dirty="0"/>
              <a:t>두께가 </a:t>
            </a:r>
            <a:r>
              <a:rPr lang="en-US" altLang="ko-KR" dirty="0"/>
              <a:t>1</a:t>
            </a:r>
            <a:r>
              <a:rPr lang="ko-KR" altLang="en-US" dirty="0"/>
              <a:t>픽셀인 라인 형태로 변형이 되는 것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50E9C6-77D1-B816-8F98-55EBCBD5E639}"/>
              </a:ext>
            </a:extLst>
          </p:cNvPr>
          <p:cNvSpPr/>
          <p:nvPr/>
        </p:nvSpPr>
        <p:spPr>
          <a:xfrm>
            <a:off x="7216346" y="3635113"/>
            <a:ext cx="1112108" cy="2924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7A9E748-E388-6E4A-E4C9-E53810EAECD1}"/>
                  </a:ext>
                </a:extLst>
              </p14:cNvPr>
              <p14:cNvContentPartPr/>
              <p14:nvPr/>
            </p14:nvContentPartPr>
            <p14:xfrm>
              <a:off x="8686508" y="3706686"/>
              <a:ext cx="420480" cy="4698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7A9E748-E388-6E4A-E4C9-E53810EAEC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8868" y="3598686"/>
                <a:ext cx="456120" cy="68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7480435E-175E-8257-0A78-25CBC48D2BEB}"/>
              </a:ext>
            </a:extLst>
          </p:cNvPr>
          <p:cNvGrpSpPr/>
          <p:nvPr/>
        </p:nvGrpSpPr>
        <p:grpSpPr>
          <a:xfrm>
            <a:off x="8735108" y="3620646"/>
            <a:ext cx="1245960" cy="3166560"/>
            <a:chOff x="8735108" y="3620646"/>
            <a:chExt cx="1245960" cy="3166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5585226-BAD1-BB73-A811-09AA2948F19B}"/>
                    </a:ext>
                  </a:extLst>
                </p14:cNvPr>
                <p14:cNvContentPartPr/>
                <p14:nvPr/>
              </p14:nvContentPartPr>
              <p14:xfrm>
                <a:off x="8735108" y="3620646"/>
                <a:ext cx="606960" cy="31251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5585226-BAD1-BB73-A811-09AA2948F1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17468" y="3512646"/>
                  <a:ext cx="642600" cy="33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8E3C434-3738-5513-BA40-093DF35A7989}"/>
                    </a:ext>
                  </a:extLst>
                </p14:cNvPr>
                <p14:cNvContentPartPr/>
                <p14:nvPr/>
              </p14:nvContentPartPr>
              <p14:xfrm>
                <a:off x="9181148" y="6240006"/>
                <a:ext cx="799920" cy="5472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8E3C434-3738-5513-BA40-093DF35A798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63508" y="6132006"/>
                  <a:ext cx="835560" cy="762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0B9FEF0-9B86-8689-2AF4-10AEBC84E79B}"/>
              </a:ext>
            </a:extLst>
          </p:cNvPr>
          <p:cNvSpPr txBox="1"/>
          <p:nvPr/>
        </p:nvSpPr>
        <p:spPr>
          <a:xfrm>
            <a:off x="8164555" y="3060355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골격화 </a:t>
            </a:r>
            <a:r>
              <a:rPr lang="ko-KR" altLang="en-US" dirty="0" err="1"/>
              <a:t>진행시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뼈대가 나옴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C83685DC-1205-528A-27F9-AC1CB1359401}"/>
                  </a:ext>
                </a:extLst>
              </p14:cNvPr>
              <p14:cNvContentPartPr/>
              <p14:nvPr/>
            </p14:nvContentPartPr>
            <p14:xfrm>
              <a:off x="10317668" y="3570966"/>
              <a:ext cx="163080" cy="3150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C83685DC-1205-528A-27F9-AC1CB13594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99668" y="3462966"/>
                <a:ext cx="198720" cy="336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3BB7AB1-9BDE-BE8D-C259-F3C91878A50B}"/>
              </a:ext>
            </a:extLst>
          </p:cNvPr>
          <p:cNvSpPr txBox="1"/>
          <p:nvPr/>
        </p:nvSpPr>
        <p:spPr>
          <a:xfrm>
            <a:off x="9981068" y="2924635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세선화</a:t>
            </a:r>
            <a:r>
              <a:rPr lang="ko-KR" altLang="en-US" dirty="0"/>
              <a:t> </a:t>
            </a:r>
            <a:r>
              <a:rPr lang="ko-KR" altLang="en-US" dirty="0" err="1"/>
              <a:t>진행시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경로가 나옴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E50AC23-0A96-D153-F9FB-D0AED03FA0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7120240">
            <a:off x="9595051" y="775996"/>
            <a:ext cx="1608313" cy="245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9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0B086-7C7B-FF15-A82F-2B92F072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Thining</a:t>
            </a:r>
            <a:r>
              <a:rPr lang="en-US" altLang="ko-KR" dirty="0"/>
              <a:t> (</a:t>
            </a:r>
            <a:r>
              <a:rPr lang="ko-KR" altLang="en-US" dirty="0"/>
              <a:t>골격화보다 세선화를 더 많이 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9954B9-175C-DE8A-3820-1C85D87CA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9" y="1990386"/>
            <a:ext cx="8955178" cy="36118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50D3CA-94DC-BE62-310B-FC8317643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063" y="2392086"/>
            <a:ext cx="309605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08205-A8D2-CCCE-8D0F-F2B31E4B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Thining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9964B6-3D7E-A025-04EE-3F0CBCDE5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/>
              <a:t>지문인식 </a:t>
            </a:r>
            <a:r>
              <a:rPr lang="en-US" altLang="ko-KR" sz="2000" dirty="0"/>
              <a:t>/ </a:t>
            </a:r>
            <a:r>
              <a:rPr lang="ko-KR" altLang="en-US" sz="2000" dirty="0"/>
              <a:t>글자 필체 인식</a:t>
            </a:r>
            <a:endParaRPr lang="en-US" altLang="ko-KR" sz="2000" dirty="0"/>
          </a:p>
          <a:p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/>
              <a:t> </a:t>
            </a:r>
            <a:r>
              <a:rPr lang="ko-KR" altLang="en-US" sz="2000" dirty="0"/>
              <a:t>지문의 경로를 가지고 분기점</a:t>
            </a:r>
            <a:r>
              <a:rPr lang="en-US" altLang="ko-KR" sz="2000" dirty="0"/>
              <a:t>/</a:t>
            </a:r>
            <a:r>
              <a:rPr lang="ko-KR" altLang="en-US" sz="2000" dirty="0"/>
              <a:t>끝점을 뽑을 때 많이 씀</a:t>
            </a:r>
            <a:endParaRPr lang="en-US" altLang="ko-KR" sz="2000" dirty="0"/>
          </a:p>
          <a:p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분기점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ko-KR" altLang="en-US" sz="2000" dirty="0">
                <a:sym typeface="Wingdings" panose="05000000000000000000" pitchFamily="2" charset="2"/>
              </a:rPr>
              <a:t>끝점이란</a:t>
            </a:r>
            <a:r>
              <a:rPr lang="en-US" altLang="ko-KR" sz="2000" dirty="0">
                <a:sym typeface="Wingdings" panose="05000000000000000000" pitchFamily="2" charset="2"/>
              </a:rPr>
              <a:t>?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 </a:t>
            </a:r>
            <a:r>
              <a:rPr lang="ko-KR" altLang="en-US" sz="2000" dirty="0">
                <a:sym typeface="Wingdings" panose="05000000000000000000" pitchFamily="2" charset="2"/>
              </a:rPr>
              <a:t>과제로 낼 거임 집중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ko-KR" altLang="en-US" sz="2000" dirty="0">
                <a:sym typeface="Wingdings" panose="05000000000000000000" pitchFamily="2" charset="2"/>
              </a:rPr>
              <a:t>분기점</a:t>
            </a:r>
            <a:r>
              <a:rPr lang="en-US" altLang="ko-KR" sz="2000" dirty="0">
                <a:sym typeface="Wingdings" panose="05000000000000000000" pitchFamily="2" charset="2"/>
              </a:rPr>
              <a:t>?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-&gt; </a:t>
            </a:r>
            <a:r>
              <a:rPr lang="ko-KR" altLang="en-US" sz="2000" dirty="0">
                <a:sym typeface="Wingdings" panose="05000000000000000000" pitchFamily="2" charset="2"/>
              </a:rPr>
              <a:t>라인이 진행되다가 </a:t>
            </a:r>
            <a:r>
              <a:rPr lang="ko-KR" altLang="en-US" sz="2000" dirty="0" err="1">
                <a:sym typeface="Wingdings" panose="05000000000000000000" pitchFamily="2" charset="2"/>
              </a:rPr>
              <a:t>양갈래로</a:t>
            </a:r>
            <a:r>
              <a:rPr lang="ko-KR" altLang="en-US" sz="2000" dirty="0">
                <a:sym typeface="Wingdings" panose="05000000000000000000" pitchFamily="2" charset="2"/>
              </a:rPr>
              <a:t> 나뉘어지는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갈라지는 지점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ko-KR" altLang="en-US" sz="2000" dirty="0">
                <a:sym typeface="Wingdings" panose="05000000000000000000" pitchFamily="2" charset="2"/>
              </a:rPr>
              <a:t>끝점</a:t>
            </a:r>
            <a:r>
              <a:rPr lang="en-US" altLang="ko-KR" sz="2000" dirty="0">
                <a:sym typeface="Wingdings" panose="05000000000000000000" pitchFamily="2" charset="2"/>
              </a:rPr>
              <a:t>?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-&gt;</a:t>
            </a:r>
            <a:r>
              <a:rPr lang="ko-KR" altLang="en-US" sz="2000" dirty="0">
                <a:sym typeface="Wingdings" panose="05000000000000000000" pitchFamily="2" charset="2"/>
              </a:rPr>
              <a:t> 라인이 지나다가 끝나는 지점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ko-KR" altLang="en-US" sz="2000" dirty="0"/>
              <a:t>이 두개를 특징으로 하여 같은 지문인지 아닌지를 알아볼 수 있음</a:t>
            </a:r>
            <a:r>
              <a:rPr lang="en-US" altLang="ko-KR" sz="2000" dirty="0"/>
              <a:t>!</a:t>
            </a:r>
          </a:p>
          <a:p>
            <a:endParaRPr lang="en-US" altLang="ko-KR" sz="2000" dirty="0"/>
          </a:p>
          <a:p>
            <a:r>
              <a:rPr lang="ko-KR" altLang="en-US" sz="2000" dirty="0"/>
              <a:t>과제</a:t>
            </a:r>
            <a:r>
              <a:rPr lang="en-US" altLang="ko-KR" sz="2000" dirty="0"/>
              <a:t>: </a:t>
            </a:r>
            <a:r>
              <a:rPr lang="ko-KR" altLang="en-US" sz="2000" dirty="0"/>
              <a:t>분기점과 끝점의 위치를 찾아서 원래 영상에 표시를 하면 돼</a:t>
            </a:r>
            <a:endParaRPr lang="en-US" altLang="ko-KR" sz="2000" dirty="0"/>
          </a:p>
          <a:p>
            <a:pPr lvl="2"/>
            <a:r>
              <a:rPr lang="ko-KR" altLang="en-US" sz="1200" dirty="0"/>
              <a:t>찾았으면 그 위치에 </a:t>
            </a:r>
            <a:r>
              <a:rPr lang="en-US" altLang="ko-KR" sz="1200" dirty="0"/>
              <a:t>plus</a:t>
            </a:r>
            <a:r>
              <a:rPr lang="ko-KR" altLang="en-US" sz="1200" dirty="0"/>
              <a:t>를 하는 등등의 과제를 하면 돼</a:t>
            </a: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E3C057-F552-053D-73CB-D6098621E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324" y="135924"/>
            <a:ext cx="3350632" cy="39788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48605B-AD92-12E9-81E9-6158F637A5D2}"/>
              </a:ext>
            </a:extLst>
          </p:cNvPr>
          <p:cNvSpPr txBox="1"/>
          <p:nvPr/>
        </p:nvSpPr>
        <p:spPr>
          <a:xfrm>
            <a:off x="7698259" y="8031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끝점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38701-1DB2-E48B-E689-E632DA825724}"/>
              </a:ext>
            </a:extLst>
          </p:cNvPr>
          <p:cNvSpPr txBox="1"/>
          <p:nvPr/>
        </p:nvSpPr>
        <p:spPr>
          <a:xfrm>
            <a:off x="7698258" y="2850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분기점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D342DC42-818D-13BB-6C6B-4EA1D6606EC1}"/>
                  </a:ext>
                </a:extLst>
              </p14:cNvPr>
              <p14:cNvContentPartPr/>
              <p14:nvPr/>
            </p14:nvContentPartPr>
            <p14:xfrm>
              <a:off x="9477428" y="1050246"/>
              <a:ext cx="276120" cy="334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D342DC42-818D-13BB-6C6B-4EA1D6606E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3788" y="942606"/>
                <a:ext cx="383760" cy="2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152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0B84631-AEF9-0C17-0A07-F66A11D13784}"/>
              </a:ext>
            </a:extLst>
          </p:cNvPr>
          <p:cNvSpPr txBox="1"/>
          <p:nvPr/>
        </p:nvSpPr>
        <p:spPr>
          <a:xfrm>
            <a:off x="5535827" y="558397"/>
            <a:ext cx="47933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블랙화소인</a:t>
            </a:r>
            <a:r>
              <a:rPr lang="ko-KR" altLang="en-US" dirty="0"/>
              <a:t> 전경화소 주변 </a:t>
            </a:r>
            <a:r>
              <a:rPr lang="en-US" altLang="ko-KR" dirty="0"/>
              <a:t>8</a:t>
            </a:r>
            <a:r>
              <a:rPr lang="ko-KR" altLang="en-US" dirty="0"/>
              <a:t>방향을 검사해서</a:t>
            </a:r>
            <a:endParaRPr lang="en-US" altLang="ko-KR" dirty="0"/>
          </a:p>
          <a:p>
            <a:r>
              <a:rPr lang="ko-KR" altLang="en-US" dirty="0"/>
              <a:t>블랙이 </a:t>
            </a:r>
            <a:r>
              <a:rPr lang="en-US" altLang="ko-KR" dirty="0"/>
              <a:t>2</a:t>
            </a:r>
            <a:r>
              <a:rPr lang="ko-KR" altLang="en-US" dirty="0"/>
              <a:t>개 이상이면 그냥 진행되는 라인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But </a:t>
            </a:r>
            <a:r>
              <a:rPr lang="ko-KR" altLang="en-US" dirty="0"/>
              <a:t>끝점을 기준으로 </a:t>
            </a:r>
            <a:r>
              <a:rPr lang="en-US" altLang="ko-KR" dirty="0"/>
              <a:t>8</a:t>
            </a:r>
            <a:r>
              <a:rPr lang="ko-KR" altLang="en-US" dirty="0"/>
              <a:t>방향을 검사했을 때 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개만 전경화소면 끝점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And </a:t>
            </a:r>
            <a:r>
              <a:rPr lang="ko-KR" altLang="en-US" dirty="0"/>
              <a:t>분기점은 </a:t>
            </a:r>
            <a:r>
              <a:rPr lang="en-US" altLang="ko-KR" dirty="0"/>
              <a:t>8</a:t>
            </a:r>
            <a:r>
              <a:rPr lang="ko-KR" altLang="en-US" dirty="0"/>
              <a:t>방향 주변화소 중에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개 이상이 전경화소면 분기점인 거야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So!! </a:t>
            </a:r>
          </a:p>
          <a:p>
            <a:r>
              <a:rPr lang="en-US" altLang="ko-KR" dirty="0" err="1"/>
              <a:t>Thining</a:t>
            </a:r>
            <a:r>
              <a:rPr lang="ko-KR" altLang="en-US" dirty="0"/>
              <a:t>된 영상에다가 끝점을 중심으로 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주변 화소를</a:t>
            </a:r>
            <a:r>
              <a:rPr lang="en-US" altLang="ko-KR" dirty="0"/>
              <a:t> </a:t>
            </a:r>
            <a:r>
              <a:rPr lang="ko-KR" altLang="en-US" dirty="0"/>
              <a:t>회색으로 감싸주기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C159254-E896-B865-52C0-A5CE5E1C7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41" y="645929"/>
            <a:ext cx="4096322" cy="50965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4FE06B52-91D2-00A1-AC53-E5D5CA9F52BA}"/>
                  </a:ext>
                </a:extLst>
              </p14:cNvPr>
              <p14:cNvContentPartPr/>
              <p14:nvPr/>
            </p14:nvContentPartPr>
            <p14:xfrm>
              <a:off x="4707428" y="1593846"/>
              <a:ext cx="66348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4FE06B52-91D2-00A1-AC53-E5D5CA9F52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3788" y="1486206"/>
                <a:ext cx="771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BF89293-DA9F-9B03-EA35-F6DA8FAE008C}"/>
                  </a:ext>
                </a:extLst>
              </p14:cNvPr>
              <p14:cNvContentPartPr/>
              <p14:nvPr/>
            </p14:nvContentPartPr>
            <p14:xfrm>
              <a:off x="518828" y="5163966"/>
              <a:ext cx="495720" cy="381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BF89293-DA9F-9B03-EA35-F6DA8FAE00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5188" y="5056326"/>
                <a:ext cx="6033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E494ABB-EDA6-ED03-8BDB-1BF353E8747E}"/>
                  </a:ext>
                </a:extLst>
              </p14:cNvPr>
              <p14:cNvContentPartPr/>
              <p14:nvPr/>
            </p14:nvContentPartPr>
            <p14:xfrm>
              <a:off x="4744508" y="2421846"/>
              <a:ext cx="715680" cy="500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E494ABB-EDA6-ED03-8BDB-1BF353E8747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90868" y="2314206"/>
                <a:ext cx="8233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387B493-E52C-F4C2-08EE-3A6BC4163E15}"/>
                  </a:ext>
                </a:extLst>
              </p14:cNvPr>
              <p14:cNvContentPartPr/>
              <p14:nvPr/>
            </p14:nvContentPartPr>
            <p14:xfrm>
              <a:off x="1198508" y="3508326"/>
              <a:ext cx="270720" cy="8748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387B493-E52C-F4C2-08EE-3A6BC4163E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44508" y="3400686"/>
                <a:ext cx="3783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EC253D5F-A47D-2B38-B7EC-38279E878C19}"/>
                  </a:ext>
                </a:extLst>
              </p14:cNvPr>
              <p14:cNvContentPartPr/>
              <p14:nvPr/>
            </p14:nvContentPartPr>
            <p14:xfrm>
              <a:off x="1828148" y="3686166"/>
              <a:ext cx="648720" cy="1569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EC253D5F-A47D-2B38-B7EC-38279E878C1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74508" y="3578166"/>
                <a:ext cx="75636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50A9F8C9-AF2A-D7B8-13A4-DB7D9EE19D1A}"/>
                  </a:ext>
                </a:extLst>
              </p14:cNvPr>
              <p14:cNvContentPartPr/>
              <p14:nvPr/>
            </p14:nvContentPartPr>
            <p14:xfrm>
              <a:off x="4510148" y="696366"/>
              <a:ext cx="829440" cy="2088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50A9F8C9-AF2A-D7B8-13A4-DB7D9EE19D1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56148" y="588726"/>
                <a:ext cx="937080" cy="2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721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485143-4A47-CF58-A3CD-3EB8A8A14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495"/>
            <a:ext cx="6982799" cy="6335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9AF5BC-5320-EFCA-B5DA-1B38EC6CDEA5}"/>
              </a:ext>
            </a:extLst>
          </p:cNvPr>
          <p:cNvSpPr txBox="1"/>
          <p:nvPr/>
        </p:nvSpPr>
        <p:spPr>
          <a:xfrm>
            <a:off x="9548735" y="76829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내가 짠 처음 코드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4B65A18-98E5-B03D-E524-9BB60AD25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309" y="2295366"/>
            <a:ext cx="7135221" cy="226726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A30030-9005-BEC2-09BC-E7ADED6EE3E5}"/>
              </a:ext>
            </a:extLst>
          </p:cNvPr>
          <p:cNvSpPr/>
          <p:nvPr/>
        </p:nvSpPr>
        <p:spPr>
          <a:xfrm>
            <a:off x="7045377" y="3777521"/>
            <a:ext cx="4651703" cy="27731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14F35A-D0BA-AE3A-ADD5-C0E73324D59A}"/>
              </a:ext>
            </a:extLst>
          </p:cNvPr>
          <p:cNvSpPr/>
          <p:nvPr/>
        </p:nvSpPr>
        <p:spPr>
          <a:xfrm>
            <a:off x="7210052" y="3290340"/>
            <a:ext cx="823168" cy="27731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19AE488-BA34-FB3C-BED7-4C69DC5ABA72}"/>
              </a:ext>
            </a:extLst>
          </p:cNvPr>
          <p:cNvSpPr/>
          <p:nvPr/>
        </p:nvSpPr>
        <p:spPr>
          <a:xfrm>
            <a:off x="5038406" y="3171249"/>
            <a:ext cx="693471" cy="515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86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256</Words>
  <Application>Microsoft Office PowerPoint</Application>
  <PresentationFormat>와이드스크린</PresentationFormat>
  <Paragraphs>59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Thining (골격화보다 세선화를 더 많이 씀)</vt:lpstr>
      <vt:lpstr>Thining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가연 김</dc:creator>
  <cp:lastModifiedBy>가연 김</cp:lastModifiedBy>
  <cp:revision>2</cp:revision>
  <dcterms:created xsi:type="dcterms:W3CDTF">2025-05-24T08:33:11Z</dcterms:created>
  <dcterms:modified xsi:type="dcterms:W3CDTF">2025-05-24T18:35:36Z</dcterms:modified>
</cp:coreProperties>
</file>