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23:43:13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1496 24575,'0'-1'0,"0"0"0,1 1 0,-1-1 0,0 0 0,0 0 0,0 1 0,1-1 0,-1 0 0,1 0 0,-1 1 0,0-1 0,1 0 0,-1 1 0,1-1 0,-1 1 0,1-1 0,0 1 0,-1-1 0,1 1 0,0-1 0,-1 1 0,1-1 0,0 1 0,0-1 0,24-7 0,-15 5 0,406-116-496,-101 30-156,74-25 140,780-239-1050,-347 107 1561,55 72-2082,20 54-650,1635-101 69,-76 188 2640,-1224 93 150,-1143-54 35,498 43 5601,-568-46-4850,0 0 0,30 8-1,-40-8-648,0 1-1,0 0 0,0 0 0,-1 1 0,0 0 0,15 12 0,-6-5-217,0-1 0,34 18 0,-29-18-59,29 21 1,-24-14-214,1-1-1,0-1 1,1-1-1,1-2 1,47 15-1,-47-19-6598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09:02:59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2220 1337 24575,'-3'2'0,"-1"-1"0,1 1 0,0-1 0,-1 1 0,1 0 0,0 1 0,1-1 0,-1 0 0,-4 5 0,-4 3 0,-10 8 0,-29 31 0,35-33 0,0 0 0,-2-1 0,1-1 0,-22 13 0,-18 8 0,-2-2 0,-2-2 0,-67 23 0,85-43 0,-1-2 0,0-2 0,-68 3 0,78-8 0,-285 5 0,1-21 0,178 6 0,-11 3 0,-185-15 0,327 19 0,-1 0 0,0-1 0,1 0 0,-1-1 0,-10-4 0,16 6 0,0-1 0,0 1 0,1-1 0,-1 0 0,1 0 0,0 0 0,-1 0 0,1 0 0,0-1 0,0 1 0,1-1 0,-1 1 0,0-1 0,1 0 0,-1 1 0,1-1 0,-1-4 0,-4-8 0,0 0 0,-1 0 0,-12-18 0,4 7 0,12 18 0,0-1 0,0 1 0,1-1 0,0 1 0,1-1 0,0 0 0,0 1 0,1-1 0,1-12 0,-1 1 0,-1-19 0,3 1 0,1-1 0,2 0 0,2 1 0,1 0 0,2 1 0,2-1 0,1 2 0,30-60 0,-5 31 0,2 1 0,3 2 0,3 2 0,3 2 0,79-75 0,-55 62 0,4 3 0,97-67 0,-88 75 0,-26 17 0,90-48 0,-133 83 0,1 1 0,0 1 0,1 1 0,0 0 0,0 1 0,22-2 0,119 0 0,-117 6 0,-12 0 0,280 1 0,-283 1 0,0 2 0,-1 0 0,1 2 0,35 12 0,101 48 0,-136-53 0,-1 2 0,-1 0 0,0 2 0,34 30 0,82 89 0,-126-119 0,-1 1 0,-1 0 0,-1 1 0,0 0 0,-2 1 0,0 1 0,-1 0 0,11 35 0,-12-23 0,-1 0 0,-2 1 0,-1-1 0,-2 1 0,-1 41 0,-3-23 0,-7 55 0,5-83 0,-2-1 0,-1 0 0,0 0 0,-17 38 0,0-15 0,-2 0 0,-2-1 0,-2-1 0,-42 47 0,45-65-1365,14-17-5461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09:03:01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1834 24575,'1'-1'0,"-1"-1"0,1 1 0,-1 0 0,1-1 0,-1 1 0,1-1 0,0 1 0,0 0 0,0-1 0,0 1 0,0 0 0,0 0 0,0 0 0,0 0 0,1 0 0,-1 0 0,2-1 0,4-4 0,274-250 0,-76 72 0,537-520 0,-629 604 0,4 4 0,172-106 0,-231 168 0,1 3 0,2 2 0,1 4 0,111-32 0,-63 30 0,220-23 0,212 41 0,-447 10 0,282 14-317,-257-5 159,139 31-1,-200-27 217,-2 2-1,0 4 1,-1 1 0,-2 3-1,0 2 1,-1 3 0,-2 2-1,-1 2 1,-2 2 0,45 43-1,920 833-57,-1004-904 0,0 1 0,-1-1 0,0 2 0,0-1 0,-1 1 0,0 0 0,-1 1 0,0-1 0,0 1 0,6 15 0,-8-13-1365,1-3-5461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23:43:14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0 24575,'1'86'0,"-3"96"0,1-179 9,1 0-1,0 0 1,-1 0-1,1 0 1,-1 1-1,0-1 1,0 0 0,-1 0-1,1 0 1,0-1-1,-1 1 1,0 0-1,0 0 1,1-1-1,-2 1 1,1-1-1,0 0 1,0 0-1,-5 3 1,3-2 5,0-1 0,-1 0 1,1 0-1,-1-1 0,1 0 0,-1 0 0,0 0 1,1 0-1,-1 0 0,0-1 0,-8 0 1,-6-2-300,1-1 1,-1-1-1,1 0 1,0-1-1,-26-12 1,14 4-6542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23:43:18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1127 24575,'28'-2'0,"0"-1"0,43-9 0,-39 5 0,43-3 0,32 7 0,-51 3 0,77-11 0,-16-7 0,227-44 0,104-25 0,4 30 0,-41 5 0,-296 36 0,197-31 0,-6-24 0,339-78 0,-260 68 0,-178 35 0,145-35 0,159-25 0,-412 89 0,-29 6 0,-39 7 0,-1-1 0,47-14 0,-74 18 0,-1 0 0,0 1 0,1-1 0,-1 0 0,0 0 0,0 0 0,0-1 0,0 1 0,0 0 0,0-1 0,0 1 0,-1-1 0,1 0 0,0 1 0,-1-1 0,0 0 0,1 0 0,-1 0 0,0 0 0,1-3 0,-1 3 0,-1 0 0,0-1 0,0 1 0,0 0 0,0 0 0,-1 0 0,1-1 0,0 1 0,-1 0 0,0 0 0,1 0 0,-1 0 0,0 0 0,0 0 0,0 0 0,0 0 0,-1 0 0,1 0 0,0 1 0,-4-4 0,-1 0 0,1 0 0,-1 0 0,0 0 0,-1 1 0,-9-5 0,-10-6 0,26 14 0,-1 1 0,0 0 0,0-1 0,1 1 0,-1-1 0,0 1 0,1-1 0,-1 1 0,0-1 0,1 1 0,-1-1 0,1 0 0,-1 1 0,1-1 0,-1 0 0,1 1 0,-1-1 0,1 0 0,0 0 0,-1 0 0,1 1 0,0-1 0,0 0 0,0-1 0,0 2 0,1-1 0,-1 0 0,1 1 0,-1-1 0,1 1 0,0 0 0,0-1 0,-1 1 0,1 0 0,0-1 0,-1 1 0,1 0 0,0 0 0,0-1 0,-1 1 0,1 0 0,0 0 0,0 0 0,1 0 0,7 0 0,0 0 0,1 1 0,10 2 0,1 1 0,-1 2 0,1 1 0,-1 0 0,0 1 0,0 2 0,17 10 0,-33-16 0,0-1 0,0 0 0,0 1 0,-1-1 0,1 1 0,-1 0 0,0 0 0,0 0 0,-1 1 0,1-1 0,-1 1 0,0-1 0,0 1 0,0 0 0,-1 0 0,0 0 0,1 9 0,1 7 0,-2 0 0,-1 1 0,-2 20 0,0-9 0,-1-13 0,0 0 0,-1 0 0,-1 0 0,0 0 0,-18 36 0,6-10 0,10-29-341,-1 0 0,-1-1-1,-19 28 1,17-27-6485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23:54:40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24575,'237'92'0,"-161"-61"0,206 105 0,-208-99 0,-48-26 0,0 2 0,-1 1 0,27 20 0,102 75 0,-130-91 0,-2 1 0,0 1 0,-1 1 0,22 29 0,-9-11 0,231 297 0,-251-312 0,-1 0 0,0 1 0,-3 1 0,0-1 0,8 33 0,15 40 0,-27-81 0,-1 1 0,0 1 0,-1-1 0,-1 1 0,-1-1 0,-1 1 0,-1 35 0,-4-14 0,-1 0 0,-17 62 0,18-85 0,-1 0 0,-1 0 0,-1-1 0,0 0 0,-1-1 0,-1 1 0,-16 21 0,-36 48 0,54-76-341,0 1 0,0 0-1,-5 13 1,0 2-6485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23:54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814 764 24575,'-34'0'0,"0"1"0,1 1 0,-39 9 0,-2 6 0,25-4 0,-1-3 0,-101 8 0,111-17 0,13 0 0,-1 0 0,1-2 0,0-1 0,-29-6 0,52 7 0,0 0 0,0 0 0,1 0 0,-1 0 0,1-1 0,-1 0 0,1 0 0,-1 0 0,1 0 0,0 0 0,0-1 0,0 1 0,0-1 0,1 0 0,-4-4 0,2 1 0,1-1 0,0 0 0,0 1 0,0-1 0,1-1 0,-3-13 0,-4-19 0,2 9 0,0 0 0,-2-48 0,9-113 0,1 102 0,0 66 0,2-1 0,1 1 0,2 0 0,0 0 0,1 1 0,20-44 0,-26 63 0,1 0 0,0-1 0,1 1 0,-1 0 0,1 0 0,-1 1 0,1-1 0,0 0 0,1 1 0,-1 0 0,5-4 0,-6 6 0,-1 0 0,1 0 0,0 0 0,0 0 0,1 1 0,-1-1 0,0 0 0,0 1 0,0 0 0,0-1 0,0 1 0,1 0 0,-1 0 0,0 0 0,0 0 0,0 1 0,0-1 0,1 1 0,-1-1 0,0 1 0,0 0 0,0-1 0,0 1 0,0 0 0,3 3 0,35 22 0,67 58 0,-35-8 0,-18-18 0,-32-36 0,1 0 0,0 0 0,29 42 0,-25-23-227,-3 2-1,-1 1 1,-3 0-1,-1 2 1,21 81-1,-32-96-6598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23:54:38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24575,'5'1'0,"0"0"0,0 1 0,0-1 0,-1 1 0,1 0 0,0 0 0,-1 1 0,1 0 0,-1-1 0,6 7 0,2-1 0,46 31 0,-25-16 0,1-1 0,72 34 0,-30-24 0,222 96 0,-12 25 0,-248-129 0,8 3 0,-1 3 0,-2 1 0,54 51 0,364 446 0,-407-460 0,-4 2 0,-3 3 0,43 88 0,95 229 0,-165-348 0,-2 1 0,-2 1 0,-2 0 0,-2 1 0,-2 1 0,-2 0 0,-2 0 0,0 49 0,-8 451 0,-2-491 0,-2 1 0,-3-1 0,-21 76 0,13-58 0,-4-5-1365,13-43-5461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23:52:49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641 1002 24575,'0'3'0,"0"1"0,-1-1 0,1 0 0,-1 0 0,0 0 0,0 0 0,0 0 0,0 0 0,-1 0 0,1 0 0,-1 0 0,0 0 0,1 0 0,-1-1 0,-1 1 0,1-1 0,0 0 0,-1 0 0,1 1 0,-6 2 0,-5 3 0,0-1 0,0 0 0,-21 6 0,11-4 0,0 0 0,0-2 0,-1-1 0,0 0 0,0-2 0,0-1 0,0-1 0,-1-1 0,-41-3 0,45-2 0,1 0 0,-29-9 0,23 5 0,19 6 0,-1 0 0,1-1 0,0 0 0,0 0 0,0-1 0,1 0 0,-1 0 0,1-1 0,0 1 0,0-1 0,0-1 0,1 1 0,-9-11 0,9 8 0,0 0 0,1-1 0,0 1 0,0-1 0,1 0 0,0 1 0,1-2 0,0 1 0,0 0 0,-1-19 0,5-171 0,2 75 0,-5 115 0,2 1 0,-1-1 0,1 0 0,1 0 0,-1 0 0,2 1 0,-1-1 0,1 1 0,0 0 0,1 0 0,0 0 0,0 0 0,1 0 0,0 1 0,0 0 0,12-13 0,0 1 0,25-37 0,-28 35 0,31-33 0,-17 27 0,42-29 0,-8 7 0,-47 36 0,0 2 0,1-1 0,0 2 0,0 0 0,1 1 0,1 1 0,25-9 0,59-21 0,7-4 0,-104 41 0,-1 0 0,1-1 0,0 2 0,-1-1 0,1 0 0,-1 1 0,1 0 0,0 0 0,0 0 0,-1 1 0,1 0 0,-1-1 0,1 2 0,-1-1 0,1 0 0,-1 1 0,1 0 0,-1 0 0,0 0 0,0 1 0,0-1 0,0 1 0,-1 0 0,1 0 0,-1 0 0,0 1 0,0-1 0,0 1 0,0 0 0,3 5 0,3 12 0,-1 1 0,-1 0 0,-1 0 0,-1 1 0,5 43 0,-7 117 0,-4-117 0,-2-19 0,-2 1 0,-12 51 0,8-52 0,-5 20 0,6-34 0,-5 44 0,6-26-194,-3 0-1,-24 77 1,26-99-588,1-5-6044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00:24:48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2368 874 24575,'-4'1'0,"-1"0"0,1 0 0,0 1 0,0 0 0,-1 0 0,1 0 0,0 1 0,1-1 0,-1 1 0,0 0 0,1 0 0,-6 6 0,-2 1 0,-5 2 0,0 0 0,-25 12 0,23-14 0,1 1 0,-27 20 0,25-13 0,-36 30 0,-71 49 0,-423 221 0,409-246 0,-50 25 0,91-54 0,-113 34 0,-82 12 0,281-85 0,0-1 0,-1-1 0,1 0 0,-1 0 0,1-2 0,-1 1 0,0-2 0,-14-2 0,21 2 0,-1-1 0,1 0 0,0 0 0,0-1 0,0 0 0,0 0 0,0 0 0,0-1 0,1 0 0,0-1 0,0 1 0,0-1 0,0 0 0,1-1 0,0 1 0,-6-8 0,-14-25 0,1-1 0,1-1 0,-17-45 0,30 56 0,2 0 0,1-1 0,1 1 0,2-1 0,-2-40 0,1 8 0,-1 24 0,-12-44 0,9 46 0,-6-49 0,8-174 0,7 237 0,1 0 0,1 1 0,1-1 0,1 1 0,1-1 0,0 1 0,2 1 0,0-1 0,13-23 0,-5 16 0,1 1 0,1 0 0,1 1 0,43-47 0,35-41 0,-6 6 0,-73 91 0,0 0 0,1 2 0,0 0 0,22-13 0,-15 13 0,0 1 0,2 1 0,-1 2 0,2 0 0,-1 2 0,1 1 0,1 1 0,-1 1 0,1 2 0,33-1 0,-36 4 0,0 1 0,1 1 0,47 8 0,-60-6 0,0 1 0,-1 0 0,1 1 0,-1 1 0,0 0 0,-1 0 0,0 2 0,22 15 0,-16-7 0,-1 0 0,-1 0 0,23 31 0,37 65 0,-48-69 0,17 32 0,61 143 0,-59-115 0,7 7 105,60 139 92,-95-202-613,-3 1-1,-2 1 0,12 68 0,-19-60-6409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00:24:51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1918 1101 24575,'0'5'0,"0"0"0,0 0 0,-1 0 0,0 0 0,0-1 0,0 1 0,0 0 0,-1-1 0,0 1 0,0-1 0,-3 5 0,0-1 0,-1 0 0,0-1 0,-1 0 0,-12 11 0,-5 4 0,2 1 0,0 1 0,-22 31 0,24-27 0,0-1 0,-2-2 0,-39 36 0,49-51 0,0-1 0,0 0 0,-1-1 0,-1 0 0,1-2 0,-1 1 0,0-1 0,0-1 0,-1-1 0,-20 4 0,-45 1 0,0-3 0,-114-7 0,104-1 0,-744-2 0,820 4 0,1 0 0,0-1 0,0-1 0,-25-5 0,34 6 0,0-1 0,0 1 0,0-1 0,0 0 0,0 0 0,1 0 0,-1-1 0,0 0 0,1 1 0,0-1 0,0 0 0,0 0 0,0-1 0,0 1 0,1-1 0,-1 1 0,1-1 0,-3-8 0,0-1 0,1 0 0,0 0 0,1-1 0,1 1 0,0-1 0,1-15 0,4-87 0,-1 69 0,0 25 0,0-1 0,1 1 0,2 0 0,0 0 0,1 1 0,1 0 0,1 0 0,1 0 0,20-33 0,-7 17 0,77-142 0,-88 153 0,57-108 0,-57 115 0,2 1 0,0-1 0,1 2 0,27-27 0,4 3 0,56-57 0,-77 71 0,2 1 0,0 1 0,2 1 0,0 2 0,2 1 0,0 1 0,2 1 0,59-25 0,-40 22 0,1 2 0,1 3 0,1 2 0,67-9 0,60 11 0,201 12 0,-235 3 0,-114-2 0,0 2 0,53 9 0,-74-9 0,-1 1 0,0 0 0,0 1 0,-1 0 0,1 1 0,-1 0 0,0 1 0,0 0 0,0 0 0,-1 1 0,13 13 0,43 54 0,-3 3 0,81 131 0,-81-99 0,76 183 0,-96-183 0,31 129 0,-61-194 0,76 359 0,-75-329 0,5 25-1365,-5-20-5461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9936F-13BE-4838-9D15-FC655A518D88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DFBF8-2784-4897-B1A3-FB4CCC8D3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06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FBF8-2784-4897-B1A3-FB4CCC8D3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4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A50B7-EB1C-49C5-DE23-E7AA5508E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D7056B-DFCD-20DD-A278-50AC8DFAD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7534A-C9EF-D47B-F644-64190CA9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408D-DC6F-47FB-9023-D12E06F07E40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0611E-107C-0916-EA5B-94CB9045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EC5DD-5108-4FB4-C386-2F09740D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E778-22E4-4E9D-B91C-08CF9B2BB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39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0A825-CB0C-4D20-C27C-242C0CEB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A2B82C-7A12-62E3-B08B-0524B2BC3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8B568-34C8-FF9A-EAB3-2F812D8C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408D-DC6F-47FB-9023-D12E06F07E40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F86FF-C130-5C0B-B18D-7B929185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62815-6C79-9BF3-AA4D-C8910279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E778-22E4-4E9D-B91C-08CF9B2BB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03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27A76D-491B-3780-588A-D732F093F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D51740-4C3B-0E91-8CDF-097FF50A9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DAC5D-0235-1C8B-A5E0-3B81FF24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408D-DC6F-47FB-9023-D12E06F07E40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9E575-4821-569F-8D2C-374FD5B7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ADD5D-44F0-9CC9-F2B0-7AF18BF1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E778-22E4-4E9D-B91C-08CF9B2BB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19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0D5A1-4C4F-F213-062A-03EF811A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FBA28-FD55-CB95-C871-4FA12E4C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940A6-F47D-52A2-B43D-C89B2CE0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408D-DC6F-47FB-9023-D12E06F07E40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058BB-AE7E-8B46-EAD9-29C743F9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B5687-092E-6F6A-BE03-49196561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E778-22E4-4E9D-B91C-08CF9B2BB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4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4FD23-9754-E29E-5333-1D6434105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6A6B05-EC87-6861-C2A7-BF3FB9075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080D8-89D8-6A7E-F58C-FD94171E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408D-DC6F-47FB-9023-D12E06F07E40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C095DC-4684-CF44-9983-2C7B829F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469A9D-2439-CD6E-F8EA-2CD59586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E778-22E4-4E9D-B91C-08CF9B2BB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1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242DD-48CB-AE74-66EE-23800D95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984217-77FA-2487-CAB6-1965FC79E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5A220F-2E83-AE4E-4DF4-FC059F56A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E310B3-565E-DFFF-E506-E29EDF81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408D-DC6F-47FB-9023-D12E06F07E40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A5F8CE-384B-D7C0-D35C-5C39C855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97B2EA-BFE3-37B5-D069-3C3D4380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E778-22E4-4E9D-B91C-08CF9B2BB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15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5CEEA-DABB-F119-E056-0F03293F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BCBBA0-F154-6213-C4FA-7949E5CC5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00C786-992E-9A50-A763-BFC4529F6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C43DC8-2880-C266-565F-63CDB6936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1C266-772C-F0D5-6102-7207067E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888171-54CD-785F-EEFF-8FA88B94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408D-DC6F-47FB-9023-D12E06F07E40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913010-279F-981C-2D99-F2C0DA07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12DB9D-E78D-6236-1FE2-576BB8D5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E778-22E4-4E9D-B91C-08CF9B2BB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0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EAF9B-CEA0-BD82-AFF8-7D7528C9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14F22A-BA6A-B6EB-D85E-DFD963D8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408D-DC6F-47FB-9023-D12E06F07E40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444241-33FA-98BB-7143-41BA74F6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F2EF65-F3EF-4731-1A31-B48AA2B8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E778-22E4-4E9D-B91C-08CF9B2BB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6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978F22-F111-9748-9FD0-46774846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408D-DC6F-47FB-9023-D12E06F07E40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EB0A83-855B-7A58-01AC-B3469317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80AEDD-380D-2F09-A2F7-AB2B4BAC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E778-22E4-4E9D-B91C-08CF9B2BB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96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7E3B8-BD87-DE23-8924-C8A9CF42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6A1D4E-4FE4-ABCE-CC2B-707511915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A98982-288F-2F50-BA86-50AF67DC3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3EA254-50FD-D096-790C-617CAC24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408D-DC6F-47FB-9023-D12E06F07E40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7ACCE-3D71-AB01-509E-86252ED2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B83755-AECD-FDA1-E812-7B95F173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E778-22E4-4E9D-B91C-08CF9B2BB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60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4ABB8-D80F-5A38-6961-E6C33F9E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AA5336-0AF5-154B-F29F-20A950C3D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3B579A-557F-5784-1962-B6D78ABB0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640836-7638-953D-676B-CC2BE857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408D-DC6F-47FB-9023-D12E06F07E40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C3C1F7-1AC2-17DE-B3DE-8A0EF603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DB7B6-1567-B56D-4C26-6A7FE65B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E778-22E4-4E9D-B91C-08CF9B2BB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6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97E602-B184-7234-9373-50E250E4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1E18EE-19C5-7526-2902-A01473573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FC0BF-0AAD-E618-7AEE-898E323C7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1F408D-DC6F-47FB-9023-D12E06F07E40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0FC2C-0287-D60F-9092-8EC1D9303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8D8376-CDF5-9420-E2E4-B42CBA59C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5BE778-22E4-4E9D-B91C-08CF9B2BB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9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png"/><Relationship Id="rId7" Type="http://schemas.openxmlformats.org/officeDocument/2006/relationships/customXml" Target="../ink/ink11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customXml" Target="../ink/ink10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8.png"/><Relationship Id="rId4" Type="http://schemas.openxmlformats.org/officeDocument/2006/relationships/customXml" Target="../ink/ink1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4BD2E-9EA0-1927-ECE7-11276B6D0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기하변환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6E686-B020-A17C-AEC3-AD4518991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스케일링</a:t>
            </a:r>
            <a:r>
              <a:rPr lang="en-US" altLang="ko-KR" dirty="0"/>
              <a:t>, </a:t>
            </a:r>
            <a:r>
              <a:rPr lang="ko-KR" altLang="en-US" dirty="0"/>
              <a:t>로테이션</a:t>
            </a:r>
            <a:r>
              <a:rPr lang="en-US" altLang="ko-KR" dirty="0"/>
              <a:t>, </a:t>
            </a:r>
            <a:r>
              <a:rPr lang="ko-KR" altLang="en-US" dirty="0" err="1"/>
              <a:t>쉬어링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5453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91FF3A-FDAB-F302-E986-612D5D4F1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1" y="1504681"/>
            <a:ext cx="7544853" cy="38486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06E0DF-A359-B6CA-328B-A65C290C8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623" y="1687169"/>
            <a:ext cx="3219899" cy="29722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73C1C7-8FD2-A57A-10F5-BDE6F937951B}"/>
              </a:ext>
            </a:extLst>
          </p:cNvPr>
          <p:cNvSpPr txBox="1"/>
          <p:nvPr/>
        </p:nvSpPr>
        <p:spPr>
          <a:xfrm>
            <a:off x="5943600" y="5788617"/>
            <a:ext cx="4107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뒤집힌 상태로 좌</a:t>
            </a:r>
            <a:r>
              <a:rPr lang="en-US" altLang="ko-KR" dirty="0"/>
              <a:t>, </a:t>
            </a:r>
            <a:r>
              <a:rPr lang="ko-KR" altLang="en-US" dirty="0"/>
              <a:t>하단에 마진을 남김</a:t>
            </a:r>
            <a:endParaRPr lang="en-US" altLang="ko-KR" dirty="0"/>
          </a:p>
          <a:p>
            <a:r>
              <a:rPr lang="en-US" altLang="ko-KR" dirty="0"/>
              <a:t>Flip -&gt; </a:t>
            </a:r>
            <a:r>
              <a:rPr lang="ko-KR" altLang="en-US" dirty="0"/>
              <a:t>이동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1D4E37-A65A-2504-E785-0117B4B16143}"/>
              </a:ext>
            </a:extLst>
          </p:cNvPr>
          <p:cNvSpPr txBox="1"/>
          <p:nvPr/>
        </p:nvSpPr>
        <p:spPr>
          <a:xfrm>
            <a:off x="1278610" y="441702"/>
            <a:ext cx="328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VerticalFlip</a:t>
            </a:r>
            <a:r>
              <a:rPr lang="en-US" altLang="ko-KR" dirty="0"/>
              <a:t> -&gt; </a:t>
            </a:r>
            <a:r>
              <a:rPr lang="ko-KR" altLang="en-US" dirty="0"/>
              <a:t>위 아래 뒤집기</a:t>
            </a:r>
          </a:p>
        </p:txBody>
      </p:sp>
    </p:spTree>
    <p:extLst>
      <p:ext uri="{BB962C8B-B14F-4D97-AF65-F5344CB8AC3E}">
        <p14:creationId xmlns:p14="http://schemas.microsoft.com/office/powerpoint/2010/main" val="3737286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A47F4-10E6-5025-F0F9-59EA68EE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HorizontalFlip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4B9B57-FD85-E3D0-945C-7053C7805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47" y="1842497"/>
            <a:ext cx="6835394" cy="235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27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9CE9B-F950-ABC1-51FC-6798937B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Scaling </a:t>
            </a:r>
            <a:r>
              <a:rPr lang="ko-KR" altLang="en-US" dirty="0"/>
              <a:t>순방향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3DED6B7-EA6A-1B52-229B-F8E5BB794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985" y="1933366"/>
            <a:ext cx="2934109" cy="29912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4C7849-9253-B050-5C1C-46800C5C5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05" y="2067447"/>
            <a:ext cx="6639852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2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B9004-9466-DEFB-291E-25C6830B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Scaling </a:t>
            </a:r>
            <a:r>
              <a:rPr lang="ko-KR" altLang="en-US" dirty="0"/>
              <a:t>역방향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B9E65F-8BA3-EE38-52B3-A46956169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817" y="2286214"/>
            <a:ext cx="3214042" cy="31931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A4C1CF-725B-93BE-9A6F-58B8C4AA5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08" y="2286214"/>
            <a:ext cx="756390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81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4BED1-398F-4E2B-8D67-BC5ECF9B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Scaling </a:t>
            </a:r>
            <a:r>
              <a:rPr lang="ko-KR" altLang="en-US" dirty="0"/>
              <a:t>확대 </a:t>
            </a:r>
            <a:r>
              <a:rPr lang="en-US" altLang="ko-KR" dirty="0"/>
              <a:t>&amp;</a:t>
            </a:r>
            <a:r>
              <a:rPr lang="ko-KR" altLang="en-US" dirty="0"/>
              <a:t> 축소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1B8D04-F1A0-5A65-0FB3-A6D8737C4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20568"/>
            <a:ext cx="1549829" cy="14308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2D5C7A-A346-9AAC-3A32-FF84E48B9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145" y="549792"/>
            <a:ext cx="5133313" cy="20844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94698F-3E41-C011-912C-41A3CE40E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209" y="3120568"/>
            <a:ext cx="3939944" cy="12291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9A68B60-BACC-39B1-F9D2-7E075FF2E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935" y="4651614"/>
            <a:ext cx="1720309" cy="16565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BE655C3-8230-B35E-0BB1-B4D6F09A06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507" y="4823697"/>
            <a:ext cx="5977973" cy="106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55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66446-9CA5-84FE-6133-685861A6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회전영상 수식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62D366-4863-598E-EA59-A4D2392BA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572" y="2718287"/>
            <a:ext cx="3125862" cy="23330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8EACE0-DAB3-F0FC-5979-2299C7C63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765" y="3303063"/>
            <a:ext cx="2999110" cy="11634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3E13E4-B7AA-88F5-645E-1CF262E90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547" y="3025458"/>
            <a:ext cx="2466482" cy="184443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00FDD76-35D6-7867-C3D2-B1392BB6D261}"/>
              </a:ext>
            </a:extLst>
          </p:cNvPr>
          <p:cNvGrpSpPr/>
          <p:nvPr/>
        </p:nvGrpSpPr>
        <p:grpSpPr>
          <a:xfrm>
            <a:off x="7027584" y="2997384"/>
            <a:ext cx="2717280" cy="1164240"/>
            <a:chOff x="7027584" y="2997384"/>
            <a:chExt cx="2717280" cy="11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CD26D37-EE25-4D7B-139C-11B24DAF617B}"/>
                    </a:ext>
                  </a:extLst>
                </p14:cNvPr>
                <p14:cNvContentPartPr/>
                <p14:nvPr/>
              </p14:nvContentPartPr>
              <p14:xfrm>
                <a:off x="7027584" y="3540624"/>
                <a:ext cx="924480" cy="6210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CD26D37-EE25-4D7B-139C-11B24DAF617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18944" y="3531984"/>
                  <a:ext cx="94212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E71CB6E-EEDE-0BFA-D79C-7C6589F540EC}"/>
                    </a:ext>
                  </a:extLst>
                </p14:cNvPr>
                <p14:cNvContentPartPr/>
                <p14:nvPr/>
              </p14:nvContentPartPr>
              <p14:xfrm>
                <a:off x="7671624" y="2997384"/>
                <a:ext cx="2073240" cy="6606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E71CB6E-EEDE-0BFA-D79C-7C6589F540E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62624" y="2988744"/>
                  <a:ext cx="2090880" cy="67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80797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6F528-69CB-C6E0-44F2-D9DA4CE9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145"/>
            <a:ext cx="10515600" cy="1325563"/>
          </a:xfrm>
        </p:spPr>
        <p:txBody>
          <a:bodyPr/>
          <a:lstStyle/>
          <a:p>
            <a:r>
              <a:rPr lang="ko-KR" altLang="en-US" dirty="0"/>
              <a:t>회전 순방향사상 </a:t>
            </a:r>
            <a:r>
              <a:rPr lang="en-US" altLang="ko-KR" dirty="0"/>
              <a:t>&amp; </a:t>
            </a:r>
            <a:r>
              <a:rPr lang="ko-KR" altLang="en-US" dirty="0"/>
              <a:t>역방향사상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E18B4D-533F-BBAE-508D-C8837B815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59" y="1449725"/>
            <a:ext cx="2595175" cy="26006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7F272D-1F0E-D062-EC5A-23DD3790C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50" y="1449725"/>
            <a:ext cx="5703607" cy="29440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914CAA-E29F-81D2-6B6E-45C8B278C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259" y="4145824"/>
            <a:ext cx="2616407" cy="27121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2F3E43-1066-09E1-8306-6ED39FB59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997" y="4464681"/>
            <a:ext cx="5587003" cy="23933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974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83DA5-1A42-57C3-5FE4-B26A5B42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Rotation </a:t>
            </a:r>
            <a:r>
              <a:rPr lang="ko-KR" altLang="en-US" dirty="0"/>
              <a:t>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33A0F7-CAEF-E527-8A5D-1211DACE2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621" y="2540894"/>
            <a:ext cx="2933437" cy="28264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9840AE-4A94-09B9-0231-96919F378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4" y="5727872"/>
            <a:ext cx="3715268" cy="6096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2BC109-9262-9089-8712-187ED9369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96" y="1871215"/>
            <a:ext cx="6962220" cy="36761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2FB5E1-DFC7-9D0E-F1EE-154FB1FC4412}"/>
              </a:ext>
            </a:extLst>
          </p:cNvPr>
          <p:cNvSpPr txBox="1"/>
          <p:nvPr/>
        </p:nvSpPr>
        <p:spPr>
          <a:xfrm>
            <a:off x="3033585" y="1411620"/>
            <a:ext cx="908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지금까지 영상의 </a:t>
            </a:r>
            <a:r>
              <a:rPr lang="en-US" altLang="ko-KR" dirty="0"/>
              <a:t>0,0</a:t>
            </a:r>
            <a:r>
              <a:rPr lang="ko-KR" altLang="en-US" dirty="0"/>
              <a:t>을  중심으로 구했는데 센터를 중심으로 해서 구하는 것도 해보기 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15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352A7E-E9BF-879E-529A-3E72ABF6E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98" y="593097"/>
            <a:ext cx="7773485" cy="3000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F14FD5-2F25-7AC4-A02D-7E6F73C554D9}"/>
              </a:ext>
            </a:extLst>
          </p:cNvPr>
          <p:cNvSpPr txBox="1"/>
          <p:nvPr/>
        </p:nvSpPr>
        <p:spPr>
          <a:xfrm>
            <a:off x="8662979" y="1764539"/>
            <a:ext cx="3199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Ctrl+Shift+enter</a:t>
            </a:r>
            <a:endParaRPr lang="en-US" altLang="ko-KR" dirty="0"/>
          </a:p>
          <a:p>
            <a:r>
              <a:rPr lang="ko-KR" altLang="en-US" dirty="0"/>
              <a:t>여기선 단위 행렬을 곱했으니</a:t>
            </a:r>
            <a:endParaRPr lang="en-US" altLang="ko-KR" dirty="0"/>
          </a:p>
          <a:p>
            <a:r>
              <a:rPr lang="ko-KR" altLang="en-US" dirty="0"/>
              <a:t>동일한 출력이 나올 것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30FE2B-70FA-F963-09F7-F10D1F15D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612" y="4170131"/>
            <a:ext cx="3610479" cy="924054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59DA05DF-6F20-333C-619B-5FFA6749D677}"/>
              </a:ext>
            </a:extLst>
          </p:cNvPr>
          <p:cNvSpPr/>
          <p:nvPr/>
        </p:nvSpPr>
        <p:spPr>
          <a:xfrm>
            <a:off x="9637295" y="3056021"/>
            <a:ext cx="625642" cy="9102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16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74EDE7-9485-90BB-49BA-F0656C1E4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26" y="818400"/>
            <a:ext cx="7240010" cy="26768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500A46-66DB-6640-E60A-28B6E9BAB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26" y="3803323"/>
            <a:ext cx="7240010" cy="26768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824737-2EBB-523F-6685-C73A05724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567" y="3425546"/>
            <a:ext cx="3346807" cy="34324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5A8AA8-E87B-478B-B6BE-3D1BFEBA0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270" y="62844"/>
            <a:ext cx="3348104" cy="34324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94B0CD-83B8-B6B7-4B45-4B4C2A39E847}"/>
              </a:ext>
            </a:extLst>
          </p:cNvPr>
          <p:cNvSpPr txBox="1"/>
          <p:nvPr/>
        </p:nvSpPr>
        <p:spPr>
          <a:xfrm>
            <a:off x="430626" y="19311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Scaling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62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3ACC6-02E9-FDB2-B5BE-EBDD2724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Rotation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0D273D-801A-DAC1-CC05-A5EA65509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648320" cy="9240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13BE50-864C-B76B-8D46-6628A1CB0AE9}"/>
              </a:ext>
            </a:extLst>
          </p:cNvPr>
          <p:cNvSpPr txBox="1"/>
          <p:nvPr/>
        </p:nvSpPr>
        <p:spPr>
          <a:xfrm>
            <a:off x="5522496" y="1856505"/>
            <a:ext cx="2947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이라고 보면 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90</a:t>
            </a:r>
            <a:r>
              <a:rPr lang="ko-KR" altLang="en-US" dirty="0"/>
              <a:t>도 </a:t>
            </a:r>
            <a:r>
              <a:rPr lang="en-US" altLang="ko-KR" dirty="0"/>
              <a:t>Rotation </a:t>
            </a:r>
            <a:r>
              <a:rPr lang="ko-KR" altLang="en-US" dirty="0"/>
              <a:t>한 결과이다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60AD21-200F-4C06-B6F3-BFC79F04E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5052"/>
            <a:ext cx="3572374" cy="104789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7C3A4E74-C8B4-FD97-000E-CDA8BE69D6F4}"/>
              </a:ext>
            </a:extLst>
          </p:cNvPr>
          <p:cNvGrpSpPr/>
          <p:nvPr/>
        </p:nvGrpSpPr>
        <p:grpSpPr>
          <a:xfrm>
            <a:off x="2177356" y="1494663"/>
            <a:ext cx="4476600" cy="538920"/>
            <a:chOff x="2177356" y="1494663"/>
            <a:chExt cx="4476600" cy="53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62975DD-C16A-5BF3-A7D6-08ECCBA2A86E}"/>
                    </a:ext>
                  </a:extLst>
                </p14:cNvPr>
                <p14:cNvContentPartPr/>
                <p14:nvPr/>
              </p14:nvContentPartPr>
              <p14:xfrm>
                <a:off x="2177356" y="1494663"/>
                <a:ext cx="4463280" cy="5389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62975DD-C16A-5BF3-A7D6-08ECCBA2A8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68356" y="1485663"/>
                  <a:ext cx="448092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BA10738-708E-585D-F1AE-0CC330A67461}"/>
                    </a:ext>
                  </a:extLst>
                </p14:cNvPr>
                <p14:cNvContentPartPr/>
                <p14:nvPr/>
              </p14:nvContentPartPr>
              <p14:xfrm>
                <a:off x="6558916" y="1563783"/>
                <a:ext cx="95040" cy="1231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BA10738-708E-585D-F1AE-0CC330A6746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50276" y="1554783"/>
                  <a:ext cx="112680" cy="14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EBBFDC35-5613-0BB3-AB62-89A2C52A3CB3}"/>
                  </a:ext>
                </a:extLst>
              </p14:cNvPr>
              <p14:cNvContentPartPr/>
              <p14:nvPr/>
            </p14:nvContentPartPr>
            <p14:xfrm>
              <a:off x="3284356" y="2013063"/>
              <a:ext cx="2036520" cy="4060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EBBFDC35-5613-0BB3-AB62-89A2C52A3C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75356" y="2004063"/>
                <a:ext cx="2054160" cy="4237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23C9BEB-8B26-2ED2-40D0-0A90E249BE81}"/>
              </a:ext>
            </a:extLst>
          </p:cNvPr>
          <p:cNvSpPr txBox="1"/>
          <p:nvPr/>
        </p:nvSpPr>
        <p:spPr>
          <a:xfrm>
            <a:off x="5667953" y="342900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이건 </a:t>
            </a:r>
            <a:r>
              <a:rPr lang="en-US" altLang="ko-KR" dirty="0"/>
              <a:t>360</a:t>
            </a:r>
            <a:r>
              <a:rPr lang="ko-KR" altLang="en-US" dirty="0"/>
              <a:t>도 회전한 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4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856E0-1083-A7D5-FE54-7500E53E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shearing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018230-A104-7A32-C222-AE46F7278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34" y="1690688"/>
            <a:ext cx="3424136" cy="27901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9A374B-07ED-1124-1ABF-182162B42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490" y="3751846"/>
            <a:ext cx="3011276" cy="24248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47F938-80F1-4FF7-3FE1-97EE2E259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039" y="1329692"/>
            <a:ext cx="3244985" cy="30000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0DC15D-7B42-0F04-9F5C-7E23A0954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4806" y="3360215"/>
            <a:ext cx="3299357" cy="320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1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F9E15-4381-7369-945B-91ED44E0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Cartesian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8B984-8A12-A4BA-6967-6FA57687F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499"/>
            <a:ext cx="10515600" cy="514667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모두 행렬의 곱셈으로 </a:t>
            </a:r>
            <a:r>
              <a:rPr lang="ko-KR" altLang="en-US" dirty="0" err="1"/>
              <a:t>이루어져있어</a:t>
            </a:r>
            <a:endParaRPr lang="en-US" altLang="ko-KR" dirty="0"/>
          </a:p>
          <a:p>
            <a:r>
              <a:rPr lang="en-US" altLang="ko-KR" dirty="0"/>
              <a:t>Translation </a:t>
            </a:r>
            <a:r>
              <a:rPr lang="ko-KR" altLang="en-US" dirty="0"/>
              <a:t>이건 유일하게 덧셈으로 이루어져 있어</a:t>
            </a:r>
            <a:endParaRPr lang="en-US" altLang="ko-KR" dirty="0"/>
          </a:p>
          <a:p>
            <a:r>
              <a:rPr lang="en-US" altLang="ko-KR" dirty="0"/>
              <a:t>So </a:t>
            </a:r>
            <a:r>
              <a:rPr lang="ko-KR" altLang="en-US" dirty="0" err="1"/>
              <a:t>디카르트가</a:t>
            </a:r>
            <a:r>
              <a:rPr lang="ko-KR" altLang="en-US" dirty="0"/>
              <a:t> </a:t>
            </a:r>
            <a:r>
              <a:rPr lang="ko-KR" altLang="en-US" dirty="0" err="1"/>
              <a:t>카르테시안</a:t>
            </a:r>
            <a:r>
              <a:rPr lang="en-US" altLang="ko-KR" dirty="0"/>
              <a:t>(Cartesian)</a:t>
            </a:r>
            <a:r>
              <a:rPr lang="ko-KR" altLang="en-US" dirty="0"/>
              <a:t> 표기법을 </a:t>
            </a:r>
            <a:r>
              <a:rPr lang="ko-KR" altLang="en-US" dirty="0" err="1"/>
              <a:t>만들어냄</a:t>
            </a:r>
            <a:endParaRPr lang="en-US" altLang="ko-KR" dirty="0"/>
          </a:p>
          <a:p>
            <a:r>
              <a:rPr lang="ko-KR" altLang="en-US" dirty="0"/>
              <a:t>이동은 행렬의 덧셈으로만 가능했어</a:t>
            </a:r>
            <a:endParaRPr lang="en-US" altLang="ko-KR" dirty="0"/>
          </a:p>
          <a:p>
            <a:r>
              <a:rPr lang="en-US" altLang="ko-KR" dirty="0"/>
              <a:t>But </a:t>
            </a:r>
            <a:r>
              <a:rPr lang="ko-KR" altLang="en-US" dirty="0"/>
              <a:t>행 </a:t>
            </a:r>
            <a:r>
              <a:rPr lang="ko-KR" altLang="en-US" dirty="0" err="1"/>
              <a:t>렬</a:t>
            </a:r>
            <a:r>
              <a:rPr lang="ko-KR" altLang="en-US" dirty="0"/>
              <a:t> 하나씩 추가하는 방법을 한다면</a:t>
            </a:r>
            <a:r>
              <a:rPr lang="en-US" altLang="ko-KR" dirty="0"/>
              <a:t>, 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</a:t>
            </a:r>
            <a:r>
              <a:rPr lang="ko-KR" altLang="en-US" dirty="0" err="1"/>
              <a:t>이동량을</a:t>
            </a:r>
            <a:r>
              <a:rPr lang="ko-KR" altLang="en-US" dirty="0"/>
              <a:t> 알려주는 값</a:t>
            </a:r>
            <a:endParaRPr lang="en-US" altLang="ko-KR" dirty="0"/>
          </a:p>
          <a:p>
            <a:r>
              <a:rPr lang="ko-KR" altLang="en-US" dirty="0"/>
              <a:t>하나씩 행 </a:t>
            </a:r>
            <a:r>
              <a:rPr lang="ko-KR" altLang="en-US" dirty="0" err="1"/>
              <a:t>렬을</a:t>
            </a:r>
            <a:r>
              <a:rPr lang="ko-KR" altLang="en-US" dirty="0"/>
              <a:t> 추가한다면 끝에 두개만 성분을 바꿔서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</a:t>
            </a:r>
            <a:r>
              <a:rPr lang="ko-KR" altLang="en-US" dirty="0" err="1"/>
              <a:t>이동량을</a:t>
            </a:r>
            <a:r>
              <a:rPr lang="ko-KR" altLang="en-US" dirty="0"/>
              <a:t> 표현하여 행렬의 덧셈이 아니라 곱셈을 이용하여 이동을 볼 수 있어</a:t>
            </a:r>
            <a:endParaRPr lang="en-US" altLang="ko-KR" dirty="0"/>
          </a:p>
          <a:p>
            <a:r>
              <a:rPr lang="ko-KR" altLang="en-US" dirty="0"/>
              <a:t>복합적인 기하변환을 수행할 때 하나의 행렬로 만들어서 적용할 수 있어 원랜 덧셈인데 </a:t>
            </a:r>
            <a:r>
              <a:rPr lang="ko-KR" altLang="en-US" dirty="0" err="1"/>
              <a:t>카르테시안으로</a:t>
            </a:r>
            <a:r>
              <a:rPr lang="ko-KR" altLang="en-US" dirty="0"/>
              <a:t> 적용하면 다른 것과 섞일 수 있다는 장점이 있어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275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F06D6C5C-AC8F-5A5A-249A-24FC5EDC1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95" y="1778794"/>
            <a:ext cx="5212058" cy="228566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B8E11E2-EF85-0588-1BA1-8F73C6EF7927}"/>
              </a:ext>
            </a:extLst>
          </p:cNvPr>
          <p:cNvSpPr txBox="1"/>
          <p:nvPr/>
        </p:nvSpPr>
        <p:spPr>
          <a:xfrm>
            <a:off x="457200" y="134199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방향 증가</a:t>
            </a:r>
            <a:endParaRPr lang="en-US" altLang="ko-KR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E3DBF8D-79E6-448A-33BD-C77F8CE92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342" y="1632032"/>
            <a:ext cx="5212058" cy="237742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331EB92-BC1C-5929-8545-769E093DA404}"/>
              </a:ext>
            </a:extLst>
          </p:cNvPr>
          <p:cNvSpPr txBox="1"/>
          <p:nvPr/>
        </p:nvSpPr>
        <p:spPr>
          <a:xfrm>
            <a:off x="6624342" y="121269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r>
              <a:rPr lang="ko-KR" altLang="en-US" dirty="0"/>
              <a:t>방향 증가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9D36DB0B-4252-BF16-AEBA-619BA21F58D3}"/>
                  </a:ext>
                </a:extLst>
              </p14:cNvPr>
              <p14:cNvContentPartPr/>
              <p14:nvPr/>
            </p14:nvContentPartPr>
            <p14:xfrm>
              <a:off x="2146300" y="1472540"/>
              <a:ext cx="547560" cy="69768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9D36DB0B-4252-BF16-AEBA-619BA21F58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7300" y="1463900"/>
                <a:ext cx="565200" cy="71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B113FF84-F049-0971-D330-799786549D4C}"/>
              </a:ext>
            </a:extLst>
          </p:cNvPr>
          <p:cNvGrpSpPr/>
          <p:nvPr/>
        </p:nvGrpSpPr>
        <p:grpSpPr>
          <a:xfrm>
            <a:off x="7953552" y="1246588"/>
            <a:ext cx="801720" cy="1564200"/>
            <a:chOff x="7911660" y="3441600"/>
            <a:chExt cx="801720" cy="156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2109FE0-E3FC-EAFE-365B-545F9D8FDECA}"/>
                    </a:ext>
                  </a:extLst>
                </p14:cNvPr>
                <p14:cNvContentPartPr/>
                <p14:nvPr/>
              </p14:nvContentPartPr>
              <p14:xfrm>
                <a:off x="8343300" y="4703400"/>
                <a:ext cx="293040" cy="3024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2109FE0-E3FC-EAFE-365B-545F9D8FDEC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34660" y="4694400"/>
                  <a:ext cx="3106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9852DDF-1F39-74B2-EC8B-13CF026BC2E1}"/>
                    </a:ext>
                  </a:extLst>
                </p14:cNvPr>
                <p14:cNvContentPartPr/>
                <p14:nvPr/>
              </p14:nvContentPartPr>
              <p14:xfrm>
                <a:off x="7911660" y="3441600"/>
                <a:ext cx="801720" cy="12362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9852DDF-1F39-74B2-EC8B-13CF026BC2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03020" y="3432960"/>
                  <a:ext cx="819360" cy="125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DE4CE0FC-3201-A018-365A-5701F8B6E454}"/>
                  </a:ext>
                </a:extLst>
              </p14:cNvPr>
              <p14:cNvContentPartPr/>
              <p14:nvPr/>
            </p14:nvContentPartPr>
            <p14:xfrm>
              <a:off x="2259880" y="2082868"/>
              <a:ext cx="320400" cy="4255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DE4CE0FC-3201-A018-365A-5701F8B6E4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50880" y="2074228"/>
                <a:ext cx="338040" cy="4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326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2DFB80-0C4E-0259-6420-3DD6CF945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63" y="473059"/>
            <a:ext cx="7697274" cy="22958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69CA09-A4A6-909D-6663-8B9D6E8D4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234" y="113837"/>
            <a:ext cx="3277057" cy="33151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E51C56-3078-D0B4-E1D2-5F9EF802E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03" y="2988717"/>
            <a:ext cx="6491621" cy="23906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C1CA53-03CB-B190-1C45-A7CB3A0146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5233" y="3429000"/>
            <a:ext cx="3277057" cy="33532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6A54BA6B-D4C8-3EDA-BEE2-36E980973895}"/>
                  </a:ext>
                </a:extLst>
              </p14:cNvPr>
              <p14:cNvContentPartPr/>
              <p14:nvPr/>
            </p14:nvContentPartPr>
            <p14:xfrm>
              <a:off x="2765211" y="3074180"/>
              <a:ext cx="852840" cy="6807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6A54BA6B-D4C8-3EDA-BEE2-36E9809738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6211" y="3065540"/>
                <a:ext cx="870480" cy="6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508BBAF-0A2D-3626-D545-BCABEF60FAA1}"/>
                  </a:ext>
                </a:extLst>
              </p14:cNvPr>
              <p14:cNvContentPartPr/>
              <p14:nvPr/>
            </p14:nvContentPartPr>
            <p14:xfrm>
              <a:off x="1657931" y="496800"/>
              <a:ext cx="1041840" cy="6818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508BBAF-0A2D-3626-D545-BCABEF60FAA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49291" y="487800"/>
                <a:ext cx="1059480" cy="69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617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60D891-9E36-38BA-F8BE-3E2CEE466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193" y="1699183"/>
            <a:ext cx="7468642" cy="3115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CDAAA6-BD4F-8C31-6350-0739924D5E7F}"/>
              </a:ext>
            </a:extLst>
          </p:cNvPr>
          <p:cNvSpPr txBox="1"/>
          <p:nvPr/>
        </p:nvSpPr>
        <p:spPr>
          <a:xfrm>
            <a:off x="809786" y="5203531"/>
            <a:ext cx="10802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8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//Ty </a:t>
            </a:r>
            <a:r>
              <a:rPr lang="ko-KR" altLang="en-US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부호 바꿔주어야 해 </a:t>
            </a: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--&gt; </a:t>
            </a:r>
            <a:r>
              <a:rPr lang="ko-KR" altLang="en-US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사람 기준으로 움직이는 걸 기대하려면</a:t>
            </a: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이 상태에서 *</a:t>
            </a:r>
            <a:r>
              <a:rPr lang="en-US" altLang="ko-KR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-1</a:t>
            </a:r>
            <a:r>
              <a:rPr lang="ko-KR" altLang="en-US" sz="1800" dirty="0">
                <a:latin typeface="돋움체" panose="020B0609000101010101" pitchFamily="49" charset="-127"/>
                <a:ea typeface="돋움체" panose="020B0609000101010101" pitchFamily="49" charset="-127"/>
              </a:rPr>
              <a:t>을 </a:t>
            </a:r>
            <a:r>
              <a:rPr lang="ko-KR" altLang="en-US" sz="18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곱해야해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35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190</Words>
  <Application>Microsoft Office PowerPoint</Application>
  <PresentationFormat>와이드스크린</PresentationFormat>
  <Paragraphs>35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돋움체</vt:lpstr>
      <vt:lpstr>맑은 고딕</vt:lpstr>
      <vt:lpstr>Arial</vt:lpstr>
      <vt:lpstr>Office 테마</vt:lpstr>
      <vt:lpstr>기하변환</vt:lpstr>
      <vt:lpstr>PowerPoint 프레젠테이션</vt:lpstr>
      <vt:lpstr>PowerPoint 프레젠테이션</vt:lpstr>
      <vt:lpstr>Rotation</vt:lpstr>
      <vt:lpstr>shearing</vt:lpstr>
      <vt:lpstr>Cartesian</vt:lpstr>
      <vt:lpstr>PowerPoint 프레젠테이션</vt:lpstr>
      <vt:lpstr>PowerPoint 프레젠테이션</vt:lpstr>
      <vt:lpstr>PowerPoint 프레젠테이션</vt:lpstr>
      <vt:lpstr>PowerPoint 프레젠테이션</vt:lpstr>
      <vt:lpstr>HorizontalFlip</vt:lpstr>
      <vt:lpstr>Scaling 순방향</vt:lpstr>
      <vt:lpstr>Scaling 역방향</vt:lpstr>
      <vt:lpstr>Scaling 확대 &amp; 축소</vt:lpstr>
      <vt:lpstr>회전영상 수식</vt:lpstr>
      <vt:lpstr>회전 순방향사상 &amp; 역방향사상</vt:lpstr>
      <vt:lpstr>Rotation 함수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가연 김</dc:creator>
  <cp:lastModifiedBy>가연 김</cp:lastModifiedBy>
  <cp:revision>6</cp:revision>
  <dcterms:created xsi:type="dcterms:W3CDTF">2025-05-27T23:33:52Z</dcterms:created>
  <dcterms:modified xsi:type="dcterms:W3CDTF">2025-05-28T09:43:25Z</dcterms:modified>
</cp:coreProperties>
</file>