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3:12:4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1144 24575,'0'0'0,"0"-1"0,-1 1 0,1 0 0,0-1 0,-1 1 0,1-1 0,0 1 0,-1 0 0,1-1 0,0 1 0,-1 0 0,1-1 0,0 1 0,-1 0 0,1 0 0,-1 0 0,1-1 0,-1 1 0,1 0 0,-1 0 0,1 0 0,-1 0 0,1 0 0,-1 0 0,1 0 0,-1 0 0,1 0 0,-1 0 0,1 0 0,0 0 0,-1 0 0,0 0 0,-19 3 0,-10 6 0,0 1 0,-32 14 0,27-9 0,-37 10 0,6-8 0,-1-3 0,0-3 0,-1-2 0,0-4 0,-82-4 0,140-2 0,0-1 0,0-1 0,0 0 0,1 0 0,-1-1 0,1 0 0,0-1 0,0 0 0,0 0 0,1-1 0,-9-8 0,-22-12 0,32 22 0,1 0 0,-1 0 0,1-1 0,0 0 0,0 0 0,1-1 0,-1 0 0,-8-12 0,11 12 0,0 0 0,0 0 0,1 0 0,0-1 0,0 1 0,0 0 0,1-1 0,0 1 0,0-1 0,1 1 0,0-8 0,0-31 0,2 0 0,12-62 0,-10 86 0,1 0 0,1 1 0,1 0 0,1 1 0,1-1 0,0 1 0,17-24 0,5 1 0,2 2 0,1 2 0,3 1 0,0 1 0,71-50 0,229-127 0,-275 177 0,-30 16 0,101-53 0,-113 63 0,1 2 0,0 0 0,0 2 0,40-8 0,-27 9 0,0 1 0,1 1 0,63 4 0,-91 0 0,-1 0 0,0 0 0,-1 1 0,1-1 0,0 2 0,0-1 0,-1 1 0,1-1 0,-1 1 0,0 1 0,0-1 0,0 1 0,0 0 0,-1 0 0,1 0 0,-1 1 0,6 8 0,-2-1 0,-1 1 0,0 0 0,-1 1 0,-1-1 0,0 1 0,4 17 0,9 33 0,-5-21 0,12 78 0,-16-54 0,-3 0 0,-3 76 0,-5-120 0,0 0 0,-1-1 0,-1 0 0,-1 1 0,-1-1 0,-1-1 0,-1 0 0,-1 0 0,0 0 0,-15 22 0,-35 48 0,49-80-273,0 0 0,-1-1 0,0 0 0,-22 15 0,22-18-6553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4:29:2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2D74A-500A-5232-C29E-1229298B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26F8A-5047-7896-3A52-82144A7D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DC82-1F38-CF03-A026-81E53907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1E7D-C1C6-464E-FA09-B4C77D4B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8972A-6FA9-5D6E-9EC5-01AD0D2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0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456C0-434B-F2EF-5E33-C24B436D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667EC-96BA-F41B-8A42-7775BE06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F7546-38EB-7BA7-754A-A0A5F40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BD92-347A-0E49-4B5C-A0EDA214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0F4CA-CA0C-5B3F-D4E8-D6D1097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5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D0644-7495-DBB1-F532-B179B4674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8B468-8CFD-8AF8-6F68-36CB9449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4B505-698A-D0C1-C885-816D4604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8AD3-13D6-08B9-304D-6906DDBC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6FB74-E973-7086-0900-4B982F26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5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5C5D6-1D93-7C95-DC7D-A54A23A3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D67F7-76C6-E332-B0BE-2F749944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ED98-8D15-BFC5-2F1F-86BFF8F3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D78C7-697F-7EA8-7849-53A2D23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0995B-66B5-D4DC-C073-5BD43DC4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31D20-36F5-6F14-3D49-C3F4E3E4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86142-4F41-8837-3073-74B43D2B5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11D0-C716-A945-55EE-51886A3B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CB279-896F-99B2-2B9B-CD349C36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F2905-6B18-1D80-6F97-67C172CA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8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72F0-8BB6-902D-C79A-B8E24856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E8F2E-992B-B358-78A5-4768D2843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8C4DE-BA11-C7C4-5895-8C511425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50F61-11D4-AB88-F6AC-5D060E65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AA427-E14C-D367-A340-B9814FA4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C75C6-0884-3324-6E4C-BCBB5F01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C85F-64BD-1BA5-ACCE-E4AFAB54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56F89-166B-1C27-6D60-DE2C88BB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E56E2-826C-1F16-4633-791BD4FB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1267A-8451-8C08-C174-557C7C04C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5822A8-3370-C817-7C33-6DDB7A913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62E9F6-9C8F-F234-B779-2AABAC42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CB69A-69A8-8EB2-DAFB-879B23C4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36A6A-1BAA-7782-8AA4-92F992CF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4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3D49F-5E66-F049-F1BF-D9E7D4D7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F21EA3-AA22-9200-40A7-8905455F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8BFC4-3D1C-1670-417D-23397FEB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B9544-8F8D-4AFB-2740-D9C47CCF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5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A018B-58BA-192B-B85F-84B8384A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610DB9-71A9-41F7-0B33-EFB78AC0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683BB-F448-0526-89F5-5E10FD47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564AD-2F98-6992-F186-FED78FA9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E4E63-B87F-6354-6D43-9E687403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C9E45-F287-F9AF-C848-EDB975DA3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556F3-5CBA-7297-6FE2-A85921F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BDC19-5CE3-62E5-C6F4-B0C53FA1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A4C3B-5505-AF9E-60CD-F314C0F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2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2501B-96BB-0BBD-631D-A6CF5280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08C041-03A4-D31B-EC95-22FA3EB8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456C5-8EB7-BCD0-69AC-E5C136C67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4739B-51C5-515F-6AD1-89ACFFB1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BFB7C-AB38-3742-CA2E-9C38ED16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F7232-4336-1C4E-470A-130B8C56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4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0CC8C7-9C5C-22A3-E388-4512455F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4074E-0AF9-1534-F11E-B800F8FB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5F899-8371-4D31-EDEA-33314CF82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C5192-3341-4F81-9563-0909948F500B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DF3BD-A58C-391A-568C-977210266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6AEA-5FD3-3814-887D-1172EF0C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B6C0D-BFB3-41B2-99FD-27016627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0B93E-A675-0D90-E412-4AA64825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738" y="1122363"/>
            <a:ext cx="9758596" cy="2387600"/>
          </a:xfrm>
        </p:spPr>
        <p:txBody>
          <a:bodyPr/>
          <a:lstStyle/>
          <a:p>
            <a:r>
              <a:rPr lang="ko-KR" altLang="en-US"/>
              <a:t>컬러영역에서 관심영역추출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1DE14-2453-2BBC-6F2B-7C60ED07B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1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B5A60-1437-6BC7-FFD5-62D6FADB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True color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EE86A-96EC-250F-AF0A-A133766E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크기를 구할 수 </a:t>
            </a:r>
            <a:r>
              <a:rPr lang="ko-KR" altLang="en-US" dirty="0" err="1"/>
              <a:t>있어야함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0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B2BA1-A195-FEA5-A5AE-CFB991A9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로 딸기영역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B45C30-003F-5C9E-4A0E-93A2C7EF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478" y="2187270"/>
            <a:ext cx="4056843" cy="284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35A73-AC26-86D5-7FEC-154D8533CC27}"/>
              </a:ext>
            </a:extLst>
          </p:cNvPr>
          <p:cNvSpPr txBox="1"/>
          <p:nvPr/>
        </p:nvSpPr>
        <p:spPr>
          <a:xfrm>
            <a:off x="8214610" y="5531370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  <a:r>
              <a:rPr lang="en-US" altLang="ko-KR" dirty="0"/>
              <a:t>! </a:t>
            </a:r>
            <a:r>
              <a:rPr lang="ko-KR" altLang="en-US" dirty="0"/>
              <a:t>다른 것도 </a:t>
            </a:r>
            <a:r>
              <a:rPr lang="en-US" altLang="ko-KR" dirty="0"/>
              <a:t>R</a:t>
            </a:r>
            <a:r>
              <a:rPr lang="ko-KR" altLang="en-US" dirty="0"/>
              <a:t>이 큰 게 많아</a:t>
            </a:r>
            <a:endParaRPr lang="en-US" altLang="ko-KR" dirty="0"/>
          </a:p>
          <a:p>
            <a:r>
              <a:rPr lang="ko-KR" altLang="en-US" dirty="0" err="1"/>
              <a:t>마스킹을</a:t>
            </a:r>
            <a:r>
              <a:rPr lang="ko-KR" altLang="en-US" dirty="0"/>
              <a:t> </a:t>
            </a:r>
            <a:r>
              <a:rPr lang="ko-KR" altLang="en-US" dirty="0" err="1"/>
              <a:t>패싱한</a:t>
            </a:r>
            <a:r>
              <a:rPr lang="ko-KR" altLang="en-US" dirty="0"/>
              <a:t> 것도 많아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8FB479-C85C-A457-474C-9259743D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712"/>
            <a:ext cx="7992590" cy="268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BB86EC-DAC4-1581-B34B-EF3A8CDFDD28}"/>
              </a:ext>
            </a:extLst>
          </p:cNvPr>
          <p:cNvSpPr txBox="1"/>
          <p:nvPr/>
        </p:nvSpPr>
        <p:spPr>
          <a:xfrm>
            <a:off x="8217835" y="6169709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심지어 딸기는 다 표시되지도 않았어</a:t>
            </a:r>
            <a:endParaRPr lang="en-US" altLang="ko-KR" dirty="0"/>
          </a:p>
          <a:p>
            <a:r>
              <a:rPr lang="ko-KR" altLang="en-US" dirty="0"/>
              <a:t>기준점을 넘지 못함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5A916-2E89-7D16-F726-502A81B70068}"/>
              </a:ext>
            </a:extLst>
          </p:cNvPr>
          <p:cNvSpPr txBox="1"/>
          <p:nvPr/>
        </p:nvSpPr>
        <p:spPr>
          <a:xfrm>
            <a:off x="924697" y="5867995"/>
            <a:ext cx="5881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RGB</a:t>
            </a:r>
            <a:r>
              <a:rPr lang="ko-KR" altLang="en-US" dirty="0"/>
              <a:t>에서 </a:t>
            </a:r>
            <a:r>
              <a:rPr lang="en-US" altLang="ko-KR" dirty="0"/>
              <a:t>R</a:t>
            </a:r>
            <a:r>
              <a:rPr lang="ko-KR" altLang="en-US" dirty="0"/>
              <a:t>이 높다는 건 빨간 값도 많다고 볼 순 있지만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ko-KR" altLang="en-US" dirty="0" err="1"/>
              <a:t>밝기값이</a:t>
            </a:r>
            <a:r>
              <a:rPr lang="ko-KR" altLang="en-US" dirty="0"/>
              <a:t> </a:t>
            </a:r>
            <a:r>
              <a:rPr lang="ko-KR" altLang="en-US" dirty="0" err="1"/>
              <a:t>높을때도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크다 </a:t>
            </a:r>
          </a:p>
        </p:txBody>
      </p:sp>
    </p:spTree>
    <p:extLst>
      <p:ext uri="{BB962C8B-B14F-4D97-AF65-F5344CB8AC3E}">
        <p14:creationId xmlns:p14="http://schemas.microsoft.com/office/powerpoint/2010/main" val="32306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478EF-BE33-4901-3EA2-5978E6E6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8C2B62-D604-567B-0366-225D5202A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6201" y="2598882"/>
            <a:ext cx="3675779" cy="2077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C88A04-DBB7-28B1-E26E-7314E59A0E97}"/>
              </a:ext>
            </a:extLst>
          </p:cNvPr>
          <p:cNvSpPr txBox="1"/>
          <p:nvPr/>
        </p:nvSpPr>
        <p:spPr>
          <a:xfrm>
            <a:off x="6677247" y="5847907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그래도 딸기가 아닌 값은 많이 </a:t>
            </a:r>
            <a:r>
              <a:rPr lang="en-US" altLang="ko-KR" dirty="0"/>
              <a:t>out </a:t>
            </a:r>
            <a:r>
              <a:rPr lang="ko-KR" altLang="en-US" dirty="0"/>
              <a:t>시킬 수 있었음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857693-EB1F-861C-3F83-10676D7C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4290"/>
            <a:ext cx="828790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5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4DAEB-E90A-6BDA-E0AF-E8FCE23B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67A79-A570-C106-0363-A99E4EA1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504" y="3087974"/>
            <a:ext cx="3593496" cy="2066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305211-337B-E58E-DDB8-C59EA491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0" y="2503357"/>
            <a:ext cx="8256657" cy="2918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3E728-2C76-20D3-FBFA-5DE0089F1068}"/>
              </a:ext>
            </a:extLst>
          </p:cNvPr>
          <p:cNvSpPr txBox="1"/>
          <p:nvPr/>
        </p:nvSpPr>
        <p:spPr>
          <a:xfrm>
            <a:off x="9469874" y="581083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딸기 부분 좀 더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1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9107A0-BF04-4076-F43F-F09047A59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07" y="242906"/>
            <a:ext cx="5820587" cy="12288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00D53-4411-224F-0B59-1ACB1E81A4AD}"/>
              </a:ext>
            </a:extLst>
          </p:cNvPr>
          <p:cNvSpPr txBox="1"/>
          <p:nvPr/>
        </p:nvSpPr>
        <p:spPr>
          <a:xfrm>
            <a:off x="3858073" y="0"/>
            <a:ext cx="833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감지를 젤 잘 하니까 사람 눈 센싱을 고려하여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높게 뽑음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EBC43F1-27D4-3FB3-65A0-F1B0B17E2665}"/>
                  </a:ext>
                </a:extLst>
              </p14:cNvPr>
              <p14:cNvContentPartPr/>
              <p14:nvPr/>
            </p14:nvContentPartPr>
            <p14:xfrm>
              <a:off x="2509465" y="262871"/>
              <a:ext cx="540720" cy="4611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EBC43F1-27D4-3FB3-65A0-F1B0B17E2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825" y="254231"/>
                <a:ext cx="5583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22197D3-81BE-40B5-89C8-7298B18ED39F}"/>
                  </a:ext>
                </a:extLst>
              </p14:cNvPr>
              <p14:cNvContentPartPr/>
              <p14:nvPr/>
            </p14:nvContentPartPr>
            <p14:xfrm>
              <a:off x="9401567" y="5240559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22197D3-81BE-40B5-89C8-7298B18ED3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2927" y="523191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7ACFBBB-3CF3-41EE-70E6-6E1D1F471A00}"/>
              </a:ext>
            </a:extLst>
          </p:cNvPr>
          <p:cNvSpPr txBox="1"/>
          <p:nvPr/>
        </p:nvSpPr>
        <p:spPr>
          <a:xfrm>
            <a:off x="6711197" y="1028298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0~255</a:t>
            </a:r>
            <a:r>
              <a:rPr lang="ko-KR" altLang="en-US" dirty="0"/>
              <a:t>값으로 맞추기 위해 </a:t>
            </a:r>
            <a:r>
              <a:rPr lang="en-US" altLang="ko-KR" dirty="0" err="1"/>
              <a:t>Cb</a:t>
            </a:r>
            <a:r>
              <a:rPr lang="en-US" altLang="ko-KR" dirty="0"/>
              <a:t> Cr</a:t>
            </a:r>
            <a:r>
              <a:rPr lang="ko-KR" altLang="en-US" dirty="0"/>
              <a:t>은 </a:t>
            </a:r>
            <a:r>
              <a:rPr lang="en-US" altLang="ko-KR" dirty="0"/>
              <a:t>+128 </a:t>
            </a:r>
            <a:r>
              <a:rPr lang="ko-KR" altLang="en-US" dirty="0"/>
              <a:t>해주기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2D42DD-E81B-05F8-794B-6335F730C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89" y="3702057"/>
            <a:ext cx="3934374" cy="30770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DB9C78-9978-8C6F-9E50-11CBC9BE9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489" y="1397630"/>
            <a:ext cx="10229837" cy="21946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9D8454-E573-DF9D-4182-51D2A59BE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5619" y="5084758"/>
            <a:ext cx="2228479" cy="17150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EA9407F-10E5-754E-15BD-5B0BA8A09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0797" y="5073126"/>
            <a:ext cx="2228479" cy="17134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00A634-D572-B747-FBE9-4A62323FB704}"/>
              </a:ext>
            </a:extLst>
          </p:cNvPr>
          <p:cNvSpPr txBox="1"/>
          <p:nvPr/>
        </p:nvSpPr>
        <p:spPr>
          <a:xfrm>
            <a:off x="4411242" y="5055893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Cb</a:t>
            </a:r>
            <a:r>
              <a:rPr lang="en-US" altLang="ko-KR" dirty="0"/>
              <a:t>				   Cr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1B3EAAA-F4E7-3CBC-B90A-826B7423B8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1958" y="3070816"/>
            <a:ext cx="2527321" cy="19663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923E3B-847F-78BE-507D-43B7F3B31489}"/>
              </a:ext>
            </a:extLst>
          </p:cNvPr>
          <p:cNvSpPr txBox="1"/>
          <p:nvPr/>
        </p:nvSpPr>
        <p:spPr>
          <a:xfrm>
            <a:off x="7376984" y="3070816"/>
            <a:ext cx="2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35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5971C-B664-B3BC-ABF8-FD8F19C8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82563"/>
            <a:ext cx="10515600" cy="6492874"/>
          </a:xfrm>
        </p:spPr>
        <p:txBody>
          <a:bodyPr>
            <a:normAutofit/>
          </a:bodyPr>
          <a:lstStyle/>
          <a:p>
            <a:r>
              <a:rPr lang="ko-KR" altLang="en-US" dirty="0"/>
              <a:t>문제 분석</a:t>
            </a:r>
            <a:endParaRPr lang="en-US" altLang="ko-KR" dirty="0"/>
          </a:p>
          <a:p>
            <a:r>
              <a:rPr lang="en-US" altLang="ko-KR" dirty="0"/>
              <a:t>Cr</a:t>
            </a:r>
            <a:r>
              <a:rPr lang="ko-KR" altLang="en-US" dirty="0"/>
              <a:t>을 </a:t>
            </a:r>
            <a:r>
              <a:rPr lang="ko-KR" altLang="en-US" dirty="0" err="1"/>
              <a:t>스포이드로</a:t>
            </a:r>
            <a:r>
              <a:rPr lang="ko-KR" altLang="en-US" dirty="0"/>
              <a:t> 뽑아보면</a:t>
            </a:r>
            <a:endParaRPr lang="en-US" altLang="ko-KR" dirty="0"/>
          </a:p>
          <a:p>
            <a:r>
              <a:rPr lang="en-US" altLang="ko-KR" dirty="0"/>
              <a:t>Cr</a:t>
            </a:r>
            <a:r>
              <a:rPr lang="ko-KR" altLang="en-US" dirty="0"/>
              <a:t>값 기준으로 딸기 </a:t>
            </a:r>
            <a:r>
              <a:rPr lang="ko-KR" altLang="en-US" dirty="0" err="1"/>
              <a:t>레드값은</a:t>
            </a:r>
            <a:r>
              <a:rPr lang="ko-KR" altLang="en-US" dirty="0"/>
              <a:t> </a:t>
            </a:r>
            <a:r>
              <a:rPr lang="en-US" altLang="ko-KR" dirty="0"/>
              <a:t>212</a:t>
            </a:r>
          </a:p>
          <a:p>
            <a:r>
              <a:rPr lang="ko-KR" altLang="en-US" dirty="0"/>
              <a:t>그런데 귤 값도 </a:t>
            </a:r>
            <a:r>
              <a:rPr lang="en-US" altLang="ko-KR" dirty="0"/>
              <a:t>200</a:t>
            </a:r>
            <a:r>
              <a:rPr lang="ko-KR" altLang="en-US" dirty="0"/>
              <a:t>정도가 넘음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BUT </a:t>
            </a:r>
          </a:p>
          <a:p>
            <a:r>
              <a:rPr lang="en-US" altLang="ko-KR" dirty="0" err="1"/>
              <a:t>Cb</a:t>
            </a:r>
            <a:r>
              <a:rPr lang="ko-KR" altLang="en-US" dirty="0"/>
              <a:t>부분에서 딸기는 </a:t>
            </a:r>
            <a:r>
              <a:rPr lang="en-US" altLang="ko-KR" dirty="0"/>
              <a:t>138</a:t>
            </a:r>
            <a:r>
              <a:rPr lang="ko-KR" altLang="en-US" dirty="0" err="1"/>
              <a:t>정도고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Cb</a:t>
            </a:r>
            <a:r>
              <a:rPr lang="ko-KR" altLang="en-US" dirty="0"/>
              <a:t>부분에서 귤은 </a:t>
            </a:r>
            <a:r>
              <a:rPr lang="en-US" altLang="ko-KR" dirty="0"/>
              <a:t>87</a:t>
            </a:r>
            <a:r>
              <a:rPr lang="ko-KR" altLang="en-US" dirty="0"/>
              <a:t>정도임</a:t>
            </a:r>
            <a:endParaRPr lang="en-US" altLang="ko-KR" dirty="0"/>
          </a:p>
          <a:p>
            <a:r>
              <a:rPr lang="en-US" altLang="ko-KR" dirty="0" err="1"/>
              <a:t>Cb</a:t>
            </a:r>
            <a:r>
              <a:rPr lang="ko-KR" altLang="en-US" dirty="0"/>
              <a:t>부분에서 딸기는 </a:t>
            </a:r>
            <a:r>
              <a:rPr lang="en-US" altLang="ko-KR" dirty="0"/>
              <a:t>130</a:t>
            </a:r>
            <a:r>
              <a:rPr lang="ko-KR" altLang="en-US" dirty="0"/>
              <a:t>보다는 크고 </a:t>
            </a:r>
            <a:r>
              <a:rPr lang="en-US" altLang="ko-KR" dirty="0"/>
              <a:t>Cr </a:t>
            </a:r>
            <a:r>
              <a:rPr lang="ko-KR" altLang="en-US" dirty="0"/>
              <a:t>성분은 </a:t>
            </a:r>
            <a:r>
              <a:rPr lang="en-US" altLang="ko-KR" dirty="0"/>
              <a:t>200</a:t>
            </a:r>
            <a:r>
              <a:rPr lang="ko-KR" altLang="en-US" dirty="0"/>
              <a:t>보다 크게 하면 되겠네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어두운 부분에선 딸기가 빛을 받으면 </a:t>
            </a:r>
            <a:r>
              <a:rPr lang="en-US" altLang="ko-KR" dirty="0"/>
              <a:t>R </a:t>
            </a:r>
            <a:r>
              <a:rPr lang="ko-KR" altLang="en-US" dirty="0"/>
              <a:t>값도 줄어들어서 </a:t>
            </a:r>
            <a:r>
              <a:rPr lang="en-US" altLang="ko-KR" dirty="0"/>
              <a:t>RGB </a:t>
            </a:r>
            <a:r>
              <a:rPr lang="ko-KR" altLang="en-US" dirty="0"/>
              <a:t>값으로 표현하기 어려워요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43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4BF21-3B3C-982B-16E8-222988CC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71"/>
            <a:ext cx="10515600" cy="4351338"/>
          </a:xfrm>
        </p:spPr>
        <p:txBody>
          <a:bodyPr/>
          <a:lstStyle/>
          <a:p>
            <a:r>
              <a:rPr lang="ko-KR" altLang="en-US" dirty="0"/>
              <a:t>하지만 이렇게 해도 어려워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딥러닝을</a:t>
            </a:r>
            <a:r>
              <a:rPr lang="ko-KR" altLang="en-US" dirty="0"/>
              <a:t> 많이 써</a:t>
            </a:r>
            <a:endParaRPr lang="en-US" altLang="ko-KR" dirty="0"/>
          </a:p>
          <a:p>
            <a:r>
              <a:rPr lang="ko-KR" altLang="en-US" dirty="0"/>
              <a:t>딸기에 대한 엄청난 이미지를 가지고 </a:t>
            </a:r>
            <a:r>
              <a:rPr lang="ko-KR" altLang="en-US" dirty="0" err="1"/>
              <a:t>딥하게</a:t>
            </a:r>
            <a:r>
              <a:rPr lang="ko-KR" altLang="en-US" dirty="0"/>
              <a:t> 학습하면 딸기라는 걸 학습 </a:t>
            </a:r>
            <a:r>
              <a:rPr lang="ko-KR" altLang="en-US" dirty="0" err="1"/>
              <a:t>과정중</a:t>
            </a:r>
            <a:r>
              <a:rPr lang="ko-KR" altLang="en-US" dirty="0"/>
              <a:t> 딸기의 </a:t>
            </a:r>
            <a:r>
              <a:rPr lang="ko-KR" altLang="en-US" dirty="0" err="1"/>
              <a:t>특징또한</a:t>
            </a:r>
            <a:r>
              <a:rPr lang="ko-KR" altLang="en-US" dirty="0"/>
              <a:t> 알아서 학습하게 돼</a:t>
            </a:r>
            <a:endParaRPr lang="en-US" altLang="ko-KR" dirty="0"/>
          </a:p>
          <a:p>
            <a:r>
              <a:rPr lang="en-US" altLang="ko-KR" dirty="0" err="1"/>
              <a:t>Cb</a:t>
            </a:r>
            <a:r>
              <a:rPr lang="en-US" altLang="ko-KR" dirty="0"/>
              <a:t> Cr</a:t>
            </a:r>
            <a:r>
              <a:rPr lang="ko-KR" altLang="en-US" dirty="0"/>
              <a:t>을 우리가 정하고 있는 이 방식이 사실은 전통적인 거야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FB65F2-F70B-19F7-171B-8A899676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52" y="2609257"/>
            <a:ext cx="804974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E1550-CFDE-94C3-564A-F79D5EF6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사람 얼굴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2F425-B201-06CC-9C2D-84575E7A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얼굴 영역 검출하여 </a:t>
            </a:r>
            <a:r>
              <a:rPr lang="ko-KR" altLang="en-US" dirty="0" err="1"/>
              <a:t>바운딩박스하여</a:t>
            </a:r>
            <a:r>
              <a:rPr lang="ko-KR" altLang="en-US" dirty="0"/>
              <a:t> 이미지 출력하기</a:t>
            </a:r>
          </a:p>
        </p:txBody>
      </p:sp>
    </p:spTree>
    <p:extLst>
      <p:ext uri="{BB962C8B-B14F-4D97-AF65-F5344CB8AC3E}">
        <p14:creationId xmlns:p14="http://schemas.microsoft.com/office/powerpoint/2010/main" val="36310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200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돋움체</vt:lpstr>
      <vt:lpstr>맑은 고딕</vt:lpstr>
      <vt:lpstr>Arial</vt:lpstr>
      <vt:lpstr>Office 테마</vt:lpstr>
      <vt:lpstr>컬러영역에서 관심영역추출</vt:lpstr>
      <vt:lpstr>True color Img</vt:lpstr>
      <vt:lpstr>RGB로 딸기영역 추출하기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과제 : 사람 얼굴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가연 김</dc:creator>
  <cp:lastModifiedBy>가연 김</cp:lastModifiedBy>
  <cp:revision>1</cp:revision>
  <dcterms:created xsi:type="dcterms:W3CDTF">2025-05-30T01:38:12Z</dcterms:created>
  <dcterms:modified xsi:type="dcterms:W3CDTF">2025-05-30T07:17:50Z</dcterms:modified>
</cp:coreProperties>
</file>