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0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B67E9-A728-492C-AF22-955FE5C6879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C65BDB-9F9B-46FC-BF52-E9E36F194F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Various Bayesian Probability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Asher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and Posterior Probability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1"/>
          <a:stretch/>
        </p:blipFill>
        <p:spPr>
          <a:xfrm>
            <a:off x="1013498" y="4471179"/>
            <a:ext cx="10165004" cy="1774346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79283" y="1828800"/>
            <a:ext cx="5165785" cy="2637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Posterior Probability</a:t>
            </a:r>
          </a:p>
          <a:p>
            <a:pPr lvl="1"/>
            <a:r>
              <a:rPr lang="en-US" dirty="0" smtClean="0"/>
              <a:t>Information obtained by updating prior information from an experiment</a:t>
            </a:r>
          </a:p>
          <a:p>
            <a:pPr lvl="1"/>
            <a:r>
              <a:rPr lang="en-US" dirty="0" smtClean="0"/>
              <a:t>Is a conditional probability</a:t>
            </a:r>
          </a:p>
          <a:p>
            <a:pPr lvl="1"/>
            <a:r>
              <a:rPr lang="en-US" dirty="0" smtClean="0"/>
              <a:t>If event B is event representing the results of some experiment, then:</a:t>
            </a:r>
          </a:p>
          <a:p>
            <a:pPr lvl="2"/>
            <a:r>
              <a:rPr lang="en-US" dirty="0" smtClean="0"/>
              <a:t>Updated probability of event A is conditional on event B having occurred: </a:t>
            </a:r>
            <a:r>
              <a:rPr lang="en-US" i="1" dirty="0" smtClean="0"/>
              <a:t>P(A|B)</a:t>
            </a:r>
          </a:p>
          <a:p>
            <a:pPr lvl="2"/>
            <a:r>
              <a:rPr lang="en-US" i="1" dirty="0" smtClean="0"/>
              <a:t>P(A|B)</a:t>
            </a:r>
            <a:r>
              <a:rPr lang="en-US" dirty="0" smtClean="0"/>
              <a:t> is the </a:t>
            </a:r>
            <a:r>
              <a:rPr lang="en-US" b="1" dirty="0" smtClean="0"/>
              <a:t>posterior probability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13498" y="1828800"/>
            <a:ext cx="5165785" cy="26377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 Probability</a:t>
            </a:r>
          </a:p>
          <a:p>
            <a:pPr lvl="1"/>
            <a:r>
              <a:rPr lang="en-US" dirty="0"/>
              <a:t>Information known before an experiment takes place</a:t>
            </a:r>
          </a:p>
          <a:p>
            <a:pPr lvl="1"/>
            <a:r>
              <a:rPr lang="en-US" dirty="0"/>
              <a:t>Aka </a:t>
            </a:r>
            <a:r>
              <a:rPr lang="en-US" i="1" dirty="0"/>
              <a:t>a priori</a:t>
            </a:r>
            <a:r>
              <a:rPr lang="en-US" dirty="0"/>
              <a:t> probability</a:t>
            </a:r>
          </a:p>
          <a:p>
            <a:pPr lvl="1"/>
            <a:r>
              <a:rPr lang="en-US" dirty="0"/>
              <a:t>If inference is desired on some event A, then:</a:t>
            </a:r>
          </a:p>
          <a:p>
            <a:pPr lvl="2"/>
            <a:r>
              <a:rPr lang="en-US" dirty="0"/>
              <a:t>Probability of event A is </a:t>
            </a:r>
            <a:r>
              <a:rPr lang="en-US" i="1" dirty="0"/>
              <a:t>P(A)</a:t>
            </a:r>
          </a:p>
          <a:p>
            <a:pPr lvl="2"/>
            <a:r>
              <a:rPr lang="en-US" i="1" dirty="0"/>
              <a:t>P(A)</a:t>
            </a:r>
            <a:r>
              <a:rPr lang="en-US" dirty="0"/>
              <a:t> is the </a:t>
            </a:r>
            <a:r>
              <a:rPr lang="en-US" b="1" dirty="0"/>
              <a:t>prior probability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Various Bayesian Probability Stuff</vt:lpstr>
      <vt:lpstr>Prior and Posterior Probability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Bayesian Probability Stuff</dc:title>
  <dc:creator>Travis Asher</dc:creator>
  <cp:lastModifiedBy>Travis Asher</cp:lastModifiedBy>
  <cp:revision>5</cp:revision>
  <dcterms:created xsi:type="dcterms:W3CDTF">2018-12-28T19:16:40Z</dcterms:created>
  <dcterms:modified xsi:type="dcterms:W3CDTF">2018-12-28T20:22:29Z</dcterms:modified>
</cp:coreProperties>
</file>