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5" r:id="rId8"/>
    <p:sldId id="266" r:id="rId9"/>
    <p:sldId id="276" r:id="rId10"/>
    <p:sldId id="268" r:id="rId11"/>
    <p:sldId id="262" r:id="rId12"/>
    <p:sldId id="264" r:id="rId13"/>
    <p:sldId id="269" r:id="rId14"/>
    <p:sldId id="270" r:id="rId15"/>
    <p:sldId id="271" r:id="rId16"/>
    <p:sldId id="278" r:id="rId17"/>
    <p:sldId id="274" r:id="rId18"/>
    <p:sldId id="275" r:id="rId19"/>
    <p:sldId id="272" r:id="rId20"/>
    <p:sldId id="273" r:id="rId21"/>
    <p:sldId id="279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DEB4A-085E-4C15-8280-710612A0C40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44924D-6AB4-418D-A0E0-00C5E5073304}">
      <dgm:prSet phldrT="[Text]"/>
      <dgm:spPr/>
      <dgm:t>
        <a:bodyPr/>
        <a:lstStyle/>
        <a:p>
          <a:r>
            <a:rPr lang="es-CO" dirty="0"/>
            <a:t>Neural Networks</a:t>
          </a:r>
          <a:endParaRPr lang="en-US" dirty="0"/>
        </a:p>
      </dgm:t>
    </dgm:pt>
    <dgm:pt modelId="{28322E14-3616-41C1-8C66-51404EBDD6D9}" type="parTrans" cxnId="{961618E5-A187-4BD6-A945-508F32FF9266}">
      <dgm:prSet/>
      <dgm:spPr/>
      <dgm:t>
        <a:bodyPr/>
        <a:lstStyle/>
        <a:p>
          <a:endParaRPr lang="en-US"/>
        </a:p>
      </dgm:t>
    </dgm:pt>
    <dgm:pt modelId="{1D7A33AB-25B2-4CBB-AC03-50282D6E2728}" type="sibTrans" cxnId="{961618E5-A187-4BD6-A945-508F32FF9266}">
      <dgm:prSet/>
      <dgm:spPr/>
      <dgm:t>
        <a:bodyPr/>
        <a:lstStyle/>
        <a:p>
          <a:endParaRPr lang="en-US"/>
        </a:p>
      </dgm:t>
    </dgm:pt>
    <dgm:pt modelId="{1E07F9E2-ED0D-45AF-A533-779936BE9B2B}">
      <dgm:prSet phldrT="[Text]"/>
      <dgm:spPr/>
      <dgm:t>
        <a:bodyPr/>
        <a:lstStyle/>
        <a:p>
          <a:r>
            <a:rPr lang="es-CO" dirty="0"/>
            <a:t>K - </a:t>
          </a:r>
          <a:r>
            <a:rPr lang="es-CO" dirty="0" err="1"/>
            <a:t>fold</a:t>
          </a:r>
          <a:endParaRPr lang="en-US" dirty="0"/>
        </a:p>
      </dgm:t>
    </dgm:pt>
    <dgm:pt modelId="{085324F1-D518-4943-BB89-F15C4DACC777}" type="parTrans" cxnId="{E60349C3-E50E-4D06-97CB-8D7A19A3531C}">
      <dgm:prSet/>
      <dgm:spPr/>
      <dgm:t>
        <a:bodyPr/>
        <a:lstStyle/>
        <a:p>
          <a:endParaRPr lang="en-US"/>
        </a:p>
      </dgm:t>
    </dgm:pt>
    <dgm:pt modelId="{E203C18F-DCCE-4327-A929-B971285A3668}" type="sibTrans" cxnId="{E60349C3-E50E-4D06-97CB-8D7A19A3531C}">
      <dgm:prSet/>
      <dgm:spPr/>
      <dgm:t>
        <a:bodyPr/>
        <a:lstStyle/>
        <a:p>
          <a:endParaRPr lang="en-US"/>
        </a:p>
      </dgm:t>
    </dgm:pt>
    <dgm:pt modelId="{5D9D06C5-DB44-485E-A9A5-80A324465F24}">
      <dgm:prSet phldrT="[Text]"/>
      <dgm:spPr/>
      <dgm:t>
        <a:bodyPr/>
        <a:lstStyle/>
        <a:p>
          <a:r>
            <a:rPr lang="es-CO" dirty="0"/>
            <a:t>Test Set</a:t>
          </a:r>
          <a:endParaRPr lang="en-US" dirty="0"/>
        </a:p>
      </dgm:t>
    </dgm:pt>
    <dgm:pt modelId="{72419DED-5B33-4A0C-9279-07C939B27D8D}" type="parTrans" cxnId="{6F082529-CA3D-4619-8BEB-867280A63BEF}">
      <dgm:prSet/>
      <dgm:spPr/>
      <dgm:t>
        <a:bodyPr/>
        <a:lstStyle/>
        <a:p>
          <a:endParaRPr lang="en-US"/>
        </a:p>
      </dgm:t>
    </dgm:pt>
    <dgm:pt modelId="{5719D78A-94F7-434F-B000-EC2D0BEED82E}" type="sibTrans" cxnId="{6F082529-CA3D-4619-8BEB-867280A63BEF}">
      <dgm:prSet/>
      <dgm:spPr/>
      <dgm:t>
        <a:bodyPr/>
        <a:lstStyle/>
        <a:p>
          <a:endParaRPr lang="en-US"/>
        </a:p>
      </dgm:t>
    </dgm:pt>
    <dgm:pt modelId="{82941A33-ADDC-4CFF-BC5A-9FA307029F0F}" type="pres">
      <dgm:prSet presAssocID="{FC4DEB4A-085E-4C15-8280-710612A0C4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8A04F8-EDE5-4284-8A86-0EF9D6A55F16}" type="pres">
      <dgm:prSet presAssocID="{F344924D-6AB4-418D-A0E0-00C5E5073304}" presName="root1" presStyleCnt="0"/>
      <dgm:spPr/>
    </dgm:pt>
    <dgm:pt modelId="{6EC48D7B-8BAD-4987-A989-678D35D6CD37}" type="pres">
      <dgm:prSet presAssocID="{F344924D-6AB4-418D-A0E0-00C5E5073304}" presName="LevelOneTextNode" presStyleLbl="node0" presStyleIdx="0" presStyleCnt="1">
        <dgm:presLayoutVars>
          <dgm:chPref val="3"/>
        </dgm:presLayoutVars>
      </dgm:prSet>
      <dgm:spPr/>
    </dgm:pt>
    <dgm:pt modelId="{D54733A9-C8FB-4177-B5DE-328009635E13}" type="pres">
      <dgm:prSet presAssocID="{F344924D-6AB4-418D-A0E0-00C5E5073304}" presName="level2hierChild" presStyleCnt="0"/>
      <dgm:spPr/>
    </dgm:pt>
    <dgm:pt modelId="{185EE01D-C22B-44FD-B0A9-0611C9EF40DF}" type="pres">
      <dgm:prSet presAssocID="{085324F1-D518-4943-BB89-F15C4DACC777}" presName="conn2-1" presStyleLbl="parChTrans1D2" presStyleIdx="0" presStyleCnt="2"/>
      <dgm:spPr/>
    </dgm:pt>
    <dgm:pt modelId="{D09B69DA-7B2D-4AAE-B021-01A35EF3DCB1}" type="pres">
      <dgm:prSet presAssocID="{085324F1-D518-4943-BB89-F15C4DACC777}" presName="connTx" presStyleLbl="parChTrans1D2" presStyleIdx="0" presStyleCnt="2"/>
      <dgm:spPr/>
    </dgm:pt>
    <dgm:pt modelId="{9BE0DDD9-5522-4683-B404-1BD146A1DA4B}" type="pres">
      <dgm:prSet presAssocID="{1E07F9E2-ED0D-45AF-A533-779936BE9B2B}" presName="root2" presStyleCnt="0"/>
      <dgm:spPr/>
    </dgm:pt>
    <dgm:pt modelId="{2D697EA0-EDAF-498D-835E-0125868D3107}" type="pres">
      <dgm:prSet presAssocID="{1E07F9E2-ED0D-45AF-A533-779936BE9B2B}" presName="LevelTwoTextNode" presStyleLbl="node2" presStyleIdx="0" presStyleCnt="2">
        <dgm:presLayoutVars>
          <dgm:chPref val="3"/>
        </dgm:presLayoutVars>
      </dgm:prSet>
      <dgm:spPr/>
    </dgm:pt>
    <dgm:pt modelId="{62D92B43-0526-4019-945D-500145D0F654}" type="pres">
      <dgm:prSet presAssocID="{1E07F9E2-ED0D-45AF-A533-779936BE9B2B}" presName="level3hierChild" presStyleCnt="0"/>
      <dgm:spPr/>
    </dgm:pt>
    <dgm:pt modelId="{E7E91E5B-ADD6-4C1F-8D30-B47E663C9C34}" type="pres">
      <dgm:prSet presAssocID="{72419DED-5B33-4A0C-9279-07C939B27D8D}" presName="conn2-1" presStyleLbl="parChTrans1D2" presStyleIdx="1" presStyleCnt="2"/>
      <dgm:spPr/>
    </dgm:pt>
    <dgm:pt modelId="{FD0559E7-E624-4A3C-8FCA-AF9DEA331051}" type="pres">
      <dgm:prSet presAssocID="{72419DED-5B33-4A0C-9279-07C939B27D8D}" presName="connTx" presStyleLbl="parChTrans1D2" presStyleIdx="1" presStyleCnt="2"/>
      <dgm:spPr/>
    </dgm:pt>
    <dgm:pt modelId="{8E90490D-56AB-4B86-9519-09A1FE52FB54}" type="pres">
      <dgm:prSet presAssocID="{5D9D06C5-DB44-485E-A9A5-80A324465F24}" presName="root2" presStyleCnt="0"/>
      <dgm:spPr/>
    </dgm:pt>
    <dgm:pt modelId="{A9A19955-0FFB-4599-9A22-9EF79D1A72A5}" type="pres">
      <dgm:prSet presAssocID="{5D9D06C5-DB44-485E-A9A5-80A324465F24}" presName="LevelTwoTextNode" presStyleLbl="node2" presStyleIdx="1" presStyleCnt="2">
        <dgm:presLayoutVars>
          <dgm:chPref val="3"/>
        </dgm:presLayoutVars>
      </dgm:prSet>
      <dgm:spPr/>
    </dgm:pt>
    <dgm:pt modelId="{ADC2BCF7-90C5-4E82-AF94-DE5B37494613}" type="pres">
      <dgm:prSet presAssocID="{5D9D06C5-DB44-485E-A9A5-80A324465F24}" presName="level3hierChild" presStyleCnt="0"/>
      <dgm:spPr/>
    </dgm:pt>
  </dgm:ptLst>
  <dgm:cxnLst>
    <dgm:cxn modelId="{6F082529-CA3D-4619-8BEB-867280A63BEF}" srcId="{F344924D-6AB4-418D-A0E0-00C5E5073304}" destId="{5D9D06C5-DB44-485E-A9A5-80A324465F24}" srcOrd="1" destOrd="0" parTransId="{72419DED-5B33-4A0C-9279-07C939B27D8D}" sibTransId="{5719D78A-94F7-434F-B000-EC2D0BEED82E}"/>
    <dgm:cxn modelId="{1C729F68-366B-4B68-9E37-317AA295D951}" type="presOf" srcId="{72419DED-5B33-4A0C-9279-07C939B27D8D}" destId="{FD0559E7-E624-4A3C-8FCA-AF9DEA331051}" srcOrd="1" destOrd="0" presId="urn:microsoft.com/office/officeart/2005/8/layout/hierarchy2"/>
    <dgm:cxn modelId="{01DA986A-BBC9-4AEB-ABEF-A7EDF4544C7A}" type="presOf" srcId="{72419DED-5B33-4A0C-9279-07C939B27D8D}" destId="{E7E91E5B-ADD6-4C1F-8D30-B47E663C9C34}" srcOrd="0" destOrd="0" presId="urn:microsoft.com/office/officeart/2005/8/layout/hierarchy2"/>
    <dgm:cxn modelId="{4C91B251-EDA1-4BB5-9027-1F36FE5365E9}" type="presOf" srcId="{5D9D06C5-DB44-485E-A9A5-80A324465F24}" destId="{A9A19955-0FFB-4599-9A22-9EF79D1A72A5}" srcOrd="0" destOrd="0" presId="urn:microsoft.com/office/officeart/2005/8/layout/hierarchy2"/>
    <dgm:cxn modelId="{DD1CCB88-3064-4791-ADC5-1E0E3FC6D229}" type="presOf" srcId="{085324F1-D518-4943-BB89-F15C4DACC777}" destId="{185EE01D-C22B-44FD-B0A9-0611C9EF40DF}" srcOrd="0" destOrd="0" presId="urn:microsoft.com/office/officeart/2005/8/layout/hierarchy2"/>
    <dgm:cxn modelId="{644D2F96-88A6-4685-A6DA-9DB0257D97E5}" type="presOf" srcId="{1E07F9E2-ED0D-45AF-A533-779936BE9B2B}" destId="{2D697EA0-EDAF-498D-835E-0125868D3107}" srcOrd="0" destOrd="0" presId="urn:microsoft.com/office/officeart/2005/8/layout/hierarchy2"/>
    <dgm:cxn modelId="{515A5E98-287C-41AB-B8DF-1B5545B1CF91}" type="presOf" srcId="{085324F1-D518-4943-BB89-F15C4DACC777}" destId="{D09B69DA-7B2D-4AAE-B021-01A35EF3DCB1}" srcOrd="1" destOrd="0" presId="urn:microsoft.com/office/officeart/2005/8/layout/hierarchy2"/>
    <dgm:cxn modelId="{E60349C3-E50E-4D06-97CB-8D7A19A3531C}" srcId="{F344924D-6AB4-418D-A0E0-00C5E5073304}" destId="{1E07F9E2-ED0D-45AF-A533-779936BE9B2B}" srcOrd="0" destOrd="0" parTransId="{085324F1-D518-4943-BB89-F15C4DACC777}" sibTransId="{E203C18F-DCCE-4327-A929-B971285A3668}"/>
    <dgm:cxn modelId="{961618E5-A187-4BD6-A945-508F32FF9266}" srcId="{FC4DEB4A-085E-4C15-8280-710612A0C40E}" destId="{F344924D-6AB4-418D-A0E0-00C5E5073304}" srcOrd="0" destOrd="0" parTransId="{28322E14-3616-41C1-8C66-51404EBDD6D9}" sibTransId="{1D7A33AB-25B2-4CBB-AC03-50282D6E2728}"/>
    <dgm:cxn modelId="{87D86EF6-EA63-4AAB-B515-FCEC313CD138}" type="presOf" srcId="{F344924D-6AB4-418D-A0E0-00C5E5073304}" destId="{6EC48D7B-8BAD-4987-A989-678D35D6CD37}" srcOrd="0" destOrd="0" presId="urn:microsoft.com/office/officeart/2005/8/layout/hierarchy2"/>
    <dgm:cxn modelId="{74647DFB-B8B6-497E-BDC0-72CB010BC200}" type="presOf" srcId="{FC4DEB4A-085E-4C15-8280-710612A0C40E}" destId="{82941A33-ADDC-4CFF-BC5A-9FA307029F0F}" srcOrd="0" destOrd="0" presId="urn:microsoft.com/office/officeart/2005/8/layout/hierarchy2"/>
    <dgm:cxn modelId="{49432A10-C4F5-4F5B-81D6-6FC7F8B7D40D}" type="presParOf" srcId="{82941A33-ADDC-4CFF-BC5A-9FA307029F0F}" destId="{A08A04F8-EDE5-4284-8A86-0EF9D6A55F16}" srcOrd="0" destOrd="0" presId="urn:microsoft.com/office/officeart/2005/8/layout/hierarchy2"/>
    <dgm:cxn modelId="{CAD75231-D627-44CA-8DCC-2C855E4FE6F9}" type="presParOf" srcId="{A08A04F8-EDE5-4284-8A86-0EF9D6A55F16}" destId="{6EC48D7B-8BAD-4987-A989-678D35D6CD37}" srcOrd="0" destOrd="0" presId="urn:microsoft.com/office/officeart/2005/8/layout/hierarchy2"/>
    <dgm:cxn modelId="{376E03F9-BEFF-4FA1-B42A-43C17FCAEEBF}" type="presParOf" srcId="{A08A04F8-EDE5-4284-8A86-0EF9D6A55F16}" destId="{D54733A9-C8FB-4177-B5DE-328009635E13}" srcOrd="1" destOrd="0" presId="urn:microsoft.com/office/officeart/2005/8/layout/hierarchy2"/>
    <dgm:cxn modelId="{54A64A7A-E56B-4209-8310-B6C3DD21C54D}" type="presParOf" srcId="{D54733A9-C8FB-4177-B5DE-328009635E13}" destId="{185EE01D-C22B-44FD-B0A9-0611C9EF40DF}" srcOrd="0" destOrd="0" presId="urn:microsoft.com/office/officeart/2005/8/layout/hierarchy2"/>
    <dgm:cxn modelId="{ACA5BF9B-97DA-4EE8-9E19-0ECC3ED578BE}" type="presParOf" srcId="{185EE01D-C22B-44FD-B0A9-0611C9EF40DF}" destId="{D09B69DA-7B2D-4AAE-B021-01A35EF3DCB1}" srcOrd="0" destOrd="0" presId="urn:microsoft.com/office/officeart/2005/8/layout/hierarchy2"/>
    <dgm:cxn modelId="{F7CCA8B8-2EFC-4E39-B5F0-E358DD249E57}" type="presParOf" srcId="{D54733A9-C8FB-4177-B5DE-328009635E13}" destId="{9BE0DDD9-5522-4683-B404-1BD146A1DA4B}" srcOrd="1" destOrd="0" presId="urn:microsoft.com/office/officeart/2005/8/layout/hierarchy2"/>
    <dgm:cxn modelId="{D6AB54AF-1EF7-4270-942F-1D5554F6B572}" type="presParOf" srcId="{9BE0DDD9-5522-4683-B404-1BD146A1DA4B}" destId="{2D697EA0-EDAF-498D-835E-0125868D3107}" srcOrd="0" destOrd="0" presId="urn:microsoft.com/office/officeart/2005/8/layout/hierarchy2"/>
    <dgm:cxn modelId="{3C32AE44-D220-4EEA-B4D8-D41FE021F6CA}" type="presParOf" srcId="{9BE0DDD9-5522-4683-B404-1BD146A1DA4B}" destId="{62D92B43-0526-4019-945D-500145D0F654}" srcOrd="1" destOrd="0" presId="urn:microsoft.com/office/officeart/2005/8/layout/hierarchy2"/>
    <dgm:cxn modelId="{FA3935A2-1902-48F1-9252-8A2B0B741356}" type="presParOf" srcId="{D54733A9-C8FB-4177-B5DE-328009635E13}" destId="{E7E91E5B-ADD6-4C1F-8D30-B47E663C9C34}" srcOrd="2" destOrd="0" presId="urn:microsoft.com/office/officeart/2005/8/layout/hierarchy2"/>
    <dgm:cxn modelId="{F72AD83F-1E5F-49B9-B61E-428F5707DE10}" type="presParOf" srcId="{E7E91E5B-ADD6-4C1F-8D30-B47E663C9C34}" destId="{FD0559E7-E624-4A3C-8FCA-AF9DEA331051}" srcOrd="0" destOrd="0" presId="urn:microsoft.com/office/officeart/2005/8/layout/hierarchy2"/>
    <dgm:cxn modelId="{A86B24BB-BB91-4D9B-BC8D-183245A08C2E}" type="presParOf" srcId="{D54733A9-C8FB-4177-B5DE-328009635E13}" destId="{8E90490D-56AB-4B86-9519-09A1FE52FB54}" srcOrd="3" destOrd="0" presId="urn:microsoft.com/office/officeart/2005/8/layout/hierarchy2"/>
    <dgm:cxn modelId="{CD199AA9-F923-4794-82CF-2413A6C6F109}" type="presParOf" srcId="{8E90490D-56AB-4B86-9519-09A1FE52FB54}" destId="{A9A19955-0FFB-4599-9A22-9EF79D1A72A5}" srcOrd="0" destOrd="0" presId="urn:microsoft.com/office/officeart/2005/8/layout/hierarchy2"/>
    <dgm:cxn modelId="{028EA688-3DA0-4148-B8C4-F144C7D2A32D}" type="presParOf" srcId="{8E90490D-56AB-4B86-9519-09A1FE52FB54}" destId="{ADC2BCF7-90C5-4E82-AF94-DE5B3749461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48D7B-8BAD-4987-A989-678D35D6CD37}">
      <dsp:nvSpPr>
        <dsp:cNvPr id="0" name=""/>
        <dsp:cNvSpPr/>
      </dsp:nvSpPr>
      <dsp:spPr>
        <a:xfrm>
          <a:off x="3143" y="1252662"/>
          <a:ext cx="2256922" cy="1128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Neural Networks</a:t>
          </a:r>
          <a:endParaRPr lang="en-US" sz="3800" kern="1200" dirty="0"/>
        </a:p>
      </dsp:txBody>
      <dsp:txXfrm>
        <a:off x="36194" y="1285713"/>
        <a:ext cx="2190820" cy="1062359"/>
      </dsp:txXfrm>
    </dsp:sp>
    <dsp:sp modelId="{185EE01D-C22B-44FD-B0A9-0611C9EF40DF}">
      <dsp:nvSpPr>
        <dsp:cNvPr id="0" name=""/>
        <dsp:cNvSpPr/>
      </dsp:nvSpPr>
      <dsp:spPr>
        <a:xfrm rot="19457599">
          <a:off x="2155568" y="1464511"/>
          <a:ext cx="1111763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111763" y="2794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3655" y="1464666"/>
        <a:ext cx="55588" cy="55588"/>
      </dsp:txXfrm>
    </dsp:sp>
    <dsp:sp modelId="{2D697EA0-EDAF-498D-835E-0125868D3107}">
      <dsp:nvSpPr>
        <dsp:cNvPr id="0" name=""/>
        <dsp:cNvSpPr/>
      </dsp:nvSpPr>
      <dsp:spPr>
        <a:xfrm>
          <a:off x="3162834" y="603797"/>
          <a:ext cx="2256922" cy="1128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K - </a:t>
          </a:r>
          <a:r>
            <a:rPr lang="es-CO" sz="3800" kern="1200" dirty="0" err="1"/>
            <a:t>fold</a:t>
          </a:r>
          <a:endParaRPr lang="en-US" sz="3800" kern="1200" dirty="0"/>
        </a:p>
      </dsp:txBody>
      <dsp:txXfrm>
        <a:off x="3195885" y="636848"/>
        <a:ext cx="2190820" cy="1062359"/>
      </dsp:txXfrm>
    </dsp:sp>
    <dsp:sp modelId="{E7E91E5B-ADD6-4C1F-8D30-B47E663C9C34}">
      <dsp:nvSpPr>
        <dsp:cNvPr id="0" name=""/>
        <dsp:cNvSpPr/>
      </dsp:nvSpPr>
      <dsp:spPr>
        <a:xfrm rot="2142401">
          <a:off x="2155568" y="2113376"/>
          <a:ext cx="1111763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111763" y="2794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3655" y="2113532"/>
        <a:ext cx="55588" cy="55588"/>
      </dsp:txXfrm>
    </dsp:sp>
    <dsp:sp modelId="{A9A19955-0FFB-4599-9A22-9EF79D1A72A5}">
      <dsp:nvSpPr>
        <dsp:cNvPr id="0" name=""/>
        <dsp:cNvSpPr/>
      </dsp:nvSpPr>
      <dsp:spPr>
        <a:xfrm>
          <a:off x="3162834" y="1901528"/>
          <a:ext cx="2256922" cy="1128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Test Set</a:t>
          </a:r>
          <a:endParaRPr lang="en-US" sz="3800" kern="1200" dirty="0"/>
        </a:p>
      </dsp:txBody>
      <dsp:txXfrm>
        <a:off x="3195885" y="1934579"/>
        <a:ext cx="2190820" cy="1062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mcdade/Manifest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AFB7-0ED8-4CCE-9D7B-A3426A533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Evaluation of Party Manifestos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DE4E6-D237-4C6A-8713-CF66BFE0A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By</a:t>
            </a:r>
            <a:r>
              <a:rPr lang="es-CO" dirty="0"/>
              <a:t>: </a:t>
            </a:r>
            <a:r>
              <a:rPr lang="en-US" dirty="0"/>
              <a:t>Michelle </a:t>
            </a:r>
            <a:r>
              <a:rPr lang="en-US" dirty="0" err="1"/>
              <a:t>Corea</a:t>
            </a:r>
            <a:r>
              <a:rPr lang="en-US" dirty="0"/>
              <a:t>, Molly Jacobs, Tim McDade, Mateo Villamizar-Chaparro, Kyle Chan</a:t>
            </a:r>
          </a:p>
        </p:txBody>
      </p:sp>
    </p:spTree>
    <p:extLst>
      <p:ext uri="{BB962C8B-B14F-4D97-AF65-F5344CB8AC3E}">
        <p14:creationId xmlns:p14="http://schemas.microsoft.com/office/powerpoint/2010/main" val="147396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2078-07D7-41EA-90D8-18215508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manual and ML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2CEF-7386-4445-89EA-6062E62D21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Nearest Neighbor: ~24% success</a:t>
            </a:r>
          </a:p>
          <a:p>
            <a:r>
              <a:rPr lang="en-US" dirty="0"/>
              <a:t>C-Support Vector Classification (SVC): ~23%</a:t>
            </a:r>
          </a:p>
          <a:p>
            <a:pPr lvl="1"/>
            <a:r>
              <a:rPr lang="en-US" dirty="0"/>
              <a:t>N-1 dimensional plane between groups (create boundaries)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84783-0C83-4F44-A1FD-2D86181DEB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C094-D74C-43EB-9603-E6BF5761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Text </a:t>
            </a:r>
            <a:r>
              <a:rPr lang="es-CO" dirty="0" err="1"/>
              <a:t>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AFCB-CBF4-4CA7-9BD2-29180EBFE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2FD-DC54-46BC-809A-50D39014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LDA – </a:t>
            </a:r>
            <a:r>
              <a:rPr lang="es-CO" dirty="0" err="1"/>
              <a:t>For</a:t>
            </a:r>
            <a:r>
              <a:rPr lang="es-CO" dirty="0"/>
              <a:t> English </a:t>
            </a:r>
            <a:r>
              <a:rPr lang="es-CO" dirty="0" err="1"/>
              <a:t>Speaking</a:t>
            </a:r>
            <a:r>
              <a:rPr lang="es-CO" dirty="0"/>
              <a:t> </a:t>
            </a:r>
            <a:r>
              <a:rPr lang="es-CO" dirty="0" err="1"/>
              <a:t>Countries</a:t>
            </a:r>
            <a:r>
              <a:rPr lang="es-CO" dirty="0"/>
              <a:t> 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E8FDB0-E47F-498B-AF13-FD0A2ED912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79929"/>
            <a:ext cx="5422900" cy="3328455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CBADC18-AD73-4E65-AAD9-1EC9135CE0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Played with the number of categories and 4 seemed the most meaningful</a:t>
            </a:r>
          </a:p>
        </p:txBody>
      </p:sp>
    </p:spTree>
    <p:extLst>
      <p:ext uri="{BB962C8B-B14F-4D97-AF65-F5344CB8AC3E}">
        <p14:creationId xmlns:p14="http://schemas.microsoft.com/office/powerpoint/2010/main" val="37422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8A89-54F3-4A23-9635-7DADC51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- Country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83C437-E062-4870-82A1-653F515DC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79929"/>
            <a:ext cx="5422900" cy="33284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978CEA-E90E-4DAC-BA58-E053F0913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79929"/>
            <a:ext cx="5422900" cy="33284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49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1F1-AB77-4374-AFC7-0D039B2D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</a:t>
            </a:r>
            <a:r>
              <a:rPr lang="en-US" dirty="0"/>
              <a:t> - Type of Parties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33B16-C54C-4C86-BE8F-AF6A823374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79929"/>
            <a:ext cx="5422900" cy="33284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B0F90-0F42-4CC4-B083-96420EA33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79929"/>
            <a:ext cx="5422900" cy="33284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0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7772-4468-46E0-954C-797D2825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parties ii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73AD5-0A1D-415B-A026-BE54B328E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79929"/>
            <a:ext cx="5422900" cy="33284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B650D2-38EC-49B1-AF92-076793E26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79929"/>
            <a:ext cx="5422900" cy="33284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6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FBA740-0906-425E-A0B8-7B8879B6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Topic Models</a:t>
            </a: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B1A4BB5A-8964-412B-B5F9-B421AC87846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9125471"/>
              </p:ext>
            </p:extLst>
          </p:nvPr>
        </p:nvGraphicFramePr>
        <p:xfrm>
          <a:off x="941388" y="2227263"/>
          <a:ext cx="4702175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crobat Document" r:id="rId3" imgW="7543800" imgH="5829123" progId="AcroExch.Document.DC">
                  <p:embed/>
                </p:oleObj>
              </mc:Choice>
              <mc:Fallback>
                <p:oleObj name="Acrobat Document" r:id="rId3" imgW="7543800" imgH="5829123" progId="AcroExch.Document.DC">
                  <p:embed/>
                  <p:pic>
                    <p:nvPicPr>
                      <p:cNvPr id="10" name="Content Placeholder 9">
                        <a:extLst>
                          <a:ext uri="{FF2B5EF4-FFF2-40B4-BE49-F238E27FC236}">
                            <a16:creationId xmlns:a16="http://schemas.microsoft.com/office/drawing/2014/main" id="{28C356B8-2F06-41FB-A49E-404CA16AFE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388" y="2227263"/>
                        <a:ext cx="4702175" cy="363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DCFFD9-4959-4356-A18E-D0F488DF7DB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2847607"/>
              </p:ext>
            </p:extLst>
          </p:nvPr>
        </p:nvGraphicFramePr>
        <p:xfrm>
          <a:off x="6548251" y="2227263"/>
          <a:ext cx="4702547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crobat Document" r:id="rId5" imgW="7543800" imgH="5829123" progId="AcroExch.Document.DC">
                  <p:embed/>
                </p:oleObj>
              </mc:Choice>
              <mc:Fallback>
                <p:oleObj name="Acrobat Document" r:id="rId5" imgW="7543800" imgH="5829123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D30355F-06E3-41A1-BCDF-12D9F8B984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8251" y="2227263"/>
                        <a:ext cx="4702547" cy="363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97A-182B-4A69-B769-C401ABB1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I - By country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93E67-1F2A-496B-BB71-78A58D9CFD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5184" y="2227263"/>
            <a:ext cx="4754581" cy="3633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0B9C0E-35B1-4024-A7EA-4353D28AA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1337" y="2227263"/>
            <a:ext cx="4316376" cy="3633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9B67-1750-48D5-AABE-F80F0A35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II -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01B89-08B4-4E9A-867A-3FF4BBE37C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2672" y="2227263"/>
            <a:ext cx="4419605" cy="3633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756A22-7815-4907-A37A-77F2ECF44A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993" y="2227263"/>
            <a:ext cx="4739063" cy="3633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7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FB5A-22DB-41C8-86C4-DA8A34C1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Networks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5CA9D5-230B-466B-959B-64E1CC1D33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7471" y="2459193"/>
            <a:ext cx="3810008" cy="316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6E44E8-05BC-4DFB-8F62-102BEB9995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4521" y="2459193"/>
            <a:ext cx="3810008" cy="316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3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EA73-82E3-4D43-9C55-FC313B02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9493-F150-448F-A0D9-205D8215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Manifesto</a:t>
            </a:r>
            <a:r>
              <a:rPr lang="es-CO" dirty="0"/>
              <a:t> Project</a:t>
            </a:r>
          </a:p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dimensionality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parties</a:t>
            </a:r>
            <a:r>
              <a:rPr lang="es-CO" dirty="0"/>
              <a:t> </a:t>
            </a:r>
          </a:p>
          <a:p>
            <a:r>
              <a:rPr lang="es-CO" dirty="0"/>
              <a:t>Content </a:t>
            </a:r>
            <a:r>
              <a:rPr lang="es-CO" dirty="0" err="1"/>
              <a:t>Analysis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English-</a:t>
            </a:r>
            <a:r>
              <a:rPr lang="es-CO" dirty="0" err="1"/>
              <a:t>speaking</a:t>
            </a:r>
            <a:r>
              <a:rPr lang="es-CO" dirty="0"/>
              <a:t> </a:t>
            </a:r>
            <a:r>
              <a:rPr lang="es-CO" dirty="0" err="1"/>
              <a:t>countries</a:t>
            </a:r>
            <a:r>
              <a:rPr lang="es-CO" dirty="0"/>
              <a:t>’ </a:t>
            </a:r>
            <a:r>
              <a:rPr lang="es-CO" dirty="0" err="1"/>
              <a:t>party</a:t>
            </a:r>
            <a:r>
              <a:rPr lang="es-CO" dirty="0"/>
              <a:t> </a:t>
            </a:r>
            <a:r>
              <a:rPr lang="es-CO" dirty="0" err="1"/>
              <a:t>manifestos</a:t>
            </a:r>
            <a:endParaRPr lang="es-CO" dirty="0"/>
          </a:p>
          <a:p>
            <a:pPr lvl="1"/>
            <a:r>
              <a:rPr lang="es-CO" dirty="0"/>
              <a:t>LDA</a:t>
            </a:r>
          </a:p>
          <a:p>
            <a:pPr lvl="1"/>
            <a:r>
              <a:rPr lang="es-CO" dirty="0"/>
              <a:t>STM</a:t>
            </a:r>
          </a:p>
          <a:p>
            <a:pPr lvl="1"/>
            <a:r>
              <a:rPr lang="es-CO" dirty="0"/>
              <a:t>Text Networks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42212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41F1-C4FF-42DE-9D70-4BB9D35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Networks </a:t>
            </a:r>
            <a:r>
              <a:rPr lang="en-US" dirty="0" err="1"/>
              <a:t>iI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17BF88-1669-4A58-B857-6A0326FD6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7471" y="2459193"/>
            <a:ext cx="3810008" cy="316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496A6D-D6D8-4D6F-9E80-977435E637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4521" y="2459193"/>
            <a:ext cx="3810008" cy="316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5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1BA6-01AB-40A0-A3C8-C7C52C32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9B85-21F3-48BB-AC8B-489DD4BE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Party manifestos seems harder to locate in a simple 2-dimensional space. </a:t>
            </a:r>
          </a:p>
          <a:p>
            <a:pPr lvl="1"/>
            <a:r>
              <a:rPr lang="en-US" dirty="0"/>
              <a:t>40 components</a:t>
            </a:r>
          </a:p>
          <a:p>
            <a:pPr lvl="1"/>
            <a:r>
              <a:rPr lang="en-US" dirty="0"/>
              <a:t>Still very similar to one another</a:t>
            </a:r>
          </a:p>
          <a:p>
            <a:r>
              <a:rPr lang="en-US" dirty="0"/>
              <a:t>Parties in English speaking countries (independent of their “ideological classification”) don’t seem so dissimilar in terms of the text used in their manifestos</a:t>
            </a:r>
          </a:p>
          <a:p>
            <a:pPr lvl="1"/>
            <a:r>
              <a:rPr lang="en-US" dirty="0"/>
              <a:t>Are manifestos a good informational tool for parties? Do they create differences in perceptions among voters?</a:t>
            </a:r>
          </a:p>
        </p:txBody>
      </p:sp>
    </p:spTree>
    <p:extLst>
      <p:ext uri="{BB962C8B-B14F-4D97-AF65-F5344CB8AC3E}">
        <p14:creationId xmlns:p14="http://schemas.microsoft.com/office/powerpoint/2010/main" val="40518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4DC19-085D-4D38-B5BC-FB84FA97FE80}"/>
              </a:ext>
            </a:extLst>
          </p:cNvPr>
          <p:cNvSpPr txBox="1"/>
          <p:nvPr/>
        </p:nvSpPr>
        <p:spPr>
          <a:xfrm>
            <a:off x="3147237" y="2466753"/>
            <a:ext cx="563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THANK YOU</a:t>
            </a:r>
          </a:p>
          <a:p>
            <a:pPr algn="ctr"/>
            <a:endParaRPr lang="es-CO" dirty="0"/>
          </a:p>
          <a:p>
            <a:pPr algn="ctr"/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can be </a:t>
            </a:r>
            <a:r>
              <a:rPr lang="es-CO" dirty="0" err="1"/>
              <a:t>found</a:t>
            </a:r>
            <a:r>
              <a:rPr lang="es-CO" dirty="0"/>
              <a:t> in </a:t>
            </a:r>
            <a:r>
              <a:rPr lang="en-US" dirty="0">
                <a:hlinkClick r:id="rId2"/>
              </a:rPr>
              <a:t>https://github.com/trmcdade/Manifesto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1733-A309-4C07-AC9B-D1EAF5A3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Manifesto</a:t>
            </a:r>
            <a:r>
              <a:rPr lang="es-CO" dirty="0"/>
              <a:t>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1C20-5792-4F35-B86C-327816F4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2009.</a:t>
            </a:r>
          </a:p>
          <a:p>
            <a:r>
              <a:rPr lang="en-US" dirty="0"/>
              <a:t>Collects information on party manifestos from multiple countries.</a:t>
            </a:r>
          </a:p>
          <a:p>
            <a:r>
              <a:rPr lang="en-US" dirty="0"/>
              <a:t>Coding is done by 50 experts from all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12059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C094-D74C-43EB-9603-E6BF5761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dimensionality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parties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AFCB-CBF4-4CA7-9BD2-29180EBFE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0D0E-6A96-4338-8305-2DC85C85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E461A-1FF1-4E47-BAF5-48D533BD43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0963" y="2283018"/>
            <a:ext cx="4903023" cy="35222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6B541-E0A1-4A45-B6D6-25AF6D779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40 components we were able to explain most of the variation in our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0B2D-83D1-417E-AF6D-72F29D6D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Feature</a:t>
            </a:r>
            <a:r>
              <a:rPr lang="es-CO" dirty="0"/>
              <a:t> </a:t>
            </a:r>
            <a:r>
              <a:rPr lang="es-CO" dirty="0" err="1"/>
              <a:t>Composition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F61D4-B1EB-41AE-9A91-054515D8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96" y="2181225"/>
            <a:ext cx="10963607" cy="3678238"/>
          </a:xfrm>
        </p:spPr>
      </p:pic>
    </p:spTree>
    <p:extLst>
      <p:ext uri="{BB962C8B-B14F-4D97-AF65-F5344CB8AC3E}">
        <p14:creationId xmlns:p14="http://schemas.microsoft.com/office/powerpoint/2010/main" val="34146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65D-4FFE-45A7-97CC-4A0820C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1BA9FA-9E7F-4FD2-A8D0-56875CD48E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482370-6ED2-4D60-8C9E-FE0BEE95E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6208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9988-219A-4361-85F0-B3A459B0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 </a:t>
            </a:r>
            <a:r>
              <a:rPr lang="en-US" dirty="0" err="1"/>
              <a:t>iI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D5DAA27-65D1-49B0-B7D3-EA529932F9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0A43035-5AD5-4028-A01F-38548E564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24933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8C55-142B-48AE-A93D-2C6D874F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Neural Networks - </a:t>
            </a:r>
            <a:r>
              <a:rPr lang="es-CO" dirty="0" err="1"/>
              <a:t>Unsupervised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62509B-307B-4FE0-95ED-DAF0A43B67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1125199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8E4D3-DFCC-4C4B-A4EC-2C30DFD68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neural net, with a train/test split, was 41.7% accurate, and when we did k-fold cross validation, the neural net was 25.6%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1538</TotalTime>
  <Words>312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Gill Sans MT</vt:lpstr>
      <vt:lpstr>Wingdings 2</vt:lpstr>
      <vt:lpstr>Dividend</vt:lpstr>
      <vt:lpstr>Acrobat Document</vt:lpstr>
      <vt:lpstr>Automated Evaluation of Party Manifestos </vt:lpstr>
      <vt:lpstr>Roadmap</vt:lpstr>
      <vt:lpstr>The Manifesto Project</vt:lpstr>
      <vt:lpstr>The dimensionality of parties</vt:lpstr>
      <vt:lpstr>Unsupervised learning</vt:lpstr>
      <vt:lpstr>Feature Composition</vt:lpstr>
      <vt:lpstr>K-mean clustering i</vt:lpstr>
      <vt:lpstr>K-mean clustering iI</vt:lpstr>
      <vt:lpstr>Neural Networks - Unsupervised</vt:lpstr>
      <vt:lpstr>Comparing manual and ML categories</vt:lpstr>
      <vt:lpstr>Text Analysis</vt:lpstr>
      <vt:lpstr>LDA – For English Speaking Countries </vt:lpstr>
      <vt:lpstr>LDA - Country results</vt:lpstr>
      <vt:lpstr>Lda - Type of Parties i </vt:lpstr>
      <vt:lpstr>Type of parties ii</vt:lpstr>
      <vt:lpstr>Structural Topic Models</vt:lpstr>
      <vt:lpstr>STM I - By country </vt:lpstr>
      <vt:lpstr>STM II - by country</vt:lpstr>
      <vt:lpstr>Text Networks i</vt:lpstr>
      <vt:lpstr>Text Networks iI</vt:lpstr>
      <vt:lpstr>Concluding Remarks and 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Evaluation of Party Manifestos</dc:title>
  <dc:creator>Mateo Villamizar Chaparro</dc:creator>
  <cp:lastModifiedBy>Mateo Villamizar Chaparro</cp:lastModifiedBy>
  <cp:revision>29</cp:revision>
  <dcterms:created xsi:type="dcterms:W3CDTF">2019-06-27T15:33:50Z</dcterms:created>
  <dcterms:modified xsi:type="dcterms:W3CDTF">2019-06-28T17:12:00Z</dcterms:modified>
</cp:coreProperties>
</file>