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3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A0A7-F5E7-425B-846D-F64101AC79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031-CA21-482A-8BBC-5B22003E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68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A0A7-F5E7-425B-846D-F64101AC79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031-CA21-482A-8BBC-5B22003E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6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A0A7-F5E7-425B-846D-F64101AC79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031-CA21-482A-8BBC-5B22003E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53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A0A7-F5E7-425B-846D-F64101AC79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031-CA21-482A-8BBC-5B22003E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7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A0A7-F5E7-425B-846D-F64101AC79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031-CA21-482A-8BBC-5B22003E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07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A0A7-F5E7-425B-846D-F64101AC79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031-CA21-482A-8BBC-5B22003E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1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A0A7-F5E7-425B-846D-F64101AC79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031-CA21-482A-8BBC-5B22003E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8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A0A7-F5E7-425B-846D-F64101AC79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031-CA21-482A-8BBC-5B22003E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5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A0A7-F5E7-425B-846D-F64101AC79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031-CA21-482A-8BBC-5B22003E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6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A0A7-F5E7-425B-846D-F64101AC79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031-CA21-482A-8BBC-5B22003E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37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A0A7-F5E7-425B-846D-F64101AC79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031-CA21-482A-8BBC-5B22003E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57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EA0A7-F5E7-425B-846D-F64101AC79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41031-CA21-482A-8BBC-5B22003E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3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28537" y="231113"/>
            <a:ext cx="10571692" cy="54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52464" y="1095429"/>
            <a:ext cx="5770471" cy="3768063"/>
            <a:chOff x="1226632" y="1095429"/>
            <a:chExt cx="5770471" cy="376806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0411" y="2169440"/>
              <a:ext cx="4911090" cy="2124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grpSp>
          <p:nvGrpSpPr>
            <p:cNvPr id="9" name="그룹 8"/>
            <p:cNvGrpSpPr/>
            <p:nvPr/>
          </p:nvGrpSpPr>
          <p:grpSpPr>
            <a:xfrm>
              <a:off x="1289072" y="1573657"/>
              <a:ext cx="575615" cy="660987"/>
              <a:chOff x="1311374" y="1076373"/>
              <a:chExt cx="575615" cy="660987"/>
            </a:xfrm>
            <a:solidFill>
              <a:schemeClr val="bg1"/>
            </a:solidFill>
          </p:grpSpPr>
          <p:sp>
            <p:nvSpPr>
              <p:cNvPr id="5" name="TextBox 4"/>
              <p:cNvSpPr txBox="1"/>
              <p:nvPr/>
            </p:nvSpPr>
            <p:spPr>
              <a:xfrm>
                <a:off x="1311374" y="1076373"/>
                <a:ext cx="43633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L1</a:t>
                </a:r>
                <a:endParaRPr lang="ko-KR" altLang="en-US" b="1" dirty="0"/>
              </a:p>
            </p:txBody>
          </p:sp>
          <p:cxnSp>
            <p:nvCxnSpPr>
              <p:cNvPr id="7" name="직선 화살표 연결선 6"/>
              <p:cNvCxnSpPr/>
              <p:nvPr/>
            </p:nvCxnSpPr>
            <p:spPr>
              <a:xfrm>
                <a:off x="1637141" y="1398419"/>
                <a:ext cx="249848" cy="338941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996890" y="1465615"/>
              <a:ext cx="436338" cy="703825"/>
              <a:chOff x="1465144" y="1052043"/>
              <a:chExt cx="436338" cy="703825"/>
            </a:xfrm>
            <a:solidFill>
              <a:schemeClr val="bg1"/>
            </a:solidFill>
          </p:grpSpPr>
          <p:sp>
            <p:nvSpPr>
              <p:cNvPr id="11" name="TextBox 10"/>
              <p:cNvSpPr txBox="1"/>
              <p:nvPr/>
            </p:nvSpPr>
            <p:spPr>
              <a:xfrm>
                <a:off x="1465144" y="1052043"/>
                <a:ext cx="43633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L2</a:t>
                </a:r>
                <a:endParaRPr lang="ko-KR" altLang="en-US" b="1" dirty="0"/>
              </a:p>
            </p:txBody>
          </p:sp>
          <p:cxnSp>
            <p:nvCxnSpPr>
              <p:cNvPr id="12" name="직선 화살표 연결선 11"/>
              <p:cNvCxnSpPr/>
              <p:nvPr/>
            </p:nvCxnSpPr>
            <p:spPr>
              <a:xfrm>
                <a:off x="1762064" y="1482131"/>
                <a:ext cx="136143" cy="273737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>
              <a:off x="6253808" y="1543333"/>
              <a:ext cx="610640" cy="694457"/>
              <a:chOff x="1220568" y="1097161"/>
              <a:chExt cx="610640" cy="694457"/>
            </a:xfrm>
            <a:solidFill>
              <a:schemeClr val="bg1"/>
            </a:solidFill>
          </p:grpSpPr>
          <p:sp>
            <p:nvSpPr>
              <p:cNvPr id="15" name="TextBox 14"/>
              <p:cNvSpPr txBox="1"/>
              <p:nvPr/>
            </p:nvSpPr>
            <p:spPr>
              <a:xfrm>
                <a:off x="1362810" y="1097161"/>
                <a:ext cx="46839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R1</a:t>
                </a:r>
                <a:endParaRPr lang="ko-KR" altLang="en-US" b="1" dirty="0"/>
              </a:p>
            </p:txBody>
          </p:sp>
          <p:cxnSp>
            <p:nvCxnSpPr>
              <p:cNvPr id="16" name="직선 화살표 연결선 15"/>
              <p:cNvCxnSpPr/>
              <p:nvPr/>
            </p:nvCxnSpPr>
            <p:spPr>
              <a:xfrm flipH="1">
                <a:off x="1220568" y="1497621"/>
                <a:ext cx="232939" cy="293997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/>
            <p:cNvGrpSpPr/>
            <p:nvPr/>
          </p:nvGrpSpPr>
          <p:grpSpPr>
            <a:xfrm>
              <a:off x="5688545" y="1461435"/>
              <a:ext cx="492309" cy="758467"/>
              <a:chOff x="1886993" y="1047863"/>
              <a:chExt cx="492309" cy="758467"/>
            </a:xfrm>
            <a:solidFill>
              <a:schemeClr val="bg1"/>
            </a:solidFill>
          </p:grpSpPr>
          <p:sp>
            <p:nvSpPr>
              <p:cNvPr id="21" name="TextBox 20"/>
              <p:cNvSpPr txBox="1"/>
              <p:nvPr/>
            </p:nvSpPr>
            <p:spPr>
              <a:xfrm>
                <a:off x="1910904" y="1047863"/>
                <a:ext cx="46839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R2</a:t>
                </a:r>
                <a:endParaRPr lang="ko-KR" altLang="en-US" b="1" dirty="0"/>
              </a:p>
            </p:txBody>
          </p:sp>
          <p:cxnSp>
            <p:nvCxnSpPr>
              <p:cNvPr id="22" name="직선 화살표 연결선 21"/>
              <p:cNvCxnSpPr/>
              <p:nvPr/>
            </p:nvCxnSpPr>
            <p:spPr>
              <a:xfrm flipH="1">
                <a:off x="1886993" y="1421375"/>
                <a:ext cx="169898" cy="384955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313569" y="4491936"/>
              <a:ext cx="43954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F3</a:t>
              </a:r>
              <a:endParaRPr lang="ko-KR" altLang="en-US" b="1" dirty="0"/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V="1">
              <a:off x="1600411" y="4037043"/>
              <a:ext cx="264276" cy="41229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935396" y="4494160"/>
              <a:ext cx="4824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F4</a:t>
              </a:r>
              <a:endParaRPr lang="ko-KR" altLang="en-US" b="1" dirty="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V="1">
              <a:off x="2163337" y="4055131"/>
              <a:ext cx="74749" cy="394202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8443" y="4491936"/>
              <a:ext cx="43954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F5</a:t>
              </a:r>
              <a:endParaRPr lang="ko-KR" altLang="en-US" b="1" dirty="0"/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 flipH="1" flipV="1">
              <a:off x="5936823" y="4055131"/>
              <a:ext cx="129441" cy="394202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348553" y="4453582"/>
              <a:ext cx="60333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F6</a:t>
              </a:r>
              <a:endParaRPr lang="ko-KR" altLang="en-US" b="1" dirty="0"/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 flipH="1" flipV="1">
              <a:off x="6281496" y="4037042"/>
              <a:ext cx="182921" cy="412291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226632" y="2318215"/>
              <a:ext cx="53413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F1</a:t>
              </a:r>
              <a:endParaRPr lang="ko-KR" altLang="en-US" b="1" dirty="0"/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 flipV="1">
              <a:off x="1614839" y="2475713"/>
              <a:ext cx="671758" cy="5561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464021" y="2326861"/>
              <a:ext cx="533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F2</a:t>
              </a:r>
              <a:endParaRPr lang="ko-KR" altLang="en-US" b="1" dirty="0"/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 flipH="1" flipV="1">
              <a:off x="5858443" y="2431646"/>
              <a:ext cx="605578" cy="61993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그룹 50"/>
            <p:cNvGrpSpPr/>
            <p:nvPr/>
          </p:nvGrpSpPr>
          <p:grpSpPr>
            <a:xfrm>
              <a:off x="3485732" y="1129033"/>
              <a:ext cx="824265" cy="1032047"/>
              <a:chOff x="1615338" y="640061"/>
              <a:chExt cx="824265" cy="1032047"/>
            </a:xfrm>
            <a:solidFill>
              <a:schemeClr val="bg1"/>
            </a:solidFill>
          </p:grpSpPr>
          <p:sp>
            <p:nvSpPr>
              <p:cNvPr id="52" name="TextBox 51"/>
              <p:cNvSpPr txBox="1"/>
              <p:nvPr/>
            </p:nvSpPr>
            <p:spPr>
              <a:xfrm>
                <a:off x="1615338" y="640061"/>
                <a:ext cx="824265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/>
                  <a:t>볼륨 </a:t>
                </a:r>
                <a:r>
                  <a:rPr lang="en-US" altLang="ko-KR" b="1" dirty="0" smtClean="0"/>
                  <a:t/>
                </a:r>
                <a:br>
                  <a:rPr lang="en-US" altLang="ko-KR" b="1" dirty="0" smtClean="0"/>
                </a:br>
                <a:r>
                  <a:rPr lang="en-US" altLang="ko-KR" b="1" dirty="0" smtClean="0"/>
                  <a:t>Down</a:t>
                </a:r>
                <a:endParaRPr lang="ko-KR" altLang="en-US" b="1" dirty="0"/>
              </a:p>
            </p:txBody>
          </p:sp>
          <p:cxnSp>
            <p:nvCxnSpPr>
              <p:cNvPr id="53" name="직선 화살표 연결선 52"/>
              <p:cNvCxnSpPr>
                <a:stCxn id="52" idx="2"/>
              </p:cNvCxnSpPr>
              <p:nvPr/>
            </p:nvCxnSpPr>
            <p:spPr>
              <a:xfrm>
                <a:off x="2027471" y="1286392"/>
                <a:ext cx="99197" cy="385716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/>
            <p:cNvGrpSpPr/>
            <p:nvPr/>
          </p:nvGrpSpPr>
          <p:grpSpPr>
            <a:xfrm>
              <a:off x="4345156" y="1123810"/>
              <a:ext cx="646331" cy="1037270"/>
              <a:chOff x="1960857" y="722073"/>
              <a:chExt cx="646331" cy="1037270"/>
            </a:xfrm>
            <a:solidFill>
              <a:schemeClr val="bg1"/>
            </a:solidFill>
          </p:grpSpPr>
          <p:sp>
            <p:nvSpPr>
              <p:cNvPr id="58" name="TextBox 57"/>
              <p:cNvSpPr txBox="1"/>
              <p:nvPr/>
            </p:nvSpPr>
            <p:spPr>
              <a:xfrm>
                <a:off x="1960857" y="722073"/>
                <a:ext cx="646331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/>
                  <a:t>볼륨</a:t>
                </a:r>
                <a:r>
                  <a:rPr lang="en-US" altLang="ko-KR" b="1" dirty="0" smtClean="0"/>
                  <a:t/>
                </a:r>
                <a:br>
                  <a:rPr lang="en-US" altLang="ko-KR" b="1" dirty="0" smtClean="0"/>
                </a:br>
                <a:r>
                  <a:rPr lang="en-US" altLang="ko-KR" b="1" dirty="0" smtClean="0"/>
                  <a:t>Up</a:t>
                </a:r>
                <a:endParaRPr lang="ko-KR" altLang="en-US" b="1" dirty="0"/>
              </a:p>
            </p:txBody>
          </p:sp>
          <p:cxnSp>
            <p:nvCxnSpPr>
              <p:cNvPr id="59" name="직선 화살표 연결선 58"/>
              <p:cNvCxnSpPr>
                <a:stCxn id="58" idx="2"/>
              </p:cNvCxnSpPr>
              <p:nvPr/>
            </p:nvCxnSpPr>
            <p:spPr>
              <a:xfrm flipH="1">
                <a:off x="2008064" y="1368404"/>
                <a:ext cx="275959" cy="390939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2683399" y="1095429"/>
              <a:ext cx="813043" cy="1074011"/>
              <a:chOff x="1640052" y="652418"/>
              <a:chExt cx="813043" cy="1074011"/>
            </a:xfrm>
            <a:solidFill>
              <a:schemeClr val="bg1"/>
            </a:solidFill>
          </p:grpSpPr>
          <p:sp>
            <p:nvSpPr>
              <p:cNvPr id="38" name="TextBox 37"/>
              <p:cNvSpPr txBox="1"/>
              <p:nvPr/>
            </p:nvSpPr>
            <p:spPr>
              <a:xfrm>
                <a:off x="1640052" y="652418"/>
                <a:ext cx="813043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/>
                  <a:t>전원</a:t>
                </a:r>
                <a:r>
                  <a:rPr lang="en-US" altLang="ko-KR" b="1" dirty="0" smtClean="0"/>
                  <a:t/>
                </a:r>
                <a:br>
                  <a:rPr lang="en-US" altLang="ko-KR" b="1" dirty="0" smtClean="0"/>
                </a:br>
                <a:r>
                  <a:rPr lang="en-US" altLang="ko-KR" b="1" dirty="0" smtClean="0"/>
                  <a:t>(</a:t>
                </a:r>
                <a:r>
                  <a:rPr lang="ko-KR" altLang="en-US" b="1" dirty="0" smtClean="0"/>
                  <a:t>슬립</a:t>
                </a:r>
                <a:r>
                  <a:rPr lang="en-US" altLang="ko-KR" b="1" dirty="0" smtClean="0"/>
                  <a:t>)</a:t>
                </a:r>
                <a:endParaRPr lang="ko-KR" altLang="en-US" b="1" dirty="0"/>
              </a:p>
            </p:txBody>
          </p:sp>
          <p:cxnSp>
            <p:nvCxnSpPr>
              <p:cNvPr id="39" name="직선 화살표 연결선 38"/>
              <p:cNvCxnSpPr>
                <a:stCxn id="38" idx="2"/>
              </p:cNvCxnSpPr>
              <p:nvPr/>
            </p:nvCxnSpPr>
            <p:spPr>
              <a:xfrm flipH="1">
                <a:off x="1993944" y="1298749"/>
                <a:ext cx="52630" cy="42768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TextBox 43"/>
          <p:cNvSpPr txBox="1"/>
          <p:nvPr/>
        </p:nvSpPr>
        <p:spPr>
          <a:xfrm>
            <a:off x="7535981" y="333772"/>
            <a:ext cx="3030417" cy="76944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4400" b="1" dirty="0" err="1" smtClean="0"/>
              <a:t>RetroArch</a:t>
            </a:r>
            <a:endParaRPr lang="en-US" altLang="ko-KR" b="1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838196"/>
              </p:ext>
            </p:extLst>
          </p:nvPr>
        </p:nvGraphicFramePr>
        <p:xfrm>
          <a:off x="7400601" y="1025907"/>
          <a:ext cx="3250087" cy="460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116">
                  <a:extLst>
                    <a:ext uri="{9D8B030D-6E8A-4147-A177-3AD203B41FA5}">
                      <a16:colId xmlns:a16="http://schemas.microsoft.com/office/drawing/2014/main" val="2923168803"/>
                    </a:ext>
                  </a:extLst>
                </a:gridCol>
                <a:gridCol w="2264971">
                  <a:extLst>
                    <a:ext uri="{9D8B030D-6E8A-4147-A177-3AD203B41FA5}">
                      <a16:colId xmlns:a16="http://schemas.microsoft.com/office/drawing/2014/main" val="2395075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핫키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0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F1 + X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RetroArch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메뉴 호출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04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F1 + F2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종료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두번클릭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7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F1</a:t>
                      </a:r>
                      <a:r>
                        <a:rPr lang="en-US" altLang="ko-KR" sz="1600" b="1" baseline="0" dirty="0" smtClean="0"/>
                        <a:t> + F3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일시정지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92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F1 + F4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게임 </a:t>
                      </a:r>
                      <a:r>
                        <a:rPr lang="ko-KR" altLang="en-US" sz="1600" dirty="0" err="1" smtClean="0"/>
                        <a:t>재시작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7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F1</a:t>
                      </a:r>
                      <a:r>
                        <a:rPr lang="en-US" altLang="ko-KR" sz="1600" b="1" baseline="0" dirty="0" smtClean="0"/>
                        <a:t> + F5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스크린샷</a:t>
                      </a:r>
                      <a:r>
                        <a:rPr lang="ko-KR" altLang="en-US" sz="1600" baseline="0" dirty="0" smtClean="0"/>
                        <a:t> 촬영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73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F1 + F6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영상녹화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토글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509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F1 + L1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퀵</a:t>
                      </a:r>
                      <a:r>
                        <a:rPr lang="ko-KR" altLang="en-US" sz="1600" dirty="0" smtClean="0"/>
                        <a:t> 로브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663133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F1 + R1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퀵</a:t>
                      </a:r>
                      <a:r>
                        <a:rPr lang="ko-KR" altLang="en-US" sz="1600" dirty="0" smtClean="0"/>
                        <a:t> 세이브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14561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F1 + L2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FPS </a:t>
                      </a:r>
                      <a:r>
                        <a:rPr lang="ko-KR" altLang="en-US" sz="1600" dirty="0" smtClean="0"/>
                        <a:t>보기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227249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F1 + R2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빨리감기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617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F1 +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ko-KR" altLang="en-US" sz="1600" b="1" baseline="0" dirty="0" smtClean="0"/>
                        <a:t>좌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슬롯 </a:t>
                      </a:r>
                      <a:r>
                        <a:rPr lang="en-US" altLang="ko-KR" sz="1600" dirty="0" smtClean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248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F1</a:t>
                      </a:r>
                      <a:r>
                        <a:rPr lang="en-US" altLang="ko-KR" sz="1600" b="1" baseline="0" dirty="0" smtClean="0"/>
                        <a:t> + </a:t>
                      </a:r>
                      <a:r>
                        <a:rPr lang="ko-KR" altLang="en-US" sz="1600" b="1" baseline="0" dirty="0" smtClean="0"/>
                        <a:t>우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슬롯 </a:t>
                      </a:r>
                      <a:r>
                        <a:rPr lang="en-US" altLang="ko-KR" sz="1600" dirty="0" smtClean="0"/>
                        <a:t>+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686469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88191" y="3443614"/>
            <a:ext cx="90120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 Stick</a:t>
            </a:r>
            <a:endParaRPr lang="ko-KR" altLang="en-US" b="1" dirty="0"/>
          </a:p>
        </p:txBody>
      </p:sp>
      <p:cxnSp>
        <p:nvCxnSpPr>
          <p:cNvPr id="88" name="직선 화살표 연결선 87"/>
          <p:cNvCxnSpPr/>
          <p:nvPr/>
        </p:nvCxnSpPr>
        <p:spPr>
          <a:xfrm flipV="1">
            <a:off x="1426243" y="3508028"/>
            <a:ext cx="334985" cy="91515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289853" y="2991559"/>
            <a:ext cx="9332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 Stick</a:t>
            </a:r>
            <a:endParaRPr lang="ko-KR" altLang="en-US" b="1" dirty="0"/>
          </a:p>
        </p:txBody>
      </p:sp>
      <p:cxnSp>
        <p:nvCxnSpPr>
          <p:cNvPr id="90" name="직선 화살표 연결선 89"/>
          <p:cNvCxnSpPr/>
          <p:nvPr/>
        </p:nvCxnSpPr>
        <p:spPr>
          <a:xfrm flipH="1">
            <a:off x="6006687" y="3300484"/>
            <a:ext cx="283166" cy="207544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23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28537" y="231113"/>
            <a:ext cx="10571692" cy="54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52464" y="1095429"/>
            <a:ext cx="5770471" cy="3768063"/>
            <a:chOff x="1226632" y="1095429"/>
            <a:chExt cx="5770471" cy="376806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0411" y="2169440"/>
              <a:ext cx="4911090" cy="2124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grpSp>
          <p:nvGrpSpPr>
            <p:cNvPr id="9" name="그룹 8"/>
            <p:cNvGrpSpPr/>
            <p:nvPr/>
          </p:nvGrpSpPr>
          <p:grpSpPr>
            <a:xfrm>
              <a:off x="1289072" y="1573657"/>
              <a:ext cx="575615" cy="660987"/>
              <a:chOff x="1311374" y="1076373"/>
              <a:chExt cx="575615" cy="660987"/>
            </a:xfrm>
            <a:solidFill>
              <a:schemeClr val="bg1"/>
            </a:solidFill>
          </p:grpSpPr>
          <p:sp>
            <p:nvSpPr>
              <p:cNvPr id="5" name="TextBox 4"/>
              <p:cNvSpPr txBox="1"/>
              <p:nvPr/>
            </p:nvSpPr>
            <p:spPr>
              <a:xfrm>
                <a:off x="1311374" y="1076373"/>
                <a:ext cx="43633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L1</a:t>
                </a:r>
                <a:endParaRPr lang="ko-KR" altLang="en-US" b="1" dirty="0"/>
              </a:p>
            </p:txBody>
          </p:sp>
          <p:cxnSp>
            <p:nvCxnSpPr>
              <p:cNvPr id="7" name="직선 화살표 연결선 6"/>
              <p:cNvCxnSpPr/>
              <p:nvPr/>
            </p:nvCxnSpPr>
            <p:spPr>
              <a:xfrm>
                <a:off x="1637141" y="1398419"/>
                <a:ext cx="249848" cy="338941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996890" y="1465615"/>
              <a:ext cx="436338" cy="703825"/>
              <a:chOff x="1465144" y="1052043"/>
              <a:chExt cx="436338" cy="703825"/>
            </a:xfrm>
            <a:solidFill>
              <a:schemeClr val="bg1"/>
            </a:solidFill>
          </p:grpSpPr>
          <p:sp>
            <p:nvSpPr>
              <p:cNvPr id="11" name="TextBox 10"/>
              <p:cNvSpPr txBox="1"/>
              <p:nvPr/>
            </p:nvSpPr>
            <p:spPr>
              <a:xfrm>
                <a:off x="1465144" y="1052043"/>
                <a:ext cx="43633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L2</a:t>
                </a:r>
                <a:endParaRPr lang="ko-KR" altLang="en-US" b="1" dirty="0"/>
              </a:p>
            </p:txBody>
          </p:sp>
          <p:cxnSp>
            <p:nvCxnSpPr>
              <p:cNvPr id="12" name="직선 화살표 연결선 11"/>
              <p:cNvCxnSpPr/>
              <p:nvPr/>
            </p:nvCxnSpPr>
            <p:spPr>
              <a:xfrm>
                <a:off x="1762064" y="1482131"/>
                <a:ext cx="136143" cy="273737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>
              <a:off x="6253808" y="1543333"/>
              <a:ext cx="610640" cy="694457"/>
              <a:chOff x="1220568" y="1097161"/>
              <a:chExt cx="610640" cy="694457"/>
            </a:xfrm>
            <a:solidFill>
              <a:schemeClr val="bg1"/>
            </a:solidFill>
          </p:grpSpPr>
          <p:sp>
            <p:nvSpPr>
              <p:cNvPr id="15" name="TextBox 14"/>
              <p:cNvSpPr txBox="1"/>
              <p:nvPr/>
            </p:nvSpPr>
            <p:spPr>
              <a:xfrm>
                <a:off x="1362810" y="1097161"/>
                <a:ext cx="46839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R1</a:t>
                </a:r>
                <a:endParaRPr lang="ko-KR" altLang="en-US" b="1" dirty="0"/>
              </a:p>
            </p:txBody>
          </p:sp>
          <p:cxnSp>
            <p:nvCxnSpPr>
              <p:cNvPr id="16" name="직선 화살표 연결선 15"/>
              <p:cNvCxnSpPr/>
              <p:nvPr/>
            </p:nvCxnSpPr>
            <p:spPr>
              <a:xfrm flipH="1">
                <a:off x="1220568" y="1497621"/>
                <a:ext cx="232939" cy="293997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/>
            <p:cNvGrpSpPr/>
            <p:nvPr/>
          </p:nvGrpSpPr>
          <p:grpSpPr>
            <a:xfrm>
              <a:off x="5688545" y="1461435"/>
              <a:ext cx="492309" cy="758467"/>
              <a:chOff x="1886993" y="1047863"/>
              <a:chExt cx="492309" cy="758467"/>
            </a:xfrm>
            <a:solidFill>
              <a:schemeClr val="bg1"/>
            </a:solidFill>
          </p:grpSpPr>
          <p:sp>
            <p:nvSpPr>
              <p:cNvPr id="21" name="TextBox 20"/>
              <p:cNvSpPr txBox="1"/>
              <p:nvPr/>
            </p:nvSpPr>
            <p:spPr>
              <a:xfrm>
                <a:off x="1910904" y="1047863"/>
                <a:ext cx="46839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R2</a:t>
                </a:r>
                <a:endParaRPr lang="ko-KR" altLang="en-US" b="1" dirty="0"/>
              </a:p>
            </p:txBody>
          </p:sp>
          <p:cxnSp>
            <p:nvCxnSpPr>
              <p:cNvPr id="22" name="직선 화살표 연결선 21"/>
              <p:cNvCxnSpPr/>
              <p:nvPr/>
            </p:nvCxnSpPr>
            <p:spPr>
              <a:xfrm flipH="1">
                <a:off x="1886993" y="1421375"/>
                <a:ext cx="169898" cy="384955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313569" y="4491936"/>
              <a:ext cx="43954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F3</a:t>
              </a:r>
              <a:endParaRPr lang="ko-KR" altLang="en-US" b="1" dirty="0"/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V="1">
              <a:off x="1600411" y="4037043"/>
              <a:ext cx="264276" cy="41229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935396" y="4494160"/>
              <a:ext cx="4824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F4</a:t>
              </a:r>
              <a:endParaRPr lang="ko-KR" altLang="en-US" b="1" dirty="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V="1">
              <a:off x="2163337" y="4055131"/>
              <a:ext cx="74749" cy="394202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8443" y="4491936"/>
              <a:ext cx="43954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F5</a:t>
              </a:r>
              <a:endParaRPr lang="ko-KR" altLang="en-US" b="1" dirty="0"/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 flipH="1" flipV="1">
              <a:off x="5936823" y="4055131"/>
              <a:ext cx="129441" cy="394202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348553" y="4453582"/>
              <a:ext cx="60333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F6</a:t>
              </a:r>
              <a:endParaRPr lang="ko-KR" altLang="en-US" b="1" dirty="0"/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 flipH="1" flipV="1">
              <a:off x="6281496" y="4037042"/>
              <a:ext cx="182921" cy="412291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226632" y="2318215"/>
              <a:ext cx="53413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F1</a:t>
              </a:r>
              <a:endParaRPr lang="ko-KR" altLang="en-US" b="1" dirty="0"/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 flipV="1">
              <a:off x="1614839" y="2475713"/>
              <a:ext cx="671758" cy="5561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464021" y="2326861"/>
              <a:ext cx="533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F2</a:t>
              </a:r>
              <a:endParaRPr lang="ko-KR" altLang="en-US" b="1" dirty="0"/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 flipH="1" flipV="1">
              <a:off x="5858443" y="2431646"/>
              <a:ext cx="605578" cy="61993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그룹 50"/>
            <p:cNvGrpSpPr/>
            <p:nvPr/>
          </p:nvGrpSpPr>
          <p:grpSpPr>
            <a:xfrm>
              <a:off x="3485732" y="1129033"/>
              <a:ext cx="824265" cy="1032047"/>
              <a:chOff x="1615338" y="640061"/>
              <a:chExt cx="824265" cy="1032047"/>
            </a:xfrm>
            <a:solidFill>
              <a:schemeClr val="bg1"/>
            </a:solidFill>
          </p:grpSpPr>
          <p:sp>
            <p:nvSpPr>
              <p:cNvPr id="52" name="TextBox 51"/>
              <p:cNvSpPr txBox="1"/>
              <p:nvPr/>
            </p:nvSpPr>
            <p:spPr>
              <a:xfrm>
                <a:off x="1615338" y="640061"/>
                <a:ext cx="824265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/>
                  <a:t>볼륨 </a:t>
                </a:r>
                <a:r>
                  <a:rPr lang="en-US" altLang="ko-KR" b="1" dirty="0" smtClean="0"/>
                  <a:t/>
                </a:r>
                <a:br>
                  <a:rPr lang="en-US" altLang="ko-KR" b="1" dirty="0" smtClean="0"/>
                </a:br>
                <a:r>
                  <a:rPr lang="en-US" altLang="ko-KR" b="1" dirty="0" smtClean="0"/>
                  <a:t>Down</a:t>
                </a:r>
                <a:endParaRPr lang="ko-KR" altLang="en-US" b="1" dirty="0"/>
              </a:p>
            </p:txBody>
          </p:sp>
          <p:cxnSp>
            <p:nvCxnSpPr>
              <p:cNvPr id="53" name="직선 화살표 연결선 52"/>
              <p:cNvCxnSpPr>
                <a:stCxn id="52" idx="2"/>
              </p:cNvCxnSpPr>
              <p:nvPr/>
            </p:nvCxnSpPr>
            <p:spPr>
              <a:xfrm>
                <a:off x="2027471" y="1286392"/>
                <a:ext cx="99197" cy="385716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/>
            <p:cNvGrpSpPr/>
            <p:nvPr/>
          </p:nvGrpSpPr>
          <p:grpSpPr>
            <a:xfrm>
              <a:off x="4345156" y="1123810"/>
              <a:ext cx="646331" cy="1037270"/>
              <a:chOff x="1960857" y="722073"/>
              <a:chExt cx="646331" cy="1037270"/>
            </a:xfrm>
            <a:solidFill>
              <a:schemeClr val="bg1"/>
            </a:solidFill>
          </p:grpSpPr>
          <p:sp>
            <p:nvSpPr>
              <p:cNvPr id="58" name="TextBox 57"/>
              <p:cNvSpPr txBox="1"/>
              <p:nvPr/>
            </p:nvSpPr>
            <p:spPr>
              <a:xfrm>
                <a:off x="1960857" y="722073"/>
                <a:ext cx="646331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/>
                  <a:t>볼륨</a:t>
                </a:r>
                <a:r>
                  <a:rPr lang="en-US" altLang="ko-KR" b="1" dirty="0" smtClean="0"/>
                  <a:t/>
                </a:r>
                <a:br>
                  <a:rPr lang="en-US" altLang="ko-KR" b="1" dirty="0" smtClean="0"/>
                </a:br>
                <a:r>
                  <a:rPr lang="en-US" altLang="ko-KR" b="1" dirty="0" smtClean="0"/>
                  <a:t>Up</a:t>
                </a:r>
                <a:endParaRPr lang="ko-KR" altLang="en-US" b="1" dirty="0"/>
              </a:p>
            </p:txBody>
          </p:sp>
          <p:cxnSp>
            <p:nvCxnSpPr>
              <p:cNvPr id="59" name="직선 화살표 연결선 58"/>
              <p:cNvCxnSpPr>
                <a:stCxn id="58" idx="2"/>
              </p:cNvCxnSpPr>
              <p:nvPr/>
            </p:nvCxnSpPr>
            <p:spPr>
              <a:xfrm flipH="1">
                <a:off x="2008064" y="1368404"/>
                <a:ext cx="275959" cy="390939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2683399" y="1095429"/>
              <a:ext cx="813043" cy="1074011"/>
              <a:chOff x="1640052" y="652418"/>
              <a:chExt cx="813043" cy="1074011"/>
            </a:xfrm>
            <a:solidFill>
              <a:schemeClr val="bg1"/>
            </a:solidFill>
          </p:grpSpPr>
          <p:sp>
            <p:nvSpPr>
              <p:cNvPr id="38" name="TextBox 37"/>
              <p:cNvSpPr txBox="1"/>
              <p:nvPr/>
            </p:nvSpPr>
            <p:spPr>
              <a:xfrm>
                <a:off x="1640052" y="652418"/>
                <a:ext cx="813043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/>
                  <a:t>전원</a:t>
                </a:r>
                <a:r>
                  <a:rPr lang="en-US" altLang="ko-KR" b="1" dirty="0" smtClean="0"/>
                  <a:t/>
                </a:r>
                <a:br>
                  <a:rPr lang="en-US" altLang="ko-KR" b="1" dirty="0" smtClean="0"/>
                </a:br>
                <a:r>
                  <a:rPr lang="en-US" altLang="ko-KR" b="1" dirty="0" smtClean="0"/>
                  <a:t>(</a:t>
                </a:r>
                <a:r>
                  <a:rPr lang="ko-KR" altLang="en-US" b="1" dirty="0" smtClean="0"/>
                  <a:t>슬립</a:t>
                </a:r>
                <a:r>
                  <a:rPr lang="en-US" altLang="ko-KR" b="1" dirty="0" smtClean="0"/>
                  <a:t>)</a:t>
                </a:r>
                <a:endParaRPr lang="ko-KR" altLang="en-US" b="1" dirty="0"/>
              </a:p>
            </p:txBody>
          </p:sp>
          <p:cxnSp>
            <p:nvCxnSpPr>
              <p:cNvPr id="39" name="직선 화살표 연결선 38"/>
              <p:cNvCxnSpPr>
                <a:stCxn id="38" idx="2"/>
              </p:cNvCxnSpPr>
              <p:nvPr/>
            </p:nvCxnSpPr>
            <p:spPr>
              <a:xfrm flipH="1">
                <a:off x="1993944" y="1298749"/>
                <a:ext cx="52630" cy="42768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TextBox 43"/>
          <p:cNvSpPr txBox="1"/>
          <p:nvPr/>
        </p:nvSpPr>
        <p:spPr>
          <a:xfrm>
            <a:off x="7535981" y="333772"/>
            <a:ext cx="3030417" cy="76944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4400" b="1" dirty="0" smtClean="0"/>
              <a:t>Drastic</a:t>
            </a:r>
            <a:endParaRPr lang="en-US" altLang="ko-KR" b="1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552126"/>
              </p:ext>
            </p:extLst>
          </p:nvPr>
        </p:nvGraphicFramePr>
        <p:xfrm>
          <a:off x="7400601" y="1025907"/>
          <a:ext cx="3250087" cy="460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116">
                  <a:extLst>
                    <a:ext uri="{9D8B030D-6E8A-4147-A177-3AD203B41FA5}">
                      <a16:colId xmlns:a16="http://schemas.microsoft.com/office/drawing/2014/main" val="2923168803"/>
                    </a:ext>
                  </a:extLst>
                </a:gridCol>
                <a:gridCol w="2264971">
                  <a:extLst>
                    <a:ext uri="{9D8B030D-6E8A-4147-A177-3AD203B41FA5}">
                      <a16:colId xmlns:a16="http://schemas.microsoft.com/office/drawing/2014/main" val="2395075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메뉴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0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Select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04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Start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7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F1 + F2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종료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92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L Stick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터치펜</a:t>
                      </a:r>
                      <a:r>
                        <a:rPr lang="ko-KR" altLang="en-US" sz="1600" dirty="0" smtClean="0"/>
                        <a:t> 조작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7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터치펜</a:t>
                      </a:r>
                      <a:r>
                        <a:rPr lang="ko-KR" altLang="en-US" sz="1600" dirty="0" smtClean="0"/>
                        <a:t> 클릭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73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F5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화면 좌우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상하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509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F6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화면 싱글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듀얼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663133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L2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Fake Microphone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14561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R2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화면 </a:t>
                      </a:r>
                      <a:r>
                        <a:rPr lang="en-US" altLang="ko-KR" sz="1600" dirty="0" smtClean="0"/>
                        <a:t>swap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227249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l"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617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248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686469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88191" y="3443614"/>
            <a:ext cx="90120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 Stick</a:t>
            </a:r>
            <a:endParaRPr lang="ko-KR" altLang="en-US" b="1" dirty="0"/>
          </a:p>
        </p:txBody>
      </p:sp>
      <p:cxnSp>
        <p:nvCxnSpPr>
          <p:cNvPr id="88" name="직선 화살표 연결선 87"/>
          <p:cNvCxnSpPr/>
          <p:nvPr/>
        </p:nvCxnSpPr>
        <p:spPr>
          <a:xfrm flipV="1">
            <a:off x="1426243" y="3508028"/>
            <a:ext cx="334985" cy="91515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289853" y="2991559"/>
            <a:ext cx="9332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 Stick</a:t>
            </a:r>
            <a:endParaRPr lang="ko-KR" altLang="en-US" b="1" dirty="0"/>
          </a:p>
        </p:txBody>
      </p:sp>
      <p:cxnSp>
        <p:nvCxnSpPr>
          <p:cNvPr id="90" name="직선 화살표 연결선 89"/>
          <p:cNvCxnSpPr/>
          <p:nvPr/>
        </p:nvCxnSpPr>
        <p:spPr>
          <a:xfrm flipH="1">
            <a:off x="6006687" y="3300484"/>
            <a:ext cx="283166" cy="207544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71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28537" y="231113"/>
            <a:ext cx="10571692" cy="54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52464" y="1095429"/>
            <a:ext cx="5770471" cy="3768063"/>
            <a:chOff x="1226632" y="1095429"/>
            <a:chExt cx="5770471" cy="376806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0411" y="2169440"/>
              <a:ext cx="4911090" cy="2124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grpSp>
          <p:nvGrpSpPr>
            <p:cNvPr id="9" name="그룹 8"/>
            <p:cNvGrpSpPr/>
            <p:nvPr/>
          </p:nvGrpSpPr>
          <p:grpSpPr>
            <a:xfrm>
              <a:off x="1289072" y="1573657"/>
              <a:ext cx="575615" cy="660987"/>
              <a:chOff x="1311374" y="1076373"/>
              <a:chExt cx="575615" cy="660987"/>
            </a:xfrm>
            <a:solidFill>
              <a:schemeClr val="bg1"/>
            </a:solidFill>
          </p:grpSpPr>
          <p:sp>
            <p:nvSpPr>
              <p:cNvPr id="5" name="TextBox 4"/>
              <p:cNvSpPr txBox="1"/>
              <p:nvPr/>
            </p:nvSpPr>
            <p:spPr>
              <a:xfrm>
                <a:off x="1311374" y="1076373"/>
                <a:ext cx="43633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L1</a:t>
                </a:r>
                <a:endParaRPr lang="ko-KR" altLang="en-US" b="1" dirty="0"/>
              </a:p>
            </p:txBody>
          </p:sp>
          <p:cxnSp>
            <p:nvCxnSpPr>
              <p:cNvPr id="7" name="직선 화살표 연결선 6"/>
              <p:cNvCxnSpPr/>
              <p:nvPr/>
            </p:nvCxnSpPr>
            <p:spPr>
              <a:xfrm>
                <a:off x="1637141" y="1398419"/>
                <a:ext cx="249848" cy="338941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996890" y="1465615"/>
              <a:ext cx="436338" cy="703825"/>
              <a:chOff x="1465144" y="1052043"/>
              <a:chExt cx="436338" cy="703825"/>
            </a:xfrm>
            <a:solidFill>
              <a:schemeClr val="bg1"/>
            </a:solidFill>
          </p:grpSpPr>
          <p:sp>
            <p:nvSpPr>
              <p:cNvPr id="11" name="TextBox 10"/>
              <p:cNvSpPr txBox="1"/>
              <p:nvPr/>
            </p:nvSpPr>
            <p:spPr>
              <a:xfrm>
                <a:off x="1465144" y="1052043"/>
                <a:ext cx="43633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L2</a:t>
                </a:r>
                <a:endParaRPr lang="ko-KR" altLang="en-US" b="1" dirty="0"/>
              </a:p>
            </p:txBody>
          </p:sp>
          <p:cxnSp>
            <p:nvCxnSpPr>
              <p:cNvPr id="12" name="직선 화살표 연결선 11"/>
              <p:cNvCxnSpPr/>
              <p:nvPr/>
            </p:nvCxnSpPr>
            <p:spPr>
              <a:xfrm>
                <a:off x="1762064" y="1482131"/>
                <a:ext cx="136143" cy="273737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>
              <a:off x="6253808" y="1543333"/>
              <a:ext cx="610640" cy="694457"/>
              <a:chOff x="1220568" y="1097161"/>
              <a:chExt cx="610640" cy="694457"/>
            </a:xfrm>
            <a:solidFill>
              <a:schemeClr val="bg1"/>
            </a:solidFill>
          </p:grpSpPr>
          <p:sp>
            <p:nvSpPr>
              <p:cNvPr id="15" name="TextBox 14"/>
              <p:cNvSpPr txBox="1"/>
              <p:nvPr/>
            </p:nvSpPr>
            <p:spPr>
              <a:xfrm>
                <a:off x="1362810" y="1097161"/>
                <a:ext cx="46839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R1</a:t>
                </a:r>
                <a:endParaRPr lang="ko-KR" altLang="en-US" b="1" dirty="0"/>
              </a:p>
            </p:txBody>
          </p:sp>
          <p:cxnSp>
            <p:nvCxnSpPr>
              <p:cNvPr id="16" name="직선 화살표 연결선 15"/>
              <p:cNvCxnSpPr/>
              <p:nvPr/>
            </p:nvCxnSpPr>
            <p:spPr>
              <a:xfrm flipH="1">
                <a:off x="1220568" y="1497621"/>
                <a:ext cx="232939" cy="293997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/>
            <p:cNvGrpSpPr/>
            <p:nvPr/>
          </p:nvGrpSpPr>
          <p:grpSpPr>
            <a:xfrm>
              <a:off x="5688545" y="1461435"/>
              <a:ext cx="492309" cy="758467"/>
              <a:chOff x="1886993" y="1047863"/>
              <a:chExt cx="492309" cy="758467"/>
            </a:xfrm>
            <a:solidFill>
              <a:schemeClr val="bg1"/>
            </a:solidFill>
          </p:grpSpPr>
          <p:sp>
            <p:nvSpPr>
              <p:cNvPr id="21" name="TextBox 20"/>
              <p:cNvSpPr txBox="1"/>
              <p:nvPr/>
            </p:nvSpPr>
            <p:spPr>
              <a:xfrm>
                <a:off x="1910904" y="1047863"/>
                <a:ext cx="46839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R2</a:t>
                </a:r>
                <a:endParaRPr lang="ko-KR" altLang="en-US" b="1" dirty="0"/>
              </a:p>
            </p:txBody>
          </p:sp>
          <p:cxnSp>
            <p:nvCxnSpPr>
              <p:cNvPr id="22" name="직선 화살표 연결선 21"/>
              <p:cNvCxnSpPr/>
              <p:nvPr/>
            </p:nvCxnSpPr>
            <p:spPr>
              <a:xfrm flipH="1">
                <a:off x="1886993" y="1421375"/>
                <a:ext cx="169898" cy="384955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313569" y="4491936"/>
              <a:ext cx="43954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F3</a:t>
              </a:r>
              <a:endParaRPr lang="ko-KR" altLang="en-US" b="1" dirty="0"/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V="1">
              <a:off x="1600411" y="4037043"/>
              <a:ext cx="264276" cy="41229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935396" y="4494160"/>
              <a:ext cx="4824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F4</a:t>
              </a:r>
              <a:endParaRPr lang="ko-KR" altLang="en-US" b="1" dirty="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V="1">
              <a:off x="2163337" y="4055131"/>
              <a:ext cx="74749" cy="394202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8443" y="4491936"/>
              <a:ext cx="43954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F5</a:t>
              </a:r>
              <a:endParaRPr lang="ko-KR" altLang="en-US" b="1" dirty="0"/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 flipH="1" flipV="1">
              <a:off x="5936823" y="4055131"/>
              <a:ext cx="129441" cy="394202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348553" y="4453582"/>
              <a:ext cx="60333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F6</a:t>
              </a:r>
              <a:endParaRPr lang="ko-KR" altLang="en-US" b="1" dirty="0"/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 flipH="1" flipV="1">
              <a:off x="6281496" y="4037042"/>
              <a:ext cx="182921" cy="412291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226632" y="2318215"/>
              <a:ext cx="53413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F1</a:t>
              </a:r>
              <a:endParaRPr lang="ko-KR" altLang="en-US" b="1" dirty="0"/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 flipV="1">
              <a:off x="1614839" y="2475713"/>
              <a:ext cx="671758" cy="5561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464021" y="2326861"/>
              <a:ext cx="533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F2</a:t>
              </a:r>
              <a:endParaRPr lang="ko-KR" altLang="en-US" b="1" dirty="0"/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 flipH="1" flipV="1">
              <a:off x="5858443" y="2431646"/>
              <a:ext cx="605578" cy="61993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그룹 50"/>
            <p:cNvGrpSpPr/>
            <p:nvPr/>
          </p:nvGrpSpPr>
          <p:grpSpPr>
            <a:xfrm>
              <a:off x="3485732" y="1129033"/>
              <a:ext cx="824265" cy="1032047"/>
              <a:chOff x="1615338" y="640061"/>
              <a:chExt cx="824265" cy="1032047"/>
            </a:xfrm>
            <a:solidFill>
              <a:schemeClr val="bg1"/>
            </a:solidFill>
          </p:grpSpPr>
          <p:sp>
            <p:nvSpPr>
              <p:cNvPr id="52" name="TextBox 51"/>
              <p:cNvSpPr txBox="1"/>
              <p:nvPr/>
            </p:nvSpPr>
            <p:spPr>
              <a:xfrm>
                <a:off x="1615338" y="640061"/>
                <a:ext cx="824265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/>
                  <a:t>볼륨 </a:t>
                </a:r>
                <a:r>
                  <a:rPr lang="en-US" altLang="ko-KR" b="1" dirty="0" smtClean="0"/>
                  <a:t/>
                </a:r>
                <a:br>
                  <a:rPr lang="en-US" altLang="ko-KR" b="1" dirty="0" smtClean="0"/>
                </a:br>
                <a:r>
                  <a:rPr lang="en-US" altLang="ko-KR" b="1" dirty="0" smtClean="0"/>
                  <a:t>Down</a:t>
                </a:r>
                <a:endParaRPr lang="ko-KR" altLang="en-US" b="1" dirty="0"/>
              </a:p>
            </p:txBody>
          </p:sp>
          <p:cxnSp>
            <p:nvCxnSpPr>
              <p:cNvPr id="53" name="직선 화살표 연결선 52"/>
              <p:cNvCxnSpPr>
                <a:stCxn id="52" idx="2"/>
              </p:cNvCxnSpPr>
              <p:nvPr/>
            </p:nvCxnSpPr>
            <p:spPr>
              <a:xfrm>
                <a:off x="2027471" y="1286392"/>
                <a:ext cx="99197" cy="385716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/>
            <p:cNvGrpSpPr/>
            <p:nvPr/>
          </p:nvGrpSpPr>
          <p:grpSpPr>
            <a:xfrm>
              <a:off x="4345156" y="1123810"/>
              <a:ext cx="646331" cy="1037270"/>
              <a:chOff x="1960857" y="722073"/>
              <a:chExt cx="646331" cy="1037270"/>
            </a:xfrm>
            <a:solidFill>
              <a:schemeClr val="bg1"/>
            </a:solidFill>
          </p:grpSpPr>
          <p:sp>
            <p:nvSpPr>
              <p:cNvPr id="58" name="TextBox 57"/>
              <p:cNvSpPr txBox="1"/>
              <p:nvPr/>
            </p:nvSpPr>
            <p:spPr>
              <a:xfrm>
                <a:off x="1960857" y="722073"/>
                <a:ext cx="646331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/>
                  <a:t>볼륨</a:t>
                </a:r>
                <a:r>
                  <a:rPr lang="en-US" altLang="ko-KR" b="1" dirty="0" smtClean="0"/>
                  <a:t/>
                </a:r>
                <a:br>
                  <a:rPr lang="en-US" altLang="ko-KR" b="1" dirty="0" smtClean="0"/>
                </a:br>
                <a:r>
                  <a:rPr lang="en-US" altLang="ko-KR" b="1" dirty="0" smtClean="0"/>
                  <a:t>Up</a:t>
                </a:r>
                <a:endParaRPr lang="ko-KR" altLang="en-US" b="1" dirty="0"/>
              </a:p>
            </p:txBody>
          </p:sp>
          <p:cxnSp>
            <p:nvCxnSpPr>
              <p:cNvPr id="59" name="직선 화살표 연결선 58"/>
              <p:cNvCxnSpPr>
                <a:stCxn id="58" idx="2"/>
              </p:cNvCxnSpPr>
              <p:nvPr/>
            </p:nvCxnSpPr>
            <p:spPr>
              <a:xfrm flipH="1">
                <a:off x="2008064" y="1368404"/>
                <a:ext cx="275959" cy="390939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2683399" y="1095429"/>
              <a:ext cx="813043" cy="1074011"/>
              <a:chOff x="1640052" y="652418"/>
              <a:chExt cx="813043" cy="1074011"/>
            </a:xfrm>
            <a:solidFill>
              <a:schemeClr val="bg1"/>
            </a:solidFill>
          </p:grpSpPr>
          <p:sp>
            <p:nvSpPr>
              <p:cNvPr id="38" name="TextBox 37"/>
              <p:cNvSpPr txBox="1"/>
              <p:nvPr/>
            </p:nvSpPr>
            <p:spPr>
              <a:xfrm>
                <a:off x="1640052" y="652418"/>
                <a:ext cx="813043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/>
                  <a:t>전원</a:t>
                </a:r>
                <a:r>
                  <a:rPr lang="en-US" altLang="ko-KR" b="1" dirty="0" smtClean="0"/>
                  <a:t/>
                </a:r>
                <a:br>
                  <a:rPr lang="en-US" altLang="ko-KR" b="1" dirty="0" smtClean="0"/>
                </a:br>
                <a:r>
                  <a:rPr lang="en-US" altLang="ko-KR" b="1" dirty="0" smtClean="0"/>
                  <a:t>(</a:t>
                </a:r>
                <a:r>
                  <a:rPr lang="ko-KR" altLang="en-US" b="1" dirty="0" smtClean="0"/>
                  <a:t>슬립</a:t>
                </a:r>
                <a:r>
                  <a:rPr lang="en-US" altLang="ko-KR" b="1" dirty="0" smtClean="0"/>
                  <a:t>)</a:t>
                </a:r>
                <a:endParaRPr lang="ko-KR" altLang="en-US" b="1" dirty="0"/>
              </a:p>
            </p:txBody>
          </p:sp>
          <p:cxnSp>
            <p:nvCxnSpPr>
              <p:cNvPr id="39" name="직선 화살표 연결선 38"/>
              <p:cNvCxnSpPr>
                <a:stCxn id="38" idx="2"/>
              </p:cNvCxnSpPr>
              <p:nvPr/>
            </p:nvCxnSpPr>
            <p:spPr>
              <a:xfrm flipH="1">
                <a:off x="1993944" y="1298749"/>
                <a:ext cx="52630" cy="42768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TextBox 43"/>
          <p:cNvSpPr txBox="1"/>
          <p:nvPr/>
        </p:nvSpPr>
        <p:spPr>
          <a:xfrm>
            <a:off x="7535981" y="333772"/>
            <a:ext cx="3030417" cy="76944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4400" b="1" dirty="0" err="1" smtClean="0"/>
              <a:t>OpenBOR</a:t>
            </a:r>
            <a:endParaRPr lang="en-US" altLang="ko-KR" b="1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276810"/>
              </p:ext>
            </p:extLst>
          </p:nvPr>
        </p:nvGraphicFramePr>
        <p:xfrm>
          <a:off x="7400601" y="1025907"/>
          <a:ext cx="3250087" cy="460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116">
                  <a:extLst>
                    <a:ext uri="{9D8B030D-6E8A-4147-A177-3AD203B41FA5}">
                      <a16:colId xmlns:a16="http://schemas.microsoft.com/office/drawing/2014/main" val="2923168803"/>
                    </a:ext>
                  </a:extLst>
                </a:gridCol>
                <a:gridCol w="2264971">
                  <a:extLst>
                    <a:ext uri="{9D8B030D-6E8A-4147-A177-3AD203B41FA5}">
                      <a16:colId xmlns:a16="http://schemas.microsoft.com/office/drawing/2014/main" val="2395075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A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Jump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0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B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Attact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04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X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Back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Attact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7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Y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Magic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92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F3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Select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7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Start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73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F1 + F2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종료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509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663133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l"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14561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227249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l"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617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248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686469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88191" y="3443614"/>
            <a:ext cx="90120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 Stick</a:t>
            </a:r>
            <a:endParaRPr lang="ko-KR" altLang="en-US" b="1" dirty="0"/>
          </a:p>
        </p:txBody>
      </p:sp>
      <p:cxnSp>
        <p:nvCxnSpPr>
          <p:cNvPr id="88" name="직선 화살표 연결선 87"/>
          <p:cNvCxnSpPr/>
          <p:nvPr/>
        </p:nvCxnSpPr>
        <p:spPr>
          <a:xfrm flipV="1">
            <a:off x="1426243" y="3508028"/>
            <a:ext cx="334985" cy="91515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289853" y="2991559"/>
            <a:ext cx="9332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 Stick</a:t>
            </a:r>
            <a:endParaRPr lang="ko-KR" altLang="en-US" b="1" dirty="0"/>
          </a:p>
        </p:txBody>
      </p:sp>
      <p:cxnSp>
        <p:nvCxnSpPr>
          <p:cNvPr id="90" name="직선 화살표 연결선 89"/>
          <p:cNvCxnSpPr/>
          <p:nvPr/>
        </p:nvCxnSpPr>
        <p:spPr>
          <a:xfrm flipH="1">
            <a:off x="6006687" y="3300484"/>
            <a:ext cx="283166" cy="207544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2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28537" y="231113"/>
            <a:ext cx="10571692" cy="54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52464" y="1095429"/>
            <a:ext cx="5770471" cy="3768063"/>
            <a:chOff x="1226632" y="1095429"/>
            <a:chExt cx="5770471" cy="376806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0411" y="2169440"/>
              <a:ext cx="4911090" cy="2124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grpSp>
          <p:nvGrpSpPr>
            <p:cNvPr id="9" name="그룹 8"/>
            <p:cNvGrpSpPr/>
            <p:nvPr/>
          </p:nvGrpSpPr>
          <p:grpSpPr>
            <a:xfrm>
              <a:off x="1289072" y="1573657"/>
              <a:ext cx="575615" cy="660987"/>
              <a:chOff x="1311374" y="1076373"/>
              <a:chExt cx="575615" cy="660987"/>
            </a:xfrm>
            <a:solidFill>
              <a:schemeClr val="bg1"/>
            </a:solidFill>
          </p:grpSpPr>
          <p:sp>
            <p:nvSpPr>
              <p:cNvPr id="5" name="TextBox 4"/>
              <p:cNvSpPr txBox="1"/>
              <p:nvPr/>
            </p:nvSpPr>
            <p:spPr>
              <a:xfrm>
                <a:off x="1311374" y="1076373"/>
                <a:ext cx="43633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L1</a:t>
                </a:r>
                <a:endParaRPr lang="ko-KR" altLang="en-US" b="1" dirty="0"/>
              </a:p>
            </p:txBody>
          </p:sp>
          <p:cxnSp>
            <p:nvCxnSpPr>
              <p:cNvPr id="7" name="직선 화살표 연결선 6"/>
              <p:cNvCxnSpPr/>
              <p:nvPr/>
            </p:nvCxnSpPr>
            <p:spPr>
              <a:xfrm>
                <a:off x="1637141" y="1398419"/>
                <a:ext cx="249848" cy="338941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996890" y="1465615"/>
              <a:ext cx="436338" cy="703825"/>
              <a:chOff x="1465144" y="1052043"/>
              <a:chExt cx="436338" cy="703825"/>
            </a:xfrm>
            <a:solidFill>
              <a:schemeClr val="bg1"/>
            </a:solidFill>
          </p:grpSpPr>
          <p:sp>
            <p:nvSpPr>
              <p:cNvPr id="11" name="TextBox 10"/>
              <p:cNvSpPr txBox="1"/>
              <p:nvPr/>
            </p:nvSpPr>
            <p:spPr>
              <a:xfrm>
                <a:off x="1465144" y="1052043"/>
                <a:ext cx="43633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L2</a:t>
                </a:r>
                <a:endParaRPr lang="ko-KR" altLang="en-US" b="1" dirty="0"/>
              </a:p>
            </p:txBody>
          </p:sp>
          <p:cxnSp>
            <p:nvCxnSpPr>
              <p:cNvPr id="12" name="직선 화살표 연결선 11"/>
              <p:cNvCxnSpPr/>
              <p:nvPr/>
            </p:nvCxnSpPr>
            <p:spPr>
              <a:xfrm>
                <a:off x="1762064" y="1482131"/>
                <a:ext cx="136143" cy="273737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>
              <a:off x="6253808" y="1543333"/>
              <a:ext cx="610640" cy="694457"/>
              <a:chOff x="1220568" y="1097161"/>
              <a:chExt cx="610640" cy="694457"/>
            </a:xfrm>
            <a:solidFill>
              <a:schemeClr val="bg1"/>
            </a:solidFill>
          </p:grpSpPr>
          <p:sp>
            <p:nvSpPr>
              <p:cNvPr id="15" name="TextBox 14"/>
              <p:cNvSpPr txBox="1"/>
              <p:nvPr/>
            </p:nvSpPr>
            <p:spPr>
              <a:xfrm>
                <a:off x="1362810" y="1097161"/>
                <a:ext cx="46839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R1</a:t>
                </a:r>
                <a:endParaRPr lang="ko-KR" altLang="en-US" b="1" dirty="0"/>
              </a:p>
            </p:txBody>
          </p:sp>
          <p:cxnSp>
            <p:nvCxnSpPr>
              <p:cNvPr id="16" name="직선 화살표 연결선 15"/>
              <p:cNvCxnSpPr/>
              <p:nvPr/>
            </p:nvCxnSpPr>
            <p:spPr>
              <a:xfrm flipH="1">
                <a:off x="1220568" y="1497621"/>
                <a:ext cx="232939" cy="293997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/>
            <p:cNvGrpSpPr/>
            <p:nvPr/>
          </p:nvGrpSpPr>
          <p:grpSpPr>
            <a:xfrm>
              <a:off x="5688545" y="1461435"/>
              <a:ext cx="492309" cy="758467"/>
              <a:chOff x="1886993" y="1047863"/>
              <a:chExt cx="492309" cy="758467"/>
            </a:xfrm>
            <a:solidFill>
              <a:schemeClr val="bg1"/>
            </a:solidFill>
          </p:grpSpPr>
          <p:sp>
            <p:nvSpPr>
              <p:cNvPr id="21" name="TextBox 20"/>
              <p:cNvSpPr txBox="1"/>
              <p:nvPr/>
            </p:nvSpPr>
            <p:spPr>
              <a:xfrm>
                <a:off x="1910904" y="1047863"/>
                <a:ext cx="46839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R2</a:t>
                </a:r>
                <a:endParaRPr lang="ko-KR" altLang="en-US" b="1" dirty="0"/>
              </a:p>
            </p:txBody>
          </p:sp>
          <p:cxnSp>
            <p:nvCxnSpPr>
              <p:cNvPr id="22" name="직선 화살표 연결선 21"/>
              <p:cNvCxnSpPr/>
              <p:nvPr/>
            </p:nvCxnSpPr>
            <p:spPr>
              <a:xfrm flipH="1">
                <a:off x="1886993" y="1421375"/>
                <a:ext cx="169898" cy="384955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313569" y="4491936"/>
              <a:ext cx="43954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F3</a:t>
              </a:r>
              <a:endParaRPr lang="ko-KR" altLang="en-US" b="1" dirty="0"/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V="1">
              <a:off x="1600411" y="4037043"/>
              <a:ext cx="264276" cy="41229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935396" y="4494160"/>
              <a:ext cx="4824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F4</a:t>
              </a:r>
              <a:endParaRPr lang="ko-KR" altLang="en-US" b="1" dirty="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V="1">
              <a:off x="2163337" y="4055131"/>
              <a:ext cx="74749" cy="394202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8443" y="4491936"/>
              <a:ext cx="43954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F5</a:t>
              </a:r>
              <a:endParaRPr lang="ko-KR" altLang="en-US" b="1" dirty="0"/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 flipH="1" flipV="1">
              <a:off x="5936823" y="4055131"/>
              <a:ext cx="129441" cy="394202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348553" y="4453582"/>
              <a:ext cx="60333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F6</a:t>
              </a:r>
              <a:endParaRPr lang="ko-KR" altLang="en-US" b="1" dirty="0"/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 flipH="1" flipV="1">
              <a:off x="6281496" y="4037042"/>
              <a:ext cx="182921" cy="412291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226632" y="2318215"/>
              <a:ext cx="53413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F1</a:t>
              </a:r>
              <a:endParaRPr lang="ko-KR" altLang="en-US" b="1" dirty="0"/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 flipV="1">
              <a:off x="1614839" y="2475713"/>
              <a:ext cx="671758" cy="5561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464021" y="2326861"/>
              <a:ext cx="533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F2</a:t>
              </a:r>
              <a:endParaRPr lang="ko-KR" altLang="en-US" b="1" dirty="0"/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 flipH="1" flipV="1">
              <a:off x="5858443" y="2431646"/>
              <a:ext cx="605578" cy="61993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그룹 50"/>
            <p:cNvGrpSpPr/>
            <p:nvPr/>
          </p:nvGrpSpPr>
          <p:grpSpPr>
            <a:xfrm>
              <a:off x="3485732" y="1129033"/>
              <a:ext cx="824265" cy="1032047"/>
              <a:chOff x="1615338" y="640061"/>
              <a:chExt cx="824265" cy="1032047"/>
            </a:xfrm>
            <a:solidFill>
              <a:schemeClr val="bg1"/>
            </a:solidFill>
          </p:grpSpPr>
          <p:sp>
            <p:nvSpPr>
              <p:cNvPr id="52" name="TextBox 51"/>
              <p:cNvSpPr txBox="1"/>
              <p:nvPr/>
            </p:nvSpPr>
            <p:spPr>
              <a:xfrm>
                <a:off x="1615338" y="640061"/>
                <a:ext cx="824265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/>
                  <a:t>볼륨 </a:t>
                </a:r>
                <a:r>
                  <a:rPr lang="en-US" altLang="ko-KR" b="1" dirty="0" smtClean="0"/>
                  <a:t/>
                </a:r>
                <a:br>
                  <a:rPr lang="en-US" altLang="ko-KR" b="1" dirty="0" smtClean="0"/>
                </a:br>
                <a:r>
                  <a:rPr lang="en-US" altLang="ko-KR" b="1" dirty="0" smtClean="0"/>
                  <a:t>Down</a:t>
                </a:r>
                <a:endParaRPr lang="ko-KR" altLang="en-US" b="1" dirty="0"/>
              </a:p>
            </p:txBody>
          </p:sp>
          <p:cxnSp>
            <p:nvCxnSpPr>
              <p:cNvPr id="53" name="직선 화살표 연결선 52"/>
              <p:cNvCxnSpPr>
                <a:stCxn id="52" idx="2"/>
              </p:cNvCxnSpPr>
              <p:nvPr/>
            </p:nvCxnSpPr>
            <p:spPr>
              <a:xfrm>
                <a:off x="2027471" y="1286392"/>
                <a:ext cx="99197" cy="385716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/>
            <p:cNvGrpSpPr/>
            <p:nvPr/>
          </p:nvGrpSpPr>
          <p:grpSpPr>
            <a:xfrm>
              <a:off x="4345156" y="1123810"/>
              <a:ext cx="646331" cy="1037270"/>
              <a:chOff x="1960857" y="722073"/>
              <a:chExt cx="646331" cy="1037270"/>
            </a:xfrm>
            <a:solidFill>
              <a:schemeClr val="bg1"/>
            </a:solidFill>
          </p:grpSpPr>
          <p:sp>
            <p:nvSpPr>
              <p:cNvPr id="58" name="TextBox 57"/>
              <p:cNvSpPr txBox="1"/>
              <p:nvPr/>
            </p:nvSpPr>
            <p:spPr>
              <a:xfrm>
                <a:off x="1960857" y="722073"/>
                <a:ext cx="646331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/>
                  <a:t>볼륨</a:t>
                </a:r>
                <a:r>
                  <a:rPr lang="en-US" altLang="ko-KR" b="1" dirty="0" smtClean="0"/>
                  <a:t/>
                </a:r>
                <a:br>
                  <a:rPr lang="en-US" altLang="ko-KR" b="1" dirty="0" smtClean="0"/>
                </a:br>
                <a:r>
                  <a:rPr lang="en-US" altLang="ko-KR" b="1" dirty="0" smtClean="0"/>
                  <a:t>Up</a:t>
                </a:r>
                <a:endParaRPr lang="ko-KR" altLang="en-US" b="1" dirty="0"/>
              </a:p>
            </p:txBody>
          </p:sp>
          <p:cxnSp>
            <p:nvCxnSpPr>
              <p:cNvPr id="59" name="직선 화살표 연결선 58"/>
              <p:cNvCxnSpPr>
                <a:stCxn id="58" idx="2"/>
              </p:cNvCxnSpPr>
              <p:nvPr/>
            </p:nvCxnSpPr>
            <p:spPr>
              <a:xfrm flipH="1">
                <a:off x="2008064" y="1368404"/>
                <a:ext cx="275959" cy="390939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2683399" y="1095429"/>
              <a:ext cx="813043" cy="1074011"/>
              <a:chOff x="1640052" y="652418"/>
              <a:chExt cx="813043" cy="1074011"/>
            </a:xfrm>
            <a:solidFill>
              <a:schemeClr val="bg1"/>
            </a:solidFill>
          </p:grpSpPr>
          <p:sp>
            <p:nvSpPr>
              <p:cNvPr id="38" name="TextBox 37"/>
              <p:cNvSpPr txBox="1"/>
              <p:nvPr/>
            </p:nvSpPr>
            <p:spPr>
              <a:xfrm>
                <a:off x="1640052" y="652418"/>
                <a:ext cx="813043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/>
                  <a:t>전원</a:t>
                </a:r>
                <a:r>
                  <a:rPr lang="en-US" altLang="ko-KR" b="1" dirty="0" smtClean="0"/>
                  <a:t/>
                </a:r>
                <a:br>
                  <a:rPr lang="en-US" altLang="ko-KR" b="1" dirty="0" smtClean="0"/>
                </a:br>
                <a:r>
                  <a:rPr lang="en-US" altLang="ko-KR" b="1" dirty="0" smtClean="0"/>
                  <a:t>(</a:t>
                </a:r>
                <a:r>
                  <a:rPr lang="ko-KR" altLang="en-US" b="1" dirty="0" smtClean="0"/>
                  <a:t>슬립</a:t>
                </a:r>
                <a:r>
                  <a:rPr lang="en-US" altLang="ko-KR" b="1" dirty="0" smtClean="0"/>
                  <a:t>)</a:t>
                </a:r>
                <a:endParaRPr lang="ko-KR" altLang="en-US" b="1" dirty="0"/>
              </a:p>
            </p:txBody>
          </p:sp>
          <p:cxnSp>
            <p:nvCxnSpPr>
              <p:cNvPr id="39" name="직선 화살표 연결선 38"/>
              <p:cNvCxnSpPr>
                <a:stCxn id="38" idx="2"/>
              </p:cNvCxnSpPr>
              <p:nvPr/>
            </p:nvCxnSpPr>
            <p:spPr>
              <a:xfrm flipH="1">
                <a:off x="1993944" y="1298749"/>
                <a:ext cx="52630" cy="42768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TextBox 43"/>
          <p:cNvSpPr txBox="1"/>
          <p:nvPr/>
        </p:nvSpPr>
        <p:spPr>
          <a:xfrm>
            <a:off x="7535981" y="518438"/>
            <a:ext cx="3030417" cy="58477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3200" b="1" dirty="0" smtClean="0"/>
              <a:t>Mupen64Plus</a:t>
            </a:r>
            <a:endParaRPr lang="en-US" altLang="ko-KR" b="1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667605"/>
              </p:ext>
            </p:extLst>
          </p:nvPr>
        </p:nvGraphicFramePr>
        <p:xfrm>
          <a:off x="7400601" y="1025907"/>
          <a:ext cx="3250087" cy="460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116">
                  <a:extLst>
                    <a:ext uri="{9D8B030D-6E8A-4147-A177-3AD203B41FA5}">
                      <a16:colId xmlns:a16="http://schemas.microsoft.com/office/drawing/2014/main" val="2923168803"/>
                    </a:ext>
                  </a:extLst>
                </a:gridCol>
                <a:gridCol w="2264971">
                  <a:extLst>
                    <a:ext uri="{9D8B030D-6E8A-4147-A177-3AD203B41FA5}">
                      <a16:colId xmlns:a16="http://schemas.microsoft.com/office/drawing/2014/main" val="2395075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B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0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Y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04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R</a:t>
                      </a:r>
                      <a:r>
                        <a:rPr lang="en-US" altLang="ko-KR" sz="1600" b="1" baseline="0" dirty="0" smtClean="0"/>
                        <a:t> Stick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C </a:t>
                      </a:r>
                      <a:r>
                        <a:rPr lang="ko-KR" altLang="en-US" sz="1600" dirty="0" smtClean="0"/>
                        <a:t>방향 조작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7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F3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Select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92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Start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7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F1 + F2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종료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73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종료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509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663133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l"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14561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227249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l"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617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248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686469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88191" y="3443614"/>
            <a:ext cx="90120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 Stick</a:t>
            </a:r>
            <a:endParaRPr lang="ko-KR" altLang="en-US" b="1" dirty="0"/>
          </a:p>
        </p:txBody>
      </p:sp>
      <p:cxnSp>
        <p:nvCxnSpPr>
          <p:cNvPr id="88" name="직선 화살표 연결선 87"/>
          <p:cNvCxnSpPr/>
          <p:nvPr/>
        </p:nvCxnSpPr>
        <p:spPr>
          <a:xfrm flipV="1">
            <a:off x="1426243" y="3508028"/>
            <a:ext cx="334985" cy="91515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289853" y="2991559"/>
            <a:ext cx="9332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 Stick</a:t>
            </a:r>
            <a:endParaRPr lang="ko-KR" altLang="en-US" b="1" dirty="0"/>
          </a:p>
        </p:txBody>
      </p:sp>
      <p:cxnSp>
        <p:nvCxnSpPr>
          <p:cNvPr id="90" name="직선 화살표 연결선 89"/>
          <p:cNvCxnSpPr/>
          <p:nvPr/>
        </p:nvCxnSpPr>
        <p:spPr>
          <a:xfrm flipH="1">
            <a:off x="6006687" y="3300484"/>
            <a:ext cx="283166" cy="207544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82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28537" y="231113"/>
            <a:ext cx="10571692" cy="54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52464" y="1095429"/>
            <a:ext cx="5770471" cy="3768063"/>
            <a:chOff x="1226632" y="1095429"/>
            <a:chExt cx="5770471" cy="376806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0411" y="2169440"/>
              <a:ext cx="4911090" cy="2124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grpSp>
          <p:nvGrpSpPr>
            <p:cNvPr id="9" name="그룹 8"/>
            <p:cNvGrpSpPr/>
            <p:nvPr/>
          </p:nvGrpSpPr>
          <p:grpSpPr>
            <a:xfrm>
              <a:off x="1289072" y="1573657"/>
              <a:ext cx="575615" cy="660987"/>
              <a:chOff x="1311374" y="1076373"/>
              <a:chExt cx="575615" cy="660987"/>
            </a:xfrm>
            <a:solidFill>
              <a:schemeClr val="bg1"/>
            </a:solidFill>
          </p:grpSpPr>
          <p:sp>
            <p:nvSpPr>
              <p:cNvPr id="5" name="TextBox 4"/>
              <p:cNvSpPr txBox="1"/>
              <p:nvPr/>
            </p:nvSpPr>
            <p:spPr>
              <a:xfrm>
                <a:off x="1311374" y="1076373"/>
                <a:ext cx="43633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L1</a:t>
                </a:r>
                <a:endParaRPr lang="ko-KR" altLang="en-US" b="1" dirty="0"/>
              </a:p>
            </p:txBody>
          </p:sp>
          <p:cxnSp>
            <p:nvCxnSpPr>
              <p:cNvPr id="7" name="직선 화살표 연결선 6"/>
              <p:cNvCxnSpPr/>
              <p:nvPr/>
            </p:nvCxnSpPr>
            <p:spPr>
              <a:xfrm>
                <a:off x="1637141" y="1398419"/>
                <a:ext cx="249848" cy="338941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996890" y="1465615"/>
              <a:ext cx="436338" cy="703825"/>
              <a:chOff x="1465144" y="1052043"/>
              <a:chExt cx="436338" cy="703825"/>
            </a:xfrm>
            <a:solidFill>
              <a:schemeClr val="bg1"/>
            </a:solidFill>
          </p:grpSpPr>
          <p:sp>
            <p:nvSpPr>
              <p:cNvPr id="11" name="TextBox 10"/>
              <p:cNvSpPr txBox="1"/>
              <p:nvPr/>
            </p:nvSpPr>
            <p:spPr>
              <a:xfrm>
                <a:off x="1465144" y="1052043"/>
                <a:ext cx="43633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L2</a:t>
                </a:r>
                <a:endParaRPr lang="ko-KR" altLang="en-US" b="1" dirty="0"/>
              </a:p>
            </p:txBody>
          </p:sp>
          <p:cxnSp>
            <p:nvCxnSpPr>
              <p:cNvPr id="12" name="직선 화살표 연결선 11"/>
              <p:cNvCxnSpPr/>
              <p:nvPr/>
            </p:nvCxnSpPr>
            <p:spPr>
              <a:xfrm>
                <a:off x="1762064" y="1482131"/>
                <a:ext cx="136143" cy="273737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>
              <a:off x="6253808" y="1543333"/>
              <a:ext cx="610640" cy="694457"/>
              <a:chOff x="1220568" y="1097161"/>
              <a:chExt cx="610640" cy="694457"/>
            </a:xfrm>
            <a:solidFill>
              <a:schemeClr val="bg1"/>
            </a:solidFill>
          </p:grpSpPr>
          <p:sp>
            <p:nvSpPr>
              <p:cNvPr id="15" name="TextBox 14"/>
              <p:cNvSpPr txBox="1"/>
              <p:nvPr/>
            </p:nvSpPr>
            <p:spPr>
              <a:xfrm>
                <a:off x="1362810" y="1097161"/>
                <a:ext cx="46839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R1</a:t>
                </a:r>
                <a:endParaRPr lang="ko-KR" altLang="en-US" b="1" dirty="0"/>
              </a:p>
            </p:txBody>
          </p:sp>
          <p:cxnSp>
            <p:nvCxnSpPr>
              <p:cNvPr id="16" name="직선 화살표 연결선 15"/>
              <p:cNvCxnSpPr/>
              <p:nvPr/>
            </p:nvCxnSpPr>
            <p:spPr>
              <a:xfrm flipH="1">
                <a:off x="1220568" y="1497621"/>
                <a:ext cx="232939" cy="293997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/>
            <p:cNvGrpSpPr/>
            <p:nvPr/>
          </p:nvGrpSpPr>
          <p:grpSpPr>
            <a:xfrm>
              <a:off x="5688545" y="1461435"/>
              <a:ext cx="492309" cy="758467"/>
              <a:chOff x="1886993" y="1047863"/>
              <a:chExt cx="492309" cy="758467"/>
            </a:xfrm>
            <a:solidFill>
              <a:schemeClr val="bg1"/>
            </a:solidFill>
          </p:grpSpPr>
          <p:sp>
            <p:nvSpPr>
              <p:cNvPr id="21" name="TextBox 20"/>
              <p:cNvSpPr txBox="1"/>
              <p:nvPr/>
            </p:nvSpPr>
            <p:spPr>
              <a:xfrm>
                <a:off x="1910904" y="1047863"/>
                <a:ext cx="46839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R2</a:t>
                </a:r>
                <a:endParaRPr lang="ko-KR" altLang="en-US" b="1" dirty="0"/>
              </a:p>
            </p:txBody>
          </p:sp>
          <p:cxnSp>
            <p:nvCxnSpPr>
              <p:cNvPr id="22" name="직선 화살표 연결선 21"/>
              <p:cNvCxnSpPr/>
              <p:nvPr/>
            </p:nvCxnSpPr>
            <p:spPr>
              <a:xfrm flipH="1">
                <a:off x="1886993" y="1421375"/>
                <a:ext cx="169898" cy="384955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313569" y="4491936"/>
              <a:ext cx="43954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F3</a:t>
              </a:r>
              <a:endParaRPr lang="ko-KR" altLang="en-US" b="1" dirty="0"/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V="1">
              <a:off x="1600411" y="4037043"/>
              <a:ext cx="264276" cy="41229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935396" y="4494160"/>
              <a:ext cx="4824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F4</a:t>
              </a:r>
              <a:endParaRPr lang="ko-KR" altLang="en-US" b="1" dirty="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V="1">
              <a:off x="2163337" y="4055131"/>
              <a:ext cx="74749" cy="394202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8443" y="4491936"/>
              <a:ext cx="43954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F5</a:t>
              </a:r>
              <a:endParaRPr lang="ko-KR" altLang="en-US" b="1" dirty="0"/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 flipH="1" flipV="1">
              <a:off x="5936823" y="4055131"/>
              <a:ext cx="129441" cy="394202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348553" y="4453582"/>
              <a:ext cx="60333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F6</a:t>
              </a:r>
              <a:endParaRPr lang="ko-KR" altLang="en-US" b="1" dirty="0"/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 flipH="1" flipV="1">
              <a:off x="6281496" y="4037042"/>
              <a:ext cx="182921" cy="412291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226632" y="2318215"/>
              <a:ext cx="53413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F1</a:t>
              </a:r>
              <a:endParaRPr lang="ko-KR" altLang="en-US" b="1" dirty="0"/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 flipV="1">
              <a:off x="1614839" y="2475713"/>
              <a:ext cx="671758" cy="5561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464021" y="2326861"/>
              <a:ext cx="533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F2</a:t>
              </a:r>
              <a:endParaRPr lang="ko-KR" altLang="en-US" b="1" dirty="0"/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 flipH="1" flipV="1">
              <a:off x="5858443" y="2431646"/>
              <a:ext cx="605578" cy="61993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그룹 50"/>
            <p:cNvGrpSpPr/>
            <p:nvPr/>
          </p:nvGrpSpPr>
          <p:grpSpPr>
            <a:xfrm>
              <a:off x="3485732" y="1129033"/>
              <a:ext cx="824265" cy="1032047"/>
              <a:chOff x="1615338" y="640061"/>
              <a:chExt cx="824265" cy="1032047"/>
            </a:xfrm>
            <a:solidFill>
              <a:schemeClr val="bg1"/>
            </a:solidFill>
          </p:grpSpPr>
          <p:sp>
            <p:nvSpPr>
              <p:cNvPr id="52" name="TextBox 51"/>
              <p:cNvSpPr txBox="1"/>
              <p:nvPr/>
            </p:nvSpPr>
            <p:spPr>
              <a:xfrm>
                <a:off x="1615338" y="640061"/>
                <a:ext cx="824265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/>
                  <a:t>볼륨 </a:t>
                </a:r>
                <a:r>
                  <a:rPr lang="en-US" altLang="ko-KR" b="1" dirty="0" smtClean="0"/>
                  <a:t/>
                </a:r>
                <a:br>
                  <a:rPr lang="en-US" altLang="ko-KR" b="1" dirty="0" smtClean="0"/>
                </a:br>
                <a:r>
                  <a:rPr lang="en-US" altLang="ko-KR" b="1" dirty="0" smtClean="0"/>
                  <a:t>Down</a:t>
                </a:r>
                <a:endParaRPr lang="ko-KR" altLang="en-US" b="1" dirty="0"/>
              </a:p>
            </p:txBody>
          </p:sp>
          <p:cxnSp>
            <p:nvCxnSpPr>
              <p:cNvPr id="53" name="직선 화살표 연결선 52"/>
              <p:cNvCxnSpPr>
                <a:stCxn id="52" idx="2"/>
              </p:cNvCxnSpPr>
              <p:nvPr/>
            </p:nvCxnSpPr>
            <p:spPr>
              <a:xfrm>
                <a:off x="2027471" y="1286392"/>
                <a:ext cx="99197" cy="385716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/>
            <p:cNvGrpSpPr/>
            <p:nvPr/>
          </p:nvGrpSpPr>
          <p:grpSpPr>
            <a:xfrm>
              <a:off x="4345156" y="1123810"/>
              <a:ext cx="646331" cy="1037270"/>
              <a:chOff x="1960857" y="722073"/>
              <a:chExt cx="646331" cy="1037270"/>
            </a:xfrm>
            <a:solidFill>
              <a:schemeClr val="bg1"/>
            </a:solidFill>
          </p:grpSpPr>
          <p:sp>
            <p:nvSpPr>
              <p:cNvPr id="58" name="TextBox 57"/>
              <p:cNvSpPr txBox="1"/>
              <p:nvPr/>
            </p:nvSpPr>
            <p:spPr>
              <a:xfrm>
                <a:off x="1960857" y="722073"/>
                <a:ext cx="646331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/>
                  <a:t>볼륨</a:t>
                </a:r>
                <a:r>
                  <a:rPr lang="en-US" altLang="ko-KR" b="1" dirty="0" smtClean="0"/>
                  <a:t/>
                </a:r>
                <a:br>
                  <a:rPr lang="en-US" altLang="ko-KR" b="1" dirty="0" smtClean="0"/>
                </a:br>
                <a:r>
                  <a:rPr lang="en-US" altLang="ko-KR" b="1" dirty="0" smtClean="0"/>
                  <a:t>Up</a:t>
                </a:r>
                <a:endParaRPr lang="ko-KR" altLang="en-US" b="1" dirty="0"/>
              </a:p>
            </p:txBody>
          </p:sp>
          <p:cxnSp>
            <p:nvCxnSpPr>
              <p:cNvPr id="59" name="직선 화살표 연결선 58"/>
              <p:cNvCxnSpPr>
                <a:stCxn id="58" idx="2"/>
              </p:cNvCxnSpPr>
              <p:nvPr/>
            </p:nvCxnSpPr>
            <p:spPr>
              <a:xfrm flipH="1">
                <a:off x="2008064" y="1368404"/>
                <a:ext cx="275959" cy="390939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2683399" y="1095429"/>
              <a:ext cx="813043" cy="1074011"/>
              <a:chOff x="1640052" y="652418"/>
              <a:chExt cx="813043" cy="1074011"/>
            </a:xfrm>
            <a:solidFill>
              <a:schemeClr val="bg1"/>
            </a:solidFill>
          </p:grpSpPr>
          <p:sp>
            <p:nvSpPr>
              <p:cNvPr id="38" name="TextBox 37"/>
              <p:cNvSpPr txBox="1"/>
              <p:nvPr/>
            </p:nvSpPr>
            <p:spPr>
              <a:xfrm>
                <a:off x="1640052" y="652418"/>
                <a:ext cx="813043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/>
                  <a:t>전원</a:t>
                </a:r>
                <a:r>
                  <a:rPr lang="en-US" altLang="ko-KR" b="1" dirty="0" smtClean="0"/>
                  <a:t/>
                </a:r>
                <a:br>
                  <a:rPr lang="en-US" altLang="ko-KR" b="1" dirty="0" smtClean="0"/>
                </a:br>
                <a:r>
                  <a:rPr lang="en-US" altLang="ko-KR" b="1" dirty="0" smtClean="0"/>
                  <a:t>(</a:t>
                </a:r>
                <a:r>
                  <a:rPr lang="ko-KR" altLang="en-US" b="1" dirty="0" smtClean="0"/>
                  <a:t>슬립</a:t>
                </a:r>
                <a:r>
                  <a:rPr lang="en-US" altLang="ko-KR" b="1" dirty="0" smtClean="0"/>
                  <a:t>)</a:t>
                </a:r>
                <a:endParaRPr lang="ko-KR" altLang="en-US" b="1" dirty="0"/>
              </a:p>
            </p:txBody>
          </p:sp>
          <p:cxnSp>
            <p:nvCxnSpPr>
              <p:cNvPr id="39" name="직선 화살표 연결선 38"/>
              <p:cNvCxnSpPr>
                <a:stCxn id="38" idx="2"/>
              </p:cNvCxnSpPr>
              <p:nvPr/>
            </p:nvCxnSpPr>
            <p:spPr>
              <a:xfrm flipH="1">
                <a:off x="1993944" y="1298749"/>
                <a:ext cx="52630" cy="42768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TextBox 43"/>
          <p:cNvSpPr txBox="1"/>
          <p:nvPr/>
        </p:nvSpPr>
        <p:spPr>
          <a:xfrm>
            <a:off x="7535981" y="333772"/>
            <a:ext cx="3030417" cy="76944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4400" b="1" dirty="0" smtClean="0"/>
              <a:t>PPSSPP</a:t>
            </a:r>
            <a:endParaRPr lang="en-US" altLang="ko-KR" sz="2800" b="1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489712"/>
              </p:ext>
            </p:extLst>
          </p:nvPr>
        </p:nvGraphicFramePr>
        <p:xfrm>
          <a:off x="7400601" y="1025907"/>
          <a:ext cx="3250087" cy="460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116">
                  <a:extLst>
                    <a:ext uri="{9D8B030D-6E8A-4147-A177-3AD203B41FA5}">
                      <a16:colId xmlns:a16="http://schemas.microsoft.com/office/drawing/2014/main" val="2923168803"/>
                    </a:ext>
                  </a:extLst>
                </a:gridCol>
                <a:gridCol w="2264971">
                  <a:extLst>
                    <a:ext uri="{9D8B030D-6E8A-4147-A177-3AD203B41FA5}">
                      <a16:colId xmlns:a16="http://schemas.microsoft.com/office/drawing/2014/main" val="2395075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PPSSPP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메뉴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0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A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/>
                        <a:t>O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04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B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/>
                        <a:t>X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7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X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△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92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Y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□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7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L1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L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73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R1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509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Select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663133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Start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14561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F1</a:t>
                      </a:r>
                      <a:r>
                        <a:rPr lang="en-US" altLang="ko-KR" sz="1600" b="1" baseline="0" dirty="0" smtClean="0"/>
                        <a:t> + F2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종료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227249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l"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617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248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686469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88191" y="3443614"/>
            <a:ext cx="90120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 Stick</a:t>
            </a:r>
            <a:endParaRPr lang="ko-KR" altLang="en-US" b="1" dirty="0"/>
          </a:p>
        </p:txBody>
      </p:sp>
      <p:cxnSp>
        <p:nvCxnSpPr>
          <p:cNvPr id="88" name="직선 화살표 연결선 87"/>
          <p:cNvCxnSpPr/>
          <p:nvPr/>
        </p:nvCxnSpPr>
        <p:spPr>
          <a:xfrm flipV="1">
            <a:off x="1426243" y="3508028"/>
            <a:ext cx="334985" cy="91515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289853" y="2991559"/>
            <a:ext cx="9332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 Stick</a:t>
            </a:r>
            <a:endParaRPr lang="ko-KR" altLang="en-US" b="1" dirty="0"/>
          </a:p>
        </p:txBody>
      </p:sp>
      <p:cxnSp>
        <p:nvCxnSpPr>
          <p:cNvPr id="90" name="직선 화살표 연결선 89"/>
          <p:cNvCxnSpPr/>
          <p:nvPr/>
        </p:nvCxnSpPr>
        <p:spPr>
          <a:xfrm flipH="1">
            <a:off x="6006687" y="3300484"/>
            <a:ext cx="283166" cy="207544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22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28537" y="231113"/>
            <a:ext cx="10571692" cy="54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52464" y="1095429"/>
            <a:ext cx="5770471" cy="3768063"/>
            <a:chOff x="1226632" y="1095429"/>
            <a:chExt cx="5770471" cy="376806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0411" y="2169440"/>
              <a:ext cx="4911090" cy="2124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grpSp>
          <p:nvGrpSpPr>
            <p:cNvPr id="9" name="그룹 8"/>
            <p:cNvGrpSpPr/>
            <p:nvPr/>
          </p:nvGrpSpPr>
          <p:grpSpPr>
            <a:xfrm>
              <a:off x="1289072" y="1573657"/>
              <a:ext cx="575615" cy="660987"/>
              <a:chOff x="1311374" y="1076373"/>
              <a:chExt cx="575615" cy="660987"/>
            </a:xfrm>
            <a:solidFill>
              <a:schemeClr val="bg1"/>
            </a:solidFill>
          </p:grpSpPr>
          <p:sp>
            <p:nvSpPr>
              <p:cNvPr id="5" name="TextBox 4"/>
              <p:cNvSpPr txBox="1"/>
              <p:nvPr/>
            </p:nvSpPr>
            <p:spPr>
              <a:xfrm>
                <a:off x="1311374" y="1076373"/>
                <a:ext cx="43633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L1</a:t>
                </a:r>
                <a:endParaRPr lang="ko-KR" altLang="en-US" b="1" dirty="0"/>
              </a:p>
            </p:txBody>
          </p:sp>
          <p:cxnSp>
            <p:nvCxnSpPr>
              <p:cNvPr id="7" name="직선 화살표 연결선 6"/>
              <p:cNvCxnSpPr/>
              <p:nvPr/>
            </p:nvCxnSpPr>
            <p:spPr>
              <a:xfrm>
                <a:off x="1637141" y="1398419"/>
                <a:ext cx="249848" cy="338941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996890" y="1465615"/>
              <a:ext cx="436338" cy="703825"/>
              <a:chOff x="1465144" y="1052043"/>
              <a:chExt cx="436338" cy="703825"/>
            </a:xfrm>
            <a:solidFill>
              <a:schemeClr val="bg1"/>
            </a:solidFill>
          </p:grpSpPr>
          <p:sp>
            <p:nvSpPr>
              <p:cNvPr id="11" name="TextBox 10"/>
              <p:cNvSpPr txBox="1"/>
              <p:nvPr/>
            </p:nvSpPr>
            <p:spPr>
              <a:xfrm>
                <a:off x="1465144" y="1052043"/>
                <a:ext cx="43633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L2</a:t>
                </a:r>
                <a:endParaRPr lang="ko-KR" altLang="en-US" b="1" dirty="0"/>
              </a:p>
            </p:txBody>
          </p:sp>
          <p:cxnSp>
            <p:nvCxnSpPr>
              <p:cNvPr id="12" name="직선 화살표 연결선 11"/>
              <p:cNvCxnSpPr/>
              <p:nvPr/>
            </p:nvCxnSpPr>
            <p:spPr>
              <a:xfrm>
                <a:off x="1762064" y="1482131"/>
                <a:ext cx="136143" cy="273737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>
              <a:off x="6253808" y="1543333"/>
              <a:ext cx="610640" cy="694457"/>
              <a:chOff x="1220568" y="1097161"/>
              <a:chExt cx="610640" cy="694457"/>
            </a:xfrm>
            <a:solidFill>
              <a:schemeClr val="bg1"/>
            </a:solidFill>
          </p:grpSpPr>
          <p:sp>
            <p:nvSpPr>
              <p:cNvPr id="15" name="TextBox 14"/>
              <p:cNvSpPr txBox="1"/>
              <p:nvPr/>
            </p:nvSpPr>
            <p:spPr>
              <a:xfrm>
                <a:off x="1362810" y="1097161"/>
                <a:ext cx="46839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R1</a:t>
                </a:r>
                <a:endParaRPr lang="ko-KR" altLang="en-US" b="1" dirty="0"/>
              </a:p>
            </p:txBody>
          </p:sp>
          <p:cxnSp>
            <p:nvCxnSpPr>
              <p:cNvPr id="16" name="직선 화살표 연결선 15"/>
              <p:cNvCxnSpPr/>
              <p:nvPr/>
            </p:nvCxnSpPr>
            <p:spPr>
              <a:xfrm flipH="1">
                <a:off x="1220568" y="1497621"/>
                <a:ext cx="232939" cy="293997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/>
            <p:cNvGrpSpPr/>
            <p:nvPr/>
          </p:nvGrpSpPr>
          <p:grpSpPr>
            <a:xfrm>
              <a:off x="5688545" y="1461435"/>
              <a:ext cx="492309" cy="758467"/>
              <a:chOff x="1886993" y="1047863"/>
              <a:chExt cx="492309" cy="758467"/>
            </a:xfrm>
            <a:solidFill>
              <a:schemeClr val="bg1"/>
            </a:solidFill>
          </p:grpSpPr>
          <p:sp>
            <p:nvSpPr>
              <p:cNvPr id="21" name="TextBox 20"/>
              <p:cNvSpPr txBox="1"/>
              <p:nvPr/>
            </p:nvSpPr>
            <p:spPr>
              <a:xfrm>
                <a:off x="1910904" y="1047863"/>
                <a:ext cx="46839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R2</a:t>
                </a:r>
                <a:endParaRPr lang="ko-KR" altLang="en-US" b="1" dirty="0"/>
              </a:p>
            </p:txBody>
          </p:sp>
          <p:cxnSp>
            <p:nvCxnSpPr>
              <p:cNvPr id="22" name="직선 화살표 연결선 21"/>
              <p:cNvCxnSpPr/>
              <p:nvPr/>
            </p:nvCxnSpPr>
            <p:spPr>
              <a:xfrm flipH="1">
                <a:off x="1886993" y="1421375"/>
                <a:ext cx="169898" cy="384955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313569" y="4491936"/>
              <a:ext cx="43954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F3</a:t>
              </a:r>
              <a:endParaRPr lang="ko-KR" altLang="en-US" b="1" dirty="0"/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V="1">
              <a:off x="1600411" y="4037043"/>
              <a:ext cx="264276" cy="41229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935396" y="4494160"/>
              <a:ext cx="4824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F4</a:t>
              </a:r>
              <a:endParaRPr lang="ko-KR" altLang="en-US" b="1" dirty="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V="1">
              <a:off x="2163337" y="4055131"/>
              <a:ext cx="74749" cy="394202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8443" y="4491936"/>
              <a:ext cx="43954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F5</a:t>
              </a:r>
              <a:endParaRPr lang="ko-KR" altLang="en-US" b="1" dirty="0"/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 flipH="1" flipV="1">
              <a:off x="5936823" y="4055131"/>
              <a:ext cx="129441" cy="394202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348553" y="4453582"/>
              <a:ext cx="60333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F6</a:t>
              </a:r>
              <a:endParaRPr lang="ko-KR" altLang="en-US" b="1" dirty="0"/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 flipH="1" flipV="1">
              <a:off x="6281496" y="4037042"/>
              <a:ext cx="182921" cy="412291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226632" y="2318215"/>
              <a:ext cx="53413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F1</a:t>
              </a:r>
              <a:endParaRPr lang="ko-KR" altLang="en-US" b="1" dirty="0"/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 flipV="1">
              <a:off x="1614839" y="2475713"/>
              <a:ext cx="671758" cy="5561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464021" y="2326861"/>
              <a:ext cx="533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F2</a:t>
              </a:r>
              <a:endParaRPr lang="ko-KR" altLang="en-US" b="1" dirty="0"/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 flipH="1" flipV="1">
              <a:off x="5858443" y="2431646"/>
              <a:ext cx="605578" cy="61993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그룹 50"/>
            <p:cNvGrpSpPr/>
            <p:nvPr/>
          </p:nvGrpSpPr>
          <p:grpSpPr>
            <a:xfrm>
              <a:off x="3485732" y="1129033"/>
              <a:ext cx="824265" cy="1032047"/>
              <a:chOff x="1615338" y="640061"/>
              <a:chExt cx="824265" cy="1032047"/>
            </a:xfrm>
            <a:solidFill>
              <a:schemeClr val="bg1"/>
            </a:solidFill>
          </p:grpSpPr>
          <p:sp>
            <p:nvSpPr>
              <p:cNvPr id="52" name="TextBox 51"/>
              <p:cNvSpPr txBox="1"/>
              <p:nvPr/>
            </p:nvSpPr>
            <p:spPr>
              <a:xfrm>
                <a:off x="1615338" y="640061"/>
                <a:ext cx="824265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/>
                  <a:t>볼륨 </a:t>
                </a:r>
                <a:r>
                  <a:rPr lang="en-US" altLang="ko-KR" b="1" dirty="0" smtClean="0"/>
                  <a:t/>
                </a:r>
                <a:br>
                  <a:rPr lang="en-US" altLang="ko-KR" b="1" dirty="0" smtClean="0"/>
                </a:br>
                <a:r>
                  <a:rPr lang="en-US" altLang="ko-KR" b="1" dirty="0" smtClean="0"/>
                  <a:t>Down</a:t>
                </a:r>
                <a:endParaRPr lang="ko-KR" altLang="en-US" b="1" dirty="0"/>
              </a:p>
            </p:txBody>
          </p:sp>
          <p:cxnSp>
            <p:nvCxnSpPr>
              <p:cNvPr id="53" name="직선 화살표 연결선 52"/>
              <p:cNvCxnSpPr>
                <a:stCxn id="52" idx="2"/>
              </p:cNvCxnSpPr>
              <p:nvPr/>
            </p:nvCxnSpPr>
            <p:spPr>
              <a:xfrm>
                <a:off x="2027471" y="1286392"/>
                <a:ext cx="99197" cy="385716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/>
            <p:cNvGrpSpPr/>
            <p:nvPr/>
          </p:nvGrpSpPr>
          <p:grpSpPr>
            <a:xfrm>
              <a:off x="4345156" y="1123810"/>
              <a:ext cx="646331" cy="1037270"/>
              <a:chOff x="1960857" y="722073"/>
              <a:chExt cx="646331" cy="1037270"/>
            </a:xfrm>
            <a:solidFill>
              <a:schemeClr val="bg1"/>
            </a:solidFill>
          </p:grpSpPr>
          <p:sp>
            <p:nvSpPr>
              <p:cNvPr id="58" name="TextBox 57"/>
              <p:cNvSpPr txBox="1"/>
              <p:nvPr/>
            </p:nvSpPr>
            <p:spPr>
              <a:xfrm>
                <a:off x="1960857" y="722073"/>
                <a:ext cx="646331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/>
                  <a:t>볼륨</a:t>
                </a:r>
                <a:r>
                  <a:rPr lang="en-US" altLang="ko-KR" b="1" dirty="0" smtClean="0"/>
                  <a:t/>
                </a:r>
                <a:br>
                  <a:rPr lang="en-US" altLang="ko-KR" b="1" dirty="0" smtClean="0"/>
                </a:br>
                <a:r>
                  <a:rPr lang="en-US" altLang="ko-KR" b="1" dirty="0" smtClean="0"/>
                  <a:t>Up</a:t>
                </a:r>
                <a:endParaRPr lang="ko-KR" altLang="en-US" b="1" dirty="0"/>
              </a:p>
            </p:txBody>
          </p:sp>
          <p:cxnSp>
            <p:nvCxnSpPr>
              <p:cNvPr id="59" name="직선 화살표 연결선 58"/>
              <p:cNvCxnSpPr>
                <a:stCxn id="58" idx="2"/>
              </p:cNvCxnSpPr>
              <p:nvPr/>
            </p:nvCxnSpPr>
            <p:spPr>
              <a:xfrm flipH="1">
                <a:off x="2008064" y="1368404"/>
                <a:ext cx="275959" cy="390939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2683399" y="1095429"/>
              <a:ext cx="813043" cy="1074011"/>
              <a:chOff x="1640052" y="652418"/>
              <a:chExt cx="813043" cy="1074011"/>
            </a:xfrm>
            <a:solidFill>
              <a:schemeClr val="bg1"/>
            </a:solidFill>
          </p:grpSpPr>
          <p:sp>
            <p:nvSpPr>
              <p:cNvPr id="38" name="TextBox 37"/>
              <p:cNvSpPr txBox="1"/>
              <p:nvPr/>
            </p:nvSpPr>
            <p:spPr>
              <a:xfrm>
                <a:off x="1640052" y="652418"/>
                <a:ext cx="813043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/>
                  <a:t>전원</a:t>
                </a:r>
                <a:r>
                  <a:rPr lang="en-US" altLang="ko-KR" b="1" dirty="0" smtClean="0"/>
                  <a:t/>
                </a:r>
                <a:br>
                  <a:rPr lang="en-US" altLang="ko-KR" b="1" dirty="0" smtClean="0"/>
                </a:br>
                <a:r>
                  <a:rPr lang="en-US" altLang="ko-KR" b="1" dirty="0" smtClean="0"/>
                  <a:t>(</a:t>
                </a:r>
                <a:r>
                  <a:rPr lang="ko-KR" altLang="en-US" b="1" dirty="0" smtClean="0"/>
                  <a:t>슬립</a:t>
                </a:r>
                <a:r>
                  <a:rPr lang="en-US" altLang="ko-KR" b="1" dirty="0" smtClean="0"/>
                  <a:t>)</a:t>
                </a:r>
                <a:endParaRPr lang="ko-KR" altLang="en-US" b="1" dirty="0"/>
              </a:p>
            </p:txBody>
          </p:sp>
          <p:cxnSp>
            <p:nvCxnSpPr>
              <p:cNvPr id="39" name="직선 화살표 연결선 38"/>
              <p:cNvCxnSpPr>
                <a:stCxn id="38" idx="2"/>
              </p:cNvCxnSpPr>
              <p:nvPr/>
            </p:nvCxnSpPr>
            <p:spPr>
              <a:xfrm flipH="1">
                <a:off x="1993944" y="1298749"/>
                <a:ext cx="52630" cy="42768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TextBox 43"/>
          <p:cNvSpPr txBox="1"/>
          <p:nvPr/>
        </p:nvSpPr>
        <p:spPr>
          <a:xfrm>
            <a:off x="7535981" y="301218"/>
            <a:ext cx="3030417" cy="5232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2800" b="1" dirty="0" smtClean="0"/>
              <a:t>Attract Mode</a:t>
            </a:r>
            <a:endParaRPr lang="en-US" altLang="ko-KR" sz="2800" b="1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909415"/>
              </p:ext>
            </p:extLst>
          </p:nvPr>
        </p:nvGraphicFramePr>
        <p:xfrm>
          <a:off x="7400601" y="758281"/>
          <a:ext cx="325008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116">
                  <a:extLst>
                    <a:ext uri="{9D8B030D-6E8A-4147-A177-3AD203B41FA5}">
                      <a16:colId xmlns:a16="http://schemas.microsoft.com/office/drawing/2014/main" val="2923168803"/>
                    </a:ext>
                  </a:extLst>
                </a:gridCol>
                <a:gridCol w="2264971">
                  <a:extLst>
                    <a:ext uri="{9D8B030D-6E8A-4147-A177-3AD203B41FA5}">
                      <a16:colId xmlns:a16="http://schemas.microsoft.com/office/drawing/2014/main" val="2395075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Attract Mode </a:t>
                      </a:r>
                      <a:r>
                        <a:rPr lang="ko-KR" altLang="en-US" sz="1600" dirty="0" smtClean="0"/>
                        <a:t>메뉴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0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err="1" smtClean="0"/>
                        <a:t>퀵</a:t>
                      </a:r>
                      <a:r>
                        <a:rPr lang="ko-KR" altLang="en-US" sz="1600" b="0" dirty="0" smtClean="0"/>
                        <a:t> 로드 </a:t>
                      </a:r>
                      <a:r>
                        <a:rPr lang="en-US" altLang="ko-KR" sz="1600" b="0" dirty="0" smtClean="0"/>
                        <a:t>UI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04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F1</a:t>
                      </a:r>
                      <a:r>
                        <a:rPr lang="en-US" altLang="ko-KR" sz="1600" b="1" baseline="0" dirty="0" smtClean="0"/>
                        <a:t> + F2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smtClean="0"/>
                        <a:t>종료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7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F5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smtClean="0"/>
                        <a:t>롬 삭제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92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L2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smtClean="0"/>
                        <a:t>필터</a:t>
                      </a:r>
                      <a:r>
                        <a:rPr lang="en-US" altLang="ko-KR" sz="1600" b="0" smtClean="0"/>
                        <a:t>( </a:t>
                      </a:r>
                      <a:r>
                        <a:rPr lang="ko-KR" altLang="en-US" sz="1600" b="0" smtClean="0"/>
                        <a:t>카테고리 </a:t>
                      </a:r>
                      <a:r>
                        <a:rPr lang="en-US" altLang="ko-KR" sz="1600" b="0" smtClean="0"/>
                        <a:t>)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7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R2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태그 편집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73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X, Y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즐겨찾기</a:t>
                      </a:r>
                      <a:r>
                        <a:rPr lang="ko-KR" altLang="en-US" sz="1600" dirty="0" smtClean="0"/>
                        <a:t> 추가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삭제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84843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88191" y="3443614"/>
            <a:ext cx="90120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 Stick</a:t>
            </a:r>
            <a:endParaRPr lang="ko-KR" altLang="en-US" b="1" dirty="0"/>
          </a:p>
        </p:txBody>
      </p:sp>
      <p:cxnSp>
        <p:nvCxnSpPr>
          <p:cNvPr id="88" name="직선 화살표 연결선 87"/>
          <p:cNvCxnSpPr/>
          <p:nvPr/>
        </p:nvCxnSpPr>
        <p:spPr>
          <a:xfrm flipV="1">
            <a:off x="1426243" y="3508028"/>
            <a:ext cx="334985" cy="91515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289853" y="2991559"/>
            <a:ext cx="9332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 Stick</a:t>
            </a:r>
            <a:endParaRPr lang="ko-KR" altLang="en-US" b="1" dirty="0"/>
          </a:p>
        </p:txBody>
      </p:sp>
      <p:cxnSp>
        <p:nvCxnSpPr>
          <p:cNvPr id="90" name="직선 화살표 연결선 89"/>
          <p:cNvCxnSpPr/>
          <p:nvPr/>
        </p:nvCxnSpPr>
        <p:spPr>
          <a:xfrm flipH="1">
            <a:off x="6006687" y="3300484"/>
            <a:ext cx="283166" cy="207544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510435" y="3346848"/>
            <a:ext cx="3030417" cy="5232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2800" b="1" dirty="0" smtClean="0"/>
              <a:t>Global Key</a:t>
            </a:r>
            <a:endParaRPr lang="en-US" altLang="ko-KR" sz="2800" b="1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9859"/>
              </p:ext>
            </p:extLst>
          </p:nvPr>
        </p:nvGraphicFramePr>
        <p:xfrm>
          <a:off x="7400599" y="3831642"/>
          <a:ext cx="325008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0016">
                  <a:extLst>
                    <a:ext uri="{9D8B030D-6E8A-4147-A177-3AD203B41FA5}">
                      <a16:colId xmlns:a16="http://schemas.microsoft.com/office/drawing/2014/main" val="2923168803"/>
                    </a:ext>
                  </a:extLst>
                </a:gridCol>
                <a:gridCol w="1830071">
                  <a:extLst>
                    <a:ext uri="{9D8B030D-6E8A-4147-A177-3AD203B41FA5}">
                      <a16:colId xmlns:a16="http://schemas.microsoft.com/office/drawing/2014/main" val="2395075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Global </a:t>
                      </a:r>
                      <a:r>
                        <a:rPr lang="ko-KR" altLang="en-US" sz="1600" dirty="0" err="1" smtClean="0"/>
                        <a:t>핫키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0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F2</a:t>
                      </a:r>
                      <a:r>
                        <a:rPr lang="en-US" altLang="ko-KR" sz="1600" b="1" baseline="0" dirty="0" smtClean="0"/>
                        <a:t> + </a:t>
                      </a:r>
                      <a:r>
                        <a:rPr lang="ko-KR" altLang="en-US" sz="1600" b="1" baseline="0" dirty="0" smtClean="0"/>
                        <a:t>볼륨</a:t>
                      </a:r>
                      <a:r>
                        <a:rPr lang="en-US" altLang="ko-KR" sz="1600" b="1" baseline="0" dirty="0" smtClean="0"/>
                        <a:t>-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밝기 </a:t>
                      </a:r>
                      <a:r>
                        <a:rPr lang="en-US" altLang="ko-KR" sz="1600" b="0" dirty="0" smtClean="0"/>
                        <a:t>-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04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F2</a:t>
                      </a:r>
                      <a:r>
                        <a:rPr lang="en-US" altLang="ko-KR" sz="1600" b="1" baseline="0" dirty="0" smtClean="0"/>
                        <a:t> + </a:t>
                      </a:r>
                      <a:r>
                        <a:rPr lang="ko-KR" altLang="en-US" sz="1600" b="1" baseline="0" dirty="0" smtClean="0"/>
                        <a:t>볼륨</a:t>
                      </a:r>
                      <a:r>
                        <a:rPr lang="en-US" altLang="ko-KR" sz="1600" b="1" baseline="0" dirty="0" smtClean="0"/>
                        <a:t>+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밝기 </a:t>
                      </a:r>
                      <a:r>
                        <a:rPr lang="en-US" altLang="ko-KR" sz="1600" b="0" dirty="0" smtClean="0"/>
                        <a:t>+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7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볼륨 </a:t>
                      </a:r>
                      <a:r>
                        <a:rPr lang="en-US" altLang="ko-KR" sz="1600" b="1" dirty="0" smtClean="0"/>
                        <a:t>-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볼륨 </a:t>
                      </a:r>
                      <a:r>
                        <a:rPr lang="en-US" altLang="ko-KR" sz="1600" b="0" dirty="0" smtClean="0"/>
                        <a:t>-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92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/>
                        <a:t>볼륨 </a:t>
                      </a:r>
                      <a:r>
                        <a:rPr lang="en-US" altLang="ko-KR" sz="1600" b="1" dirty="0" smtClean="0"/>
                        <a:t>+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볼륨 </a:t>
                      </a:r>
                      <a:r>
                        <a:rPr lang="en-US" altLang="ko-KR" sz="1600" b="0" dirty="0" smtClean="0"/>
                        <a:t>+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72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16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295286" y="244653"/>
            <a:ext cx="10571692" cy="54938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noFill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8713" y="1051717"/>
            <a:ext cx="3030417" cy="29238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1300" b="1" dirty="0" smtClean="0"/>
              <a:t>Attract Mode</a:t>
            </a:r>
            <a:endParaRPr lang="en-US" altLang="ko-KR" sz="1300" b="1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883066"/>
              </p:ext>
            </p:extLst>
          </p:nvPr>
        </p:nvGraphicFramePr>
        <p:xfrm>
          <a:off x="418106" y="1344105"/>
          <a:ext cx="2821044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5071">
                  <a:extLst>
                    <a:ext uri="{9D8B030D-6E8A-4147-A177-3AD203B41FA5}">
                      <a16:colId xmlns:a16="http://schemas.microsoft.com/office/drawing/2014/main" val="2923168803"/>
                    </a:ext>
                  </a:extLst>
                </a:gridCol>
                <a:gridCol w="1965973">
                  <a:extLst>
                    <a:ext uri="{9D8B030D-6E8A-4147-A177-3AD203B41FA5}">
                      <a16:colId xmlns:a16="http://schemas.microsoft.com/office/drawing/2014/main" val="2395075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A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선택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14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B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취소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뒤로가기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8963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F1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Attract Mode </a:t>
                      </a:r>
                      <a:r>
                        <a:rPr lang="ko-KR" altLang="en-US" sz="1400" dirty="0" smtClean="0"/>
                        <a:t>메뉴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00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F2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 smtClean="0"/>
                        <a:t>퀵</a:t>
                      </a:r>
                      <a:r>
                        <a:rPr lang="ko-KR" altLang="en-US" sz="1400" b="0" dirty="0" smtClean="0"/>
                        <a:t> 로드 </a:t>
                      </a:r>
                      <a:r>
                        <a:rPr lang="en-US" altLang="ko-KR" sz="1400" b="0" dirty="0" smtClean="0"/>
                        <a:t>UI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704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/>
                        <a:t>F3 </a:t>
                      </a:r>
                      <a:r>
                        <a:rPr lang="en-US" altLang="ko-KR" sz="1400" b="1" baseline="0" dirty="0" smtClean="0"/>
                        <a:t>+ F6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종료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37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F5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롬 삭제</a:t>
                      </a:r>
                      <a:r>
                        <a:rPr lang="en-US" altLang="ko-KR" sz="1400" b="0" dirty="0" smtClean="0"/>
                        <a:t>( </a:t>
                      </a:r>
                      <a:r>
                        <a:rPr lang="ko-KR" altLang="en-US" sz="1400" b="0" dirty="0" err="1" smtClean="0"/>
                        <a:t>퀵슬롯</a:t>
                      </a:r>
                      <a:r>
                        <a:rPr lang="ko-KR" altLang="en-US" sz="1400" b="0" dirty="0" smtClean="0"/>
                        <a:t> 삭제 </a:t>
                      </a:r>
                      <a:r>
                        <a:rPr lang="en-US" altLang="ko-KR" sz="1400" b="0" dirty="0" smtClean="0"/>
                        <a:t>)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33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F6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스크린세이버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ko-KR" altLang="en-US" sz="1400" b="0" dirty="0" smtClean="0"/>
                        <a:t>시계</a:t>
                      </a:r>
                      <a:r>
                        <a:rPr lang="en-US" altLang="ko-KR" sz="1400" b="0" dirty="0" smtClean="0"/>
                        <a:t>)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92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L2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필터</a:t>
                      </a:r>
                      <a:r>
                        <a:rPr lang="en-US" altLang="ko-KR" sz="1400" b="0" dirty="0" smtClean="0"/>
                        <a:t>( </a:t>
                      </a:r>
                      <a:r>
                        <a:rPr lang="ko-KR" altLang="en-US" sz="1400" b="0" dirty="0" smtClean="0"/>
                        <a:t>카테고리 </a:t>
                      </a:r>
                      <a:r>
                        <a:rPr lang="en-US" altLang="ko-KR" sz="1400" b="0" dirty="0" smtClean="0"/>
                        <a:t>)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27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R2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태그 편집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73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X, Y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즐겨찾기</a:t>
                      </a:r>
                      <a:r>
                        <a:rPr lang="ko-KR" altLang="en-US" sz="1400" dirty="0" smtClean="0"/>
                        <a:t> 추가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삭제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84843"/>
                  </a:ext>
                </a:extLst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3310080" y="2238149"/>
            <a:ext cx="4713439" cy="2670907"/>
            <a:chOff x="3340314" y="1438330"/>
            <a:chExt cx="4713439" cy="2670907"/>
          </a:xfrm>
        </p:grpSpPr>
        <p:grpSp>
          <p:nvGrpSpPr>
            <p:cNvPr id="2" name="그룹 1"/>
            <p:cNvGrpSpPr/>
            <p:nvPr/>
          </p:nvGrpSpPr>
          <p:grpSpPr>
            <a:xfrm>
              <a:off x="3719465" y="1438330"/>
              <a:ext cx="4038322" cy="2670907"/>
              <a:chOff x="1226632" y="1095429"/>
              <a:chExt cx="5770471" cy="3816533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0411" y="2169440"/>
                <a:ext cx="4911090" cy="21242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pic>
          <p:grpSp>
            <p:nvGrpSpPr>
              <p:cNvPr id="9" name="그룹 8"/>
              <p:cNvGrpSpPr/>
              <p:nvPr/>
            </p:nvGrpSpPr>
            <p:grpSpPr>
              <a:xfrm>
                <a:off x="1289072" y="1573657"/>
                <a:ext cx="575615" cy="660987"/>
                <a:chOff x="1311374" y="1076373"/>
                <a:chExt cx="575615" cy="660987"/>
              </a:xfrm>
              <a:solidFill>
                <a:schemeClr val="bg1"/>
              </a:solidFill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1311374" y="1076373"/>
                  <a:ext cx="522710" cy="417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 smtClean="0"/>
                    <a:t>L1</a:t>
                  </a:r>
                  <a:endParaRPr lang="ko-KR" altLang="en-US" sz="1300" b="1" dirty="0"/>
                </a:p>
              </p:txBody>
            </p:sp>
            <p:cxnSp>
              <p:nvCxnSpPr>
                <p:cNvPr id="7" name="직선 화살표 연결선 6"/>
                <p:cNvCxnSpPr/>
                <p:nvPr/>
              </p:nvCxnSpPr>
              <p:spPr>
                <a:xfrm>
                  <a:off x="1637141" y="1398419"/>
                  <a:ext cx="249848" cy="338941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그룹 9"/>
              <p:cNvGrpSpPr/>
              <p:nvPr/>
            </p:nvGrpSpPr>
            <p:grpSpPr>
              <a:xfrm>
                <a:off x="1996890" y="1465615"/>
                <a:ext cx="522710" cy="703825"/>
                <a:chOff x="1465144" y="1052043"/>
                <a:chExt cx="522710" cy="703825"/>
              </a:xfrm>
              <a:solidFill>
                <a:schemeClr val="bg1"/>
              </a:solidFill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1465144" y="1052043"/>
                  <a:ext cx="522710" cy="41780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 smtClean="0"/>
                    <a:t>L2</a:t>
                  </a:r>
                  <a:endParaRPr lang="ko-KR" altLang="en-US" sz="1300" b="1" dirty="0"/>
                </a:p>
              </p:txBody>
            </p:sp>
            <p:cxnSp>
              <p:nvCxnSpPr>
                <p:cNvPr id="12" name="직선 화살표 연결선 11"/>
                <p:cNvCxnSpPr/>
                <p:nvPr/>
              </p:nvCxnSpPr>
              <p:spPr>
                <a:xfrm>
                  <a:off x="1762064" y="1482131"/>
                  <a:ext cx="136143" cy="273737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그룹 13"/>
              <p:cNvGrpSpPr/>
              <p:nvPr/>
            </p:nvGrpSpPr>
            <p:grpSpPr>
              <a:xfrm>
                <a:off x="6253808" y="1543333"/>
                <a:ext cx="699308" cy="694457"/>
                <a:chOff x="1220568" y="1097161"/>
                <a:chExt cx="699308" cy="694457"/>
              </a:xfrm>
              <a:solidFill>
                <a:schemeClr val="bg1"/>
              </a:solidFill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1362809" y="1097161"/>
                  <a:ext cx="557067" cy="41780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 smtClean="0"/>
                    <a:t>R1</a:t>
                  </a:r>
                  <a:endParaRPr lang="ko-KR" altLang="en-US" sz="1300" b="1" dirty="0"/>
                </a:p>
              </p:txBody>
            </p:sp>
            <p:cxnSp>
              <p:nvCxnSpPr>
                <p:cNvPr id="16" name="직선 화살표 연결선 15"/>
                <p:cNvCxnSpPr/>
                <p:nvPr/>
              </p:nvCxnSpPr>
              <p:spPr>
                <a:xfrm flipH="1">
                  <a:off x="1220568" y="1497621"/>
                  <a:ext cx="232939" cy="293997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그룹 19"/>
              <p:cNvGrpSpPr/>
              <p:nvPr/>
            </p:nvGrpSpPr>
            <p:grpSpPr>
              <a:xfrm>
                <a:off x="5688545" y="1461435"/>
                <a:ext cx="580979" cy="758467"/>
                <a:chOff x="1886993" y="1047863"/>
                <a:chExt cx="580979" cy="758467"/>
              </a:xfrm>
              <a:solidFill>
                <a:schemeClr val="bg1"/>
              </a:solidFill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1910905" y="1047863"/>
                  <a:ext cx="557067" cy="417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 smtClean="0"/>
                    <a:t>R2</a:t>
                  </a:r>
                  <a:endParaRPr lang="ko-KR" altLang="en-US" sz="1300" b="1" dirty="0"/>
                </a:p>
              </p:txBody>
            </p:sp>
            <p:cxnSp>
              <p:nvCxnSpPr>
                <p:cNvPr id="22" name="직선 화살표 연결선 21"/>
                <p:cNvCxnSpPr/>
                <p:nvPr/>
              </p:nvCxnSpPr>
              <p:spPr>
                <a:xfrm flipH="1">
                  <a:off x="1886993" y="1421375"/>
                  <a:ext cx="169898" cy="384955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/>
              <p:cNvSpPr txBox="1"/>
              <p:nvPr/>
            </p:nvSpPr>
            <p:spPr>
              <a:xfrm>
                <a:off x="1313569" y="4491936"/>
                <a:ext cx="527292" cy="4178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b="1" dirty="0" smtClean="0"/>
                  <a:t>F3</a:t>
                </a:r>
                <a:endParaRPr lang="ko-KR" altLang="en-US" sz="1300" b="1" dirty="0"/>
              </a:p>
            </p:txBody>
          </p:sp>
          <p:cxnSp>
            <p:nvCxnSpPr>
              <p:cNvPr id="26" name="직선 화살표 연결선 25"/>
              <p:cNvCxnSpPr/>
              <p:nvPr/>
            </p:nvCxnSpPr>
            <p:spPr>
              <a:xfrm flipV="1">
                <a:off x="1600411" y="4037043"/>
                <a:ext cx="264276" cy="412290"/>
              </a:xfrm>
              <a:prstGeom prst="straightConnector1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935396" y="4494161"/>
                <a:ext cx="584204" cy="4178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dirty="0" smtClean="0"/>
                  <a:t>F4</a:t>
                </a:r>
                <a:endParaRPr lang="ko-KR" altLang="en-US" sz="1300" b="1" dirty="0"/>
              </a:p>
            </p:txBody>
          </p:sp>
          <p:cxnSp>
            <p:nvCxnSpPr>
              <p:cNvPr id="30" name="직선 화살표 연결선 29"/>
              <p:cNvCxnSpPr/>
              <p:nvPr/>
            </p:nvCxnSpPr>
            <p:spPr>
              <a:xfrm flipV="1">
                <a:off x="2163337" y="4055131"/>
                <a:ext cx="74749" cy="394202"/>
              </a:xfrm>
              <a:prstGeom prst="straightConnector1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5858445" y="4491936"/>
                <a:ext cx="527292" cy="4178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b="1" dirty="0" smtClean="0"/>
                  <a:t>F5</a:t>
                </a:r>
                <a:endParaRPr lang="ko-KR" altLang="en-US" sz="1300" b="1" dirty="0"/>
              </a:p>
            </p:txBody>
          </p:sp>
          <p:cxnSp>
            <p:nvCxnSpPr>
              <p:cNvPr id="33" name="직선 화살표 연결선 32"/>
              <p:cNvCxnSpPr/>
              <p:nvPr/>
            </p:nvCxnSpPr>
            <p:spPr>
              <a:xfrm flipH="1" flipV="1">
                <a:off x="5936823" y="4055131"/>
                <a:ext cx="129441" cy="394202"/>
              </a:xfrm>
              <a:prstGeom prst="straightConnector1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6348553" y="4453582"/>
                <a:ext cx="603336" cy="4178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dirty="0" smtClean="0"/>
                  <a:t>F6</a:t>
                </a:r>
                <a:endParaRPr lang="ko-KR" altLang="en-US" sz="1300" b="1" dirty="0"/>
              </a:p>
            </p:txBody>
          </p:sp>
          <p:cxnSp>
            <p:nvCxnSpPr>
              <p:cNvPr id="35" name="직선 화살표 연결선 34"/>
              <p:cNvCxnSpPr/>
              <p:nvPr/>
            </p:nvCxnSpPr>
            <p:spPr>
              <a:xfrm flipH="1" flipV="1">
                <a:off x="6281496" y="4037042"/>
                <a:ext cx="182921" cy="412291"/>
              </a:xfrm>
              <a:prstGeom prst="straightConnector1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226632" y="2318215"/>
                <a:ext cx="534139" cy="4178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dirty="0" smtClean="0"/>
                  <a:t>F1</a:t>
                </a:r>
                <a:endParaRPr lang="ko-KR" altLang="en-US" sz="1300" b="1" dirty="0"/>
              </a:p>
            </p:txBody>
          </p:sp>
          <p:cxnSp>
            <p:nvCxnSpPr>
              <p:cNvPr id="41" name="직선 화살표 연결선 40"/>
              <p:cNvCxnSpPr/>
              <p:nvPr/>
            </p:nvCxnSpPr>
            <p:spPr>
              <a:xfrm flipV="1">
                <a:off x="1614839" y="2475713"/>
                <a:ext cx="671758" cy="55610"/>
              </a:xfrm>
              <a:prstGeom prst="straightConnector1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6464021" y="2326860"/>
                <a:ext cx="533082" cy="4178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dirty="0" smtClean="0"/>
                  <a:t>F2</a:t>
                </a:r>
                <a:endParaRPr lang="ko-KR" altLang="en-US" sz="1300" b="1" dirty="0"/>
              </a:p>
            </p:txBody>
          </p:sp>
          <p:cxnSp>
            <p:nvCxnSpPr>
              <p:cNvPr id="47" name="직선 화살표 연결선 46"/>
              <p:cNvCxnSpPr/>
              <p:nvPr/>
            </p:nvCxnSpPr>
            <p:spPr>
              <a:xfrm flipH="1" flipV="1">
                <a:off x="5858443" y="2431646"/>
                <a:ext cx="605578" cy="61993"/>
              </a:xfrm>
              <a:prstGeom prst="straightConnector1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그룹 50"/>
              <p:cNvGrpSpPr/>
              <p:nvPr/>
            </p:nvGrpSpPr>
            <p:grpSpPr>
              <a:xfrm>
                <a:off x="3485732" y="1129033"/>
                <a:ext cx="923561" cy="1032047"/>
                <a:chOff x="1615338" y="640061"/>
                <a:chExt cx="923561" cy="1032047"/>
              </a:xfrm>
              <a:solidFill>
                <a:schemeClr val="bg1"/>
              </a:solidFill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1615338" y="640061"/>
                  <a:ext cx="923561" cy="703665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300" b="1" dirty="0" smtClean="0"/>
                    <a:t>볼륨 </a:t>
                  </a:r>
                  <a:r>
                    <a:rPr lang="en-US" altLang="ko-KR" sz="1300" b="1" dirty="0" smtClean="0"/>
                    <a:t/>
                  </a:r>
                  <a:br>
                    <a:rPr lang="en-US" altLang="ko-KR" sz="1300" b="1" dirty="0" smtClean="0"/>
                  </a:br>
                  <a:r>
                    <a:rPr lang="en-US" altLang="ko-KR" sz="1300" b="1" dirty="0" smtClean="0"/>
                    <a:t>Down</a:t>
                  </a:r>
                  <a:endParaRPr lang="ko-KR" altLang="en-US" sz="1300" b="1" dirty="0"/>
                </a:p>
              </p:txBody>
            </p:sp>
            <p:cxnSp>
              <p:nvCxnSpPr>
                <p:cNvPr id="53" name="직선 화살표 연결선 52"/>
                <p:cNvCxnSpPr>
                  <a:stCxn id="52" idx="2"/>
                </p:cNvCxnSpPr>
                <p:nvPr/>
              </p:nvCxnSpPr>
              <p:spPr>
                <a:xfrm>
                  <a:off x="2027471" y="1286392"/>
                  <a:ext cx="99197" cy="385716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그룹 56"/>
              <p:cNvGrpSpPr/>
              <p:nvPr/>
            </p:nvGrpSpPr>
            <p:grpSpPr>
              <a:xfrm>
                <a:off x="4345156" y="1123810"/>
                <a:ext cx="740315" cy="1037270"/>
                <a:chOff x="1960857" y="722073"/>
                <a:chExt cx="740315" cy="1037270"/>
              </a:xfrm>
              <a:solidFill>
                <a:schemeClr val="bg1"/>
              </a:solidFill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1960857" y="722073"/>
                  <a:ext cx="740315" cy="703665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300" b="1" dirty="0" smtClean="0"/>
                    <a:t>볼륨</a:t>
                  </a:r>
                  <a:r>
                    <a:rPr lang="en-US" altLang="ko-KR" sz="1300" b="1" dirty="0" smtClean="0"/>
                    <a:t/>
                  </a:r>
                  <a:br>
                    <a:rPr lang="en-US" altLang="ko-KR" sz="1300" b="1" dirty="0" smtClean="0"/>
                  </a:br>
                  <a:r>
                    <a:rPr lang="en-US" altLang="ko-KR" sz="1300" b="1" dirty="0" smtClean="0"/>
                    <a:t>Up</a:t>
                  </a:r>
                  <a:endParaRPr lang="ko-KR" altLang="en-US" sz="1300" b="1" dirty="0"/>
                </a:p>
              </p:txBody>
            </p:sp>
            <p:cxnSp>
              <p:nvCxnSpPr>
                <p:cNvPr id="59" name="직선 화살표 연결선 58"/>
                <p:cNvCxnSpPr>
                  <a:stCxn id="58" idx="2"/>
                </p:cNvCxnSpPr>
                <p:nvPr/>
              </p:nvCxnSpPr>
              <p:spPr>
                <a:xfrm flipH="1">
                  <a:off x="2008064" y="1368404"/>
                  <a:ext cx="275959" cy="390939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/>
              <p:cNvGrpSpPr/>
              <p:nvPr/>
            </p:nvGrpSpPr>
            <p:grpSpPr>
              <a:xfrm>
                <a:off x="2683399" y="1095429"/>
                <a:ext cx="909817" cy="1074011"/>
                <a:chOff x="1640052" y="652418"/>
                <a:chExt cx="909817" cy="1074011"/>
              </a:xfrm>
              <a:solidFill>
                <a:schemeClr val="bg1"/>
              </a:solidFill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1640052" y="652418"/>
                  <a:ext cx="909817" cy="703666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300" b="1" dirty="0" smtClean="0"/>
                    <a:t>전원</a:t>
                  </a:r>
                  <a:r>
                    <a:rPr lang="en-US" altLang="ko-KR" sz="1300" b="1" dirty="0" smtClean="0"/>
                    <a:t/>
                  </a:r>
                  <a:br>
                    <a:rPr lang="en-US" altLang="ko-KR" sz="1300" b="1" dirty="0" smtClean="0"/>
                  </a:br>
                  <a:r>
                    <a:rPr lang="en-US" altLang="ko-KR" sz="1300" b="1" dirty="0" smtClean="0"/>
                    <a:t>(</a:t>
                  </a:r>
                  <a:r>
                    <a:rPr lang="ko-KR" altLang="en-US" sz="1300" b="1" dirty="0" smtClean="0"/>
                    <a:t>슬립</a:t>
                  </a:r>
                  <a:r>
                    <a:rPr lang="en-US" altLang="ko-KR" sz="1300" b="1" dirty="0" smtClean="0"/>
                    <a:t>)</a:t>
                  </a:r>
                  <a:endParaRPr lang="ko-KR" altLang="en-US" sz="1300" b="1" dirty="0"/>
                </a:p>
              </p:txBody>
            </p:sp>
            <p:cxnSp>
              <p:nvCxnSpPr>
                <p:cNvPr id="39" name="직선 화살표 연결선 38"/>
                <p:cNvCxnSpPr>
                  <a:stCxn id="38" idx="2"/>
                </p:cNvCxnSpPr>
                <p:nvPr/>
              </p:nvCxnSpPr>
              <p:spPr>
                <a:xfrm flipH="1">
                  <a:off x="1993944" y="1298749"/>
                  <a:ext cx="52630" cy="427680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3" name="TextBox 42"/>
            <p:cNvSpPr txBox="1"/>
            <p:nvPr/>
          </p:nvSpPr>
          <p:spPr>
            <a:xfrm>
              <a:off x="3340314" y="3032621"/>
              <a:ext cx="63068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 smtClean="0"/>
                <a:t>L Stick</a:t>
              </a:r>
              <a:endParaRPr lang="ko-KR" altLang="en-US" sz="1300" b="1" dirty="0"/>
            </a:p>
          </p:txBody>
        </p:sp>
        <p:cxnSp>
          <p:nvCxnSpPr>
            <p:cNvPr id="88" name="직선 화살표 연결선 87"/>
            <p:cNvCxnSpPr>
              <a:stCxn id="43" idx="3"/>
            </p:cNvCxnSpPr>
            <p:nvPr/>
          </p:nvCxnSpPr>
          <p:spPr>
            <a:xfrm flipV="1">
              <a:off x="3971003" y="3163426"/>
              <a:ext cx="217883" cy="115417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7400627" y="2971662"/>
              <a:ext cx="653126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 smtClean="0"/>
                <a:t>R Stick</a:t>
              </a:r>
              <a:endParaRPr lang="ko-KR" altLang="en-US" sz="1300" b="1" dirty="0"/>
            </a:p>
          </p:txBody>
        </p:sp>
        <p:cxnSp>
          <p:nvCxnSpPr>
            <p:cNvPr id="90" name="직선 화살표 연결선 89"/>
            <p:cNvCxnSpPr>
              <a:stCxn id="89" idx="1"/>
            </p:cNvCxnSpPr>
            <p:nvPr/>
          </p:nvCxnSpPr>
          <p:spPr>
            <a:xfrm flipH="1" flipV="1">
              <a:off x="7210425" y="3143250"/>
              <a:ext cx="190202" cy="74634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7878998" y="1051717"/>
            <a:ext cx="3030417" cy="29238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1300" b="1" dirty="0" smtClean="0"/>
              <a:t>Global Key</a:t>
            </a:r>
            <a:endParaRPr lang="en-US" altLang="ko-KR" sz="1300" b="1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59920"/>
              </p:ext>
            </p:extLst>
          </p:nvPr>
        </p:nvGraphicFramePr>
        <p:xfrm>
          <a:off x="8064827" y="1344105"/>
          <a:ext cx="265876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656">
                  <a:extLst>
                    <a:ext uri="{9D8B030D-6E8A-4147-A177-3AD203B41FA5}">
                      <a16:colId xmlns:a16="http://schemas.microsoft.com/office/drawing/2014/main" val="2923168803"/>
                    </a:ext>
                  </a:extLst>
                </a:gridCol>
                <a:gridCol w="1497104">
                  <a:extLst>
                    <a:ext uri="{9D8B030D-6E8A-4147-A177-3AD203B41FA5}">
                      <a16:colId xmlns:a16="http://schemas.microsoft.com/office/drawing/2014/main" val="2395075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전원</a:t>
                      </a:r>
                      <a:r>
                        <a:rPr lang="en-US" altLang="ko-KR" sz="1400" b="1" dirty="0" smtClean="0"/>
                        <a:t>( </a:t>
                      </a:r>
                      <a:r>
                        <a:rPr lang="ko-KR" altLang="en-US" sz="1400" b="1" dirty="0" smtClean="0"/>
                        <a:t>길게 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강제 종료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69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전원</a:t>
                      </a:r>
                      <a:r>
                        <a:rPr lang="en-US" altLang="ko-KR" sz="1400" b="1" dirty="0" smtClean="0"/>
                        <a:t>( </a:t>
                      </a:r>
                      <a:r>
                        <a:rPr lang="ko-KR" altLang="en-US" sz="1400" b="1" dirty="0" smtClean="0"/>
                        <a:t>짧게 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슬립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26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F2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Global </a:t>
                      </a:r>
                      <a:r>
                        <a:rPr lang="ko-KR" altLang="en-US" sz="1400" dirty="0" err="1" smtClean="0"/>
                        <a:t>핫키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00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F2</a:t>
                      </a:r>
                      <a:r>
                        <a:rPr lang="en-US" altLang="ko-KR" sz="1400" b="1" baseline="0" dirty="0" smtClean="0"/>
                        <a:t> + </a:t>
                      </a:r>
                      <a:r>
                        <a:rPr lang="ko-KR" altLang="en-US" sz="1400" b="1" baseline="0" dirty="0" smtClean="0"/>
                        <a:t>볼륨</a:t>
                      </a:r>
                      <a:r>
                        <a:rPr lang="en-US" altLang="ko-KR" sz="1400" b="1" baseline="0" dirty="0" smtClean="0"/>
                        <a:t>-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밝기 </a:t>
                      </a:r>
                      <a:r>
                        <a:rPr lang="en-US" altLang="ko-KR" sz="1400" b="0" dirty="0" smtClean="0"/>
                        <a:t>-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704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F2</a:t>
                      </a:r>
                      <a:r>
                        <a:rPr lang="en-US" altLang="ko-KR" sz="1400" b="1" baseline="0" dirty="0" smtClean="0"/>
                        <a:t> + </a:t>
                      </a:r>
                      <a:r>
                        <a:rPr lang="ko-KR" altLang="en-US" sz="1400" b="1" baseline="0" dirty="0" smtClean="0"/>
                        <a:t>볼륨</a:t>
                      </a:r>
                      <a:r>
                        <a:rPr lang="en-US" altLang="ko-KR" sz="1400" b="1" baseline="0" dirty="0" smtClean="0"/>
                        <a:t>+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밝기 </a:t>
                      </a:r>
                      <a:r>
                        <a:rPr lang="en-US" altLang="ko-KR" sz="1400" b="0" dirty="0" smtClean="0"/>
                        <a:t>+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37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볼륨 </a:t>
                      </a:r>
                      <a:r>
                        <a:rPr lang="en-US" altLang="ko-KR" sz="1400" b="1" dirty="0" smtClean="0"/>
                        <a:t>-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볼륨 </a:t>
                      </a:r>
                      <a:r>
                        <a:rPr lang="en-US" altLang="ko-KR" sz="1400" b="0" dirty="0" smtClean="0"/>
                        <a:t>-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92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볼륨 </a:t>
                      </a:r>
                      <a:r>
                        <a:rPr lang="en-US" altLang="ko-KR" sz="1400" b="1" dirty="0" smtClean="0"/>
                        <a:t>+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볼륨 </a:t>
                      </a:r>
                      <a:r>
                        <a:rPr lang="en-US" altLang="ko-KR" sz="1400" b="0" dirty="0" smtClean="0"/>
                        <a:t>+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272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34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421</Words>
  <Application>Microsoft Office PowerPoint</Application>
  <PresentationFormat>와이드스크린</PresentationFormat>
  <Paragraphs>266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50</cp:revision>
  <dcterms:created xsi:type="dcterms:W3CDTF">2021-02-08T01:08:33Z</dcterms:created>
  <dcterms:modified xsi:type="dcterms:W3CDTF">2021-03-29T09:07:09Z</dcterms:modified>
</cp:coreProperties>
</file>