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2" r:id="rId2"/>
    <p:sldId id="256" r:id="rId3"/>
    <p:sldId id="258" r:id="rId4"/>
    <p:sldId id="293" r:id="rId5"/>
    <p:sldId id="294" r:id="rId6"/>
    <p:sldId id="273" r:id="rId7"/>
    <p:sldId id="295" r:id="rId8"/>
    <p:sldId id="27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4" r:id="rId19"/>
    <p:sldId id="290" r:id="rId20"/>
    <p:sldId id="306" r:id="rId21"/>
    <p:sldId id="291" r:id="rId22"/>
    <p:sldId id="272" r:id="rId2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CED43-4EE7-4CE4-A8D3-FD101B77FED3}" v="1275" dt="2023-04-30T06:17:40.079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E6CED43-4EE7-4CE4-A8D3-FD101B77FED3}"/>
    <pc:docChg chg="undo custSel addSld delSld modSld sldOrd">
      <pc:chgData name="Trung Nghia Nguyen" userId="caf0b1f78d203fdc" providerId="LiveId" clId="{FE6CED43-4EE7-4CE4-A8D3-FD101B77FED3}" dt="2023-04-30T06:28:19.899" v="2977" actId="20577"/>
      <pc:docMkLst>
        <pc:docMk/>
      </pc:docMkLst>
      <pc:sldChg chg="addSp delSp modSp mod">
        <pc:chgData name="Trung Nghia Nguyen" userId="caf0b1f78d203fdc" providerId="LiveId" clId="{FE6CED43-4EE7-4CE4-A8D3-FD101B77FED3}" dt="2023-04-30T04:23:47.085" v="618"/>
        <pc:sldMkLst>
          <pc:docMk/>
          <pc:sldMk cId="0" sldId="273"/>
        </pc:sldMkLst>
        <pc:spChg chg="mod">
          <ac:chgData name="Trung Nghia Nguyen" userId="caf0b1f78d203fdc" providerId="LiveId" clId="{FE6CED43-4EE7-4CE4-A8D3-FD101B77FED3}" dt="2023-04-30T04:23:34.201" v="617" actId="1076"/>
          <ac:spMkLst>
            <pc:docMk/>
            <pc:sldMk cId="0" sldId="273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22:12.457" v="529" actId="20577"/>
          <ac:spMkLst>
            <pc:docMk/>
            <pc:sldMk cId="0" sldId="273"/>
            <ac:spMk id="14" creationId="{00000000-0000-0000-0000-000000000000}"/>
          </ac:spMkLst>
        </pc:spChg>
        <pc:graphicFrameChg chg="add del modGraphic">
          <ac:chgData name="Trung Nghia Nguyen" userId="caf0b1f78d203fdc" providerId="LiveId" clId="{FE6CED43-4EE7-4CE4-A8D3-FD101B77FED3}" dt="2023-04-30T04:17:19.440" v="64" actId="1032"/>
          <ac:graphicFrameMkLst>
            <pc:docMk/>
            <pc:sldMk cId="0" sldId="273"/>
            <ac:graphicFrameMk id="5" creationId="{553439CF-004F-5602-807C-35F350B41D2B}"/>
          </ac:graphicFrameMkLst>
        </pc:graphicFrameChg>
        <pc:graphicFrameChg chg="add mod modGraphic">
          <ac:chgData name="Trung Nghia Nguyen" userId="caf0b1f78d203fdc" providerId="LiveId" clId="{FE6CED43-4EE7-4CE4-A8D3-FD101B77FED3}" dt="2023-04-30T04:23:47.085" v="618"/>
          <ac:graphicFrameMkLst>
            <pc:docMk/>
            <pc:sldMk cId="0" sldId="273"/>
            <ac:graphicFrameMk id="6" creationId="{4634FE15-7E07-968C-57BE-79CCAB2817C3}"/>
          </ac:graphicFrameMkLst>
        </pc:graphicFrameChg>
        <pc:picChg chg="del">
          <ac:chgData name="Trung Nghia Nguyen" userId="caf0b1f78d203fdc" providerId="LiveId" clId="{FE6CED43-4EE7-4CE4-A8D3-FD101B77FED3}" dt="2023-04-30T04:16:30.960" v="62" actId="478"/>
          <ac:picMkLst>
            <pc:docMk/>
            <pc:sldMk cId="0" sldId="273"/>
            <ac:picMk id="8" creationId="{00000000-0000-0000-0000-000000000000}"/>
          </ac:picMkLst>
        </pc:picChg>
      </pc:sldChg>
      <pc:sldChg chg="addSp delSp modSp mod">
        <pc:chgData name="Trung Nghia Nguyen" userId="caf0b1f78d203fdc" providerId="LiveId" clId="{FE6CED43-4EE7-4CE4-A8D3-FD101B77FED3}" dt="2023-04-30T04:30:19.136" v="946" actId="1076"/>
        <pc:sldMkLst>
          <pc:docMk/>
          <pc:sldMk cId="0" sldId="274"/>
        </pc:sldMkLst>
        <pc:spChg chg="mod">
          <ac:chgData name="Trung Nghia Nguyen" userId="caf0b1f78d203fdc" providerId="LiveId" clId="{FE6CED43-4EE7-4CE4-A8D3-FD101B77FED3}" dt="2023-04-30T04:30:19.136" v="946" actId="1076"/>
          <ac:spMkLst>
            <pc:docMk/>
            <pc:sldMk cId="0" sldId="274"/>
            <ac:spMk id="5" creationId="{00000000-0000-0000-0000-000000000000}"/>
          </ac:spMkLst>
        </pc:spChg>
        <pc:spChg chg="del">
          <ac:chgData name="Trung Nghia Nguyen" userId="caf0b1f78d203fdc" providerId="LiveId" clId="{FE6CED43-4EE7-4CE4-A8D3-FD101B77FED3}" dt="2023-04-30T04:26:01.320" v="722" actId="478"/>
          <ac:spMkLst>
            <pc:docMk/>
            <pc:sldMk cId="0" sldId="274"/>
            <ac:spMk id="9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25:52.646" v="720" actId="20577"/>
          <ac:spMkLst>
            <pc:docMk/>
            <pc:sldMk cId="0" sldId="274"/>
            <ac:spMk id="14" creationId="{00000000-0000-0000-0000-000000000000}"/>
          </ac:spMkLst>
        </pc:spChg>
        <pc:graphicFrameChg chg="add mod modGraphic">
          <ac:chgData name="Trung Nghia Nguyen" userId="caf0b1f78d203fdc" providerId="LiveId" clId="{FE6CED43-4EE7-4CE4-A8D3-FD101B77FED3}" dt="2023-04-30T04:30:13.722" v="945" actId="1076"/>
          <ac:graphicFrameMkLst>
            <pc:docMk/>
            <pc:sldMk cId="0" sldId="274"/>
            <ac:graphicFrameMk id="3" creationId="{CA4BDA35-2271-9100-7699-76BF9FC71E0F}"/>
          </ac:graphicFrameMkLst>
        </pc:graphicFrameChg>
        <pc:picChg chg="del">
          <ac:chgData name="Trung Nghia Nguyen" userId="caf0b1f78d203fdc" providerId="LiveId" clId="{FE6CED43-4EE7-4CE4-A8D3-FD101B77FED3}" dt="2023-04-30T04:25:59.763" v="721" actId="478"/>
          <ac:picMkLst>
            <pc:docMk/>
            <pc:sldMk cId="0" sldId="274"/>
            <ac:picMk id="12" creationId="{00000000-0000-0000-0000-000000000000}"/>
          </ac:picMkLst>
        </pc:picChg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5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7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8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9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1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2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4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5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6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7"/>
        </pc:sldMkLst>
      </pc:sldChg>
      <pc:sldChg chg="del">
        <pc:chgData name="Trung Nghia Nguyen" userId="caf0b1f78d203fdc" providerId="LiveId" clId="{FE6CED43-4EE7-4CE4-A8D3-FD101B77FED3}" dt="2023-04-30T06:09:42.134" v="1811" actId="47"/>
        <pc:sldMkLst>
          <pc:docMk/>
          <pc:sldMk cId="0" sldId="289"/>
        </pc:sldMkLst>
      </pc:sldChg>
      <pc:sldChg chg="addSp modSp mod">
        <pc:chgData name="Trung Nghia Nguyen" userId="caf0b1f78d203fdc" providerId="LiveId" clId="{FE6CED43-4EE7-4CE4-A8D3-FD101B77FED3}" dt="2023-04-30T06:19:43.424" v="2853" actId="20577"/>
        <pc:sldMkLst>
          <pc:docMk/>
          <pc:sldMk cId="0" sldId="290"/>
        </pc:sldMkLst>
        <pc:spChg chg="add mod">
          <ac:chgData name="Trung Nghia Nguyen" userId="caf0b1f78d203fdc" providerId="LiveId" clId="{FE6CED43-4EE7-4CE4-A8D3-FD101B77FED3}" dt="2023-04-30T06:17:49.642" v="2327" actId="20577"/>
          <ac:spMkLst>
            <pc:docMk/>
            <pc:sldMk cId="0" sldId="290"/>
            <ac:spMk id="3" creationId="{41AE88AA-9366-1211-B0E1-4ECEDCCC43FF}"/>
          </ac:spMkLst>
        </pc:spChg>
        <pc:spChg chg="mod">
          <ac:chgData name="Trung Nghia Nguyen" userId="caf0b1f78d203fdc" providerId="LiveId" clId="{FE6CED43-4EE7-4CE4-A8D3-FD101B77FED3}" dt="2023-04-30T06:16:44.360" v="2046" actId="20577"/>
          <ac:spMkLst>
            <pc:docMk/>
            <pc:sldMk cId="0" sldId="290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17:32.892" v="2284" actId="20577"/>
          <ac:spMkLst>
            <pc:docMk/>
            <pc:sldMk cId="0" sldId="290"/>
            <ac:spMk id="5" creationId="{00000000-0000-0000-0000-000000000000}"/>
          </ac:spMkLst>
        </pc:spChg>
        <pc:spChg chg="add mod">
          <ac:chgData name="Trung Nghia Nguyen" userId="caf0b1f78d203fdc" providerId="LiveId" clId="{FE6CED43-4EE7-4CE4-A8D3-FD101B77FED3}" dt="2023-04-30T06:19:43.424" v="2853" actId="20577"/>
          <ac:spMkLst>
            <pc:docMk/>
            <pc:sldMk cId="0" sldId="290"/>
            <ac:spMk id="7" creationId="{9195F73C-B74D-CAC2-CEAD-FE542F550191}"/>
          </ac:spMkLst>
        </pc:spChg>
        <pc:spChg chg="mod">
          <ac:chgData name="Trung Nghia Nguyen" userId="caf0b1f78d203fdc" providerId="LiveId" clId="{FE6CED43-4EE7-4CE4-A8D3-FD101B77FED3}" dt="2023-04-30T06:16:39.470" v="2022" actId="20577"/>
          <ac:spMkLst>
            <pc:docMk/>
            <pc:sldMk cId="0" sldId="290"/>
            <ac:spMk id="14" creationId="{00000000-0000-0000-0000-000000000000}"/>
          </ac:spMkLst>
        </pc:spChg>
      </pc:sldChg>
      <pc:sldChg chg="modSp mod">
        <pc:chgData name="Trung Nghia Nguyen" userId="caf0b1f78d203fdc" providerId="LiveId" clId="{FE6CED43-4EE7-4CE4-A8D3-FD101B77FED3}" dt="2023-04-30T06:28:19.899" v="2977" actId="20577"/>
        <pc:sldMkLst>
          <pc:docMk/>
          <pc:sldMk cId="0" sldId="293"/>
        </pc:sldMkLst>
        <pc:spChg chg="mod">
          <ac:chgData name="Trung Nghia Nguyen" userId="caf0b1f78d203fdc" providerId="LiveId" clId="{FE6CED43-4EE7-4CE4-A8D3-FD101B77FED3}" dt="2023-04-30T06:28:19.899" v="2977" actId="20577"/>
          <ac:spMkLst>
            <pc:docMk/>
            <pc:sldMk cId="0" sldId="293"/>
            <ac:spMk id="5" creationId="{00000000-0000-0000-0000-000000000000}"/>
          </ac:spMkLst>
        </pc:spChg>
      </pc:sldChg>
      <pc:sldChg chg="modSp mod">
        <pc:chgData name="Trung Nghia Nguyen" userId="caf0b1f78d203fdc" providerId="LiveId" clId="{FE6CED43-4EE7-4CE4-A8D3-FD101B77FED3}" dt="2023-04-30T04:16:23.657" v="61" actId="1076"/>
        <pc:sldMkLst>
          <pc:docMk/>
          <pc:sldMk cId="0" sldId="294"/>
        </pc:sldMkLst>
        <pc:spChg chg="mod">
          <ac:chgData name="Trung Nghia Nguyen" userId="caf0b1f78d203fdc" providerId="LiveId" clId="{FE6CED43-4EE7-4CE4-A8D3-FD101B77FED3}" dt="2023-04-30T04:16:23.657" v="61" actId="1076"/>
          <ac:spMkLst>
            <pc:docMk/>
            <pc:sldMk cId="0" sldId="294"/>
            <ac:spMk id="3" creationId="{00000000-0000-0000-0000-000000000000}"/>
          </ac:spMkLst>
        </pc:spChg>
      </pc:sldChg>
      <pc:sldChg chg="modSp mod ord">
        <pc:chgData name="Trung Nghia Nguyen" userId="caf0b1f78d203fdc" providerId="LiveId" clId="{FE6CED43-4EE7-4CE4-A8D3-FD101B77FED3}" dt="2023-04-30T06:04:13.408" v="1632" actId="1076"/>
        <pc:sldMkLst>
          <pc:docMk/>
          <pc:sldMk cId="0" sldId="295"/>
        </pc:sldMkLst>
        <pc:spChg chg="mod">
          <ac:chgData name="Trung Nghia Nguyen" userId="caf0b1f78d203fdc" providerId="LiveId" clId="{FE6CED43-4EE7-4CE4-A8D3-FD101B77FED3}" dt="2023-04-30T06:04:13.408" v="1632" actId="1076"/>
          <ac:spMkLst>
            <pc:docMk/>
            <pc:sldMk cId="0" sldId="295"/>
            <ac:spMk id="3" creationId="{00000000-0000-0000-0000-000000000000}"/>
          </ac:spMkLst>
        </pc:spChg>
      </pc:sldChg>
      <pc:sldChg chg="modSp add del mod">
        <pc:chgData name="Trung Nghia Nguyen" userId="caf0b1f78d203fdc" providerId="LiveId" clId="{FE6CED43-4EE7-4CE4-A8D3-FD101B77FED3}" dt="2023-04-30T06:03:58.715" v="1630" actId="1076"/>
        <pc:sldMkLst>
          <pc:docMk/>
          <pc:sldMk cId="3488255946" sldId="296"/>
        </pc:sldMkLst>
        <pc:spChg chg="mod">
          <ac:chgData name="Trung Nghia Nguyen" userId="caf0b1f78d203fdc" providerId="LiveId" clId="{FE6CED43-4EE7-4CE4-A8D3-FD101B77FED3}" dt="2023-04-30T06:03:58.715" v="1630" actId="1076"/>
          <ac:spMkLst>
            <pc:docMk/>
            <pc:sldMk cId="3488255946" sldId="296"/>
            <ac:spMk id="3" creationId="{00000000-0000-0000-0000-000000000000}"/>
          </ac:spMkLst>
        </pc:spChg>
      </pc:sldChg>
      <pc:sldChg chg="modSp add del mod replId">
        <pc:chgData name="Trung Nghia Nguyen" userId="caf0b1f78d203fdc" providerId="LiveId" clId="{FE6CED43-4EE7-4CE4-A8D3-FD101B77FED3}" dt="2023-04-30T06:04:22.304" v="1644" actId="20577"/>
        <pc:sldMkLst>
          <pc:docMk/>
          <pc:sldMk cId="4125454383" sldId="297"/>
        </pc:sldMkLst>
        <pc:spChg chg="mod">
          <ac:chgData name="Trung Nghia Nguyen" userId="caf0b1f78d203fdc" providerId="LiveId" clId="{FE6CED43-4EE7-4CE4-A8D3-FD101B77FED3}" dt="2023-04-30T04:39:23.422" v="1490" actId="1076"/>
          <ac:spMkLst>
            <pc:docMk/>
            <pc:sldMk cId="4125454383" sldId="297"/>
            <ac:spMk id="5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04:22.304" v="1644" actId="20577"/>
          <ac:spMkLst>
            <pc:docMk/>
            <pc:sldMk cId="4125454383" sldId="297"/>
            <ac:spMk id="14" creationId="{00000000-0000-0000-0000-000000000000}"/>
          </ac:spMkLst>
        </pc:spChg>
        <pc:graphicFrameChg chg="mod">
          <ac:chgData name="Trung Nghia Nguyen" userId="caf0b1f78d203fdc" providerId="LiveId" clId="{FE6CED43-4EE7-4CE4-A8D3-FD101B77FED3}" dt="2023-04-30T04:39:30.210" v="1491" actId="1076"/>
          <ac:graphicFrameMkLst>
            <pc:docMk/>
            <pc:sldMk cId="4125454383" sldId="297"/>
            <ac:graphicFrameMk id="3" creationId="{CA4BDA35-2271-9100-7699-76BF9FC71E0F}"/>
          </ac:graphicFrameMkLst>
        </pc:graphicFrameChg>
      </pc:sldChg>
      <pc:sldChg chg="modSp add mod">
        <pc:chgData name="Trung Nghia Nguyen" userId="caf0b1f78d203fdc" providerId="LiveId" clId="{FE6CED43-4EE7-4CE4-A8D3-FD101B77FED3}" dt="2023-04-30T05:59:46.424" v="1503" actId="1076"/>
        <pc:sldMkLst>
          <pc:docMk/>
          <pc:sldMk cId="3058992276" sldId="298"/>
        </pc:sldMkLst>
        <pc:spChg chg="mod">
          <ac:chgData name="Trung Nghia Nguyen" userId="caf0b1f78d203fdc" providerId="LiveId" clId="{FE6CED43-4EE7-4CE4-A8D3-FD101B77FED3}" dt="2023-04-30T05:59:46.424" v="1503" actId="1076"/>
          <ac:spMkLst>
            <pc:docMk/>
            <pc:sldMk cId="3058992276" sldId="298"/>
            <ac:spMk id="3" creationId="{00000000-0000-0000-0000-000000000000}"/>
          </ac:spMkLst>
        </pc:spChg>
      </pc:sldChg>
      <pc:sldChg chg="addSp delSp modSp add mod replId">
        <pc:chgData name="Trung Nghia Nguyen" userId="caf0b1f78d203fdc" providerId="LiveId" clId="{FE6CED43-4EE7-4CE4-A8D3-FD101B77FED3}" dt="2023-04-30T06:04:33.980" v="1653" actId="20577"/>
        <pc:sldMkLst>
          <pc:docMk/>
          <pc:sldMk cId="882464371" sldId="299"/>
        </pc:sldMkLst>
        <pc:spChg chg="mod">
          <ac:chgData name="Trung Nghia Nguyen" userId="caf0b1f78d203fdc" providerId="LiveId" clId="{FE6CED43-4EE7-4CE4-A8D3-FD101B77FED3}" dt="2023-04-30T06:01:41.336" v="1608" actId="1076"/>
          <ac:spMkLst>
            <pc:docMk/>
            <pc:sldMk cId="882464371" sldId="299"/>
            <ac:spMk id="5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04:33.980" v="1653" actId="20577"/>
          <ac:spMkLst>
            <pc:docMk/>
            <pc:sldMk cId="882464371" sldId="299"/>
            <ac:spMk id="14" creationId="{00000000-0000-0000-0000-000000000000}"/>
          </ac:spMkLst>
        </pc:spChg>
        <pc:graphicFrameChg chg="del mod">
          <ac:chgData name="Trung Nghia Nguyen" userId="caf0b1f78d203fdc" providerId="LiveId" clId="{FE6CED43-4EE7-4CE4-A8D3-FD101B77FED3}" dt="2023-04-30T05:59:54.502" v="1506" actId="478"/>
          <ac:graphicFrameMkLst>
            <pc:docMk/>
            <pc:sldMk cId="882464371" sldId="299"/>
            <ac:graphicFrameMk id="3" creationId="{CA4BDA35-2271-9100-7699-76BF9FC71E0F}"/>
          </ac:graphicFrameMkLst>
        </pc:graphicFrameChg>
        <pc:picChg chg="add">
          <ac:chgData name="Trung Nghia Nguyen" userId="caf0b1f78d203fdc" providerId="LiveId" clId="{FE6CED43-4EE7-4CE4-A8D3-FD101B77FED3}" dt="2023-04-30T06:01:12.547" v="1507" actId="22"/>
          <ac:picMkLst>
            <pc:docMk/>
            <pc:sldMk cId="882464371" sldId="299"/>
            <ac:picMk id="7" creationId="{06CF4C7E-CEA9-D6E8-C39B-910C91F81028}"/>
          </ac:picMkLst>
        </pc:picChg>
      </pc:sldChg>
      <pc:sldChg chg="modSp add mod">
        <pc:chgData name="Trung Nghia Nguyen" userId="caf0b1f78d203fdc" providerId="LiveId" clId="{FE6CED43-4EE7-4CE4-A8D3-FD101B77FED3}" dt="2023-04-30T06:03:43.999" v="1628" actId="1076"/>
        <pc:sldMkLst>
          <pc:docMk/>
          <pc:sldMk cId="3993352905" sldId="300"/>
        </pc:sldMkLst>
        <pc:spChg chg="mod">
          <ac:chgData name="Trung Nghia Nguyen" userId="caf0b1f78d203fdc" providerId="LiveId" clId="{FE6CED43-4EE7-4CE4-A8D3-FD101B77FED3}" dt="2023-04-30T06:03:43.999" v="1628" actId="1076"/>
          <ac:spMkLst>
            <pc:docMk/>
            <pc:sldMk cId="3993352905" sldId="300"/>
            <ac:spMk id="3" creationId="{00000000-0000-0000-0000-000000000000}"/>
          </ac:spMkLst>
        </pc:spChg>
      </pc:sldChg>
      <pc:sldChg chg="addSp delSp modSp add mod replId">
        <pc:chgData name="Trung Nghia Nguyen" userId="caf0b1f78d203fdc" providerId="LiveId" clId="{FE6CED43-4EE7-4CE4-A8D3-FD101B77FED3}" dt="2023-04-30T06:11:20.788" v="1857" actId="20577"/>
        <pc:sldMkLst>
          <pc:docMk/>
          <pc:sldMk cId="2166730068" sldId="301"/>
        </pc:sldMkLst>
        <pc:spChg chg="del">
          <ac:chgData name="Trung Nghia Nguyen" userId="caf0b1f78d203fdc" providerId="LiveId" clId="{FE6CED43-4EE7-4CE4-A8D3-FD101B77FED3}" dt="2023-04-30T06:04:54.359" v="1660" actId="478"/>
          <ac:spMkLst>
            <pc:docMk/>
            <pc:sldMk cId="2166730068" sldId="301"/>
            <ac:spMk id="5" creationId="{00000000-0000-0000-0000-000000000000}"/>
          </ac:spMkLst>
        </pc:spChg>
        <pc:spChg chg="add mod">
          <ac:chgData name="Trung Nghia Nguyen" userId="caf0b1f78d203fdc" providerId="LiveId" clId="{FE6CED43-4EE7-4CE4-A8D3-FD101B77FED3}" dt="2023-04-30T06:11:20.788" v="1857" actId="20577"/>
          <ac:spMkLst>
            <pc:docMk/>
            <pc:sldMk cId="2166730068" sldId="301"/>
            <ac:spMk id="6" creationId="{3AC03E23-FC46-A399-9EDC-040EBE312C6E}"/>
          </ac:spMkLst>
        </pc:spChg>
        <pc:spChg chg="mod">
          <ac:chgData name="Trung Nghia Nguyen" userId="caf0b1f78d203fdc" providerId="LiveId" clId="{FE6CED43-4EE7-4CE4-A8D3-FD101B77FED3}" dt="2023-04-30T06:04:46.376" v="1658" actId="20577"/>
          <ac:spMkLst>
            <pc:docMk/>
            <pc:sldMk cId="2166730068" sldId="301"/>
            <ac:spMk id="14" creationId="{00000000-0000-0000-0000-000000000000}"/>
          </ac:spMkLst>
        </pc:spChg>
        <pc:graphicFrameChg chg="add mod modGraphic">
          <ac:chgData name="Trung Nghia Nguyen" userId="caf0b1f78d203fdc" providerId="LiveId" clId="{FE6CED43-4EE7-4CE4-A8D3-FD101B77FED3}" dt="2023-04-30T06:09:22.752" v="1810"/>
          <ac:graphicFrameMkLst>
            <pc:docMk/>
            <pc:sldMk cId="2166730068" sldId="301"/>
            <ac:graphicFrameMk id="3" creationId="{D8812497-8AEE-4D2D-CDBA-832FC6D69158}"/>
          </ac:graphicFrameMkLst>
        </pc:graphicFrameChg>
        <pc:picChg chg="del">
          <ac:chgData name="Trung Nghia Nguyen" userId="caf0b1f78d203fdc" providerId="LiveId" clId="{FE6CED43-4EE7-4CE4-A8D3-FD101B77FED3}" dt="2023-04-30T06:04:48.401" v="1659" actId="478"/>
          <ac:picMkLst>
            <pc:docMk/>
            <pc:sldMk cId="2166730068" sldId="301"/>
            <ac:picMk id="7" creationId="{06CF4C7E-CEA9-D6E8-C39B-910C91F81028}"/>
          </ac:picMkLst>
        </pc:picChg>
      </pc:sldChg>
      <pc:sldChg chg="modSp add mod">
        <pc:chgData name="Trung Nghia Nguyen" userId="caf0b1f78d203fdc" providerId="LiveId" clId="{FE6CED43-4EE7-4CE4-A8D3-FD101B77FED3}" dt="2023-04-30T06:10:16.845" v="1822" actId="1076"/>
        <pc:sldMkLst>
          <pc:docMk/>
          <pc:sldMk cId="1969797688" sldId="302"/>
        </pc:sldMkLst>
        <pc:spChg chg="mod">
          <ac:chgData name="Trung Nghia Nguyen" userId="caf0b1f78d203fdc" providerId="LiveId" clId="{FE6CED43-4EE7-4CE4-A8D3-FD101B77FED3}" dt="2023-04-30T06:10:16.845" v="1822" actId="1076"/>
          <ac:spMkLst>
            <pc:docMk/>
            <pc:sldMk cId="1969797688" sldId="302"/>
            <ac:spMk id="3" creationId="{00000000-0000-0000-0000-000000000000}"/>
          </ac:spMkLst>
        </pc:spChg>
      </pc:sldChg>
      <pc:sldChg chg="addSp delSp modSp add mod replId">
        <pc:chgData name="Trung Nghia Nguyen" userId="caf0b1f78d203fdc" providerId="LiveId" clId="{FE6CED43-4EE7-4CE4-A8D3-FD101B77FED3}" dt="2023-04-30T06:11:57.205" v="1904" actId="114"/>
        <pc:sldMkLst>
          <pc:docMk/>
          <pc:sldMk cId="1499310792" sldId="303"/>
        </pc:sldMkLst>
        <pc:spChg chg="add mod">
          <ac:chgData name="Trung Nghia Nguyen" userId="caf0b1f78d203fdc" providerId="LiveId" clId="{FE6CED43-4EE7-4CE4-A8D3-FD101B77FED3}" dt="2023-04-30T06:11:39.299" v="1885" actId="1076"/>
          <ac:spMkLst>
            <pc:docMk/>
            <pc:sldMk cId="1499310792" sldId="303"/>
            <ac:spMk id="7" creationId="{FE7FB8A9-8A1D-3809-671A-DE9EBD62B48D}"/>
          </ac:spMkLst>
        </pc:spChg>
        <pc:spChg chg="add mod">
          <ac:chgData name="Trung Nghia Nguyen" userId="caf0b1f78d203fdc" providerId="LiveId" clId="{FE6CED43-4EE7-4CE4-A8D3-FD101B77FED3}" dt="2023-04-30T06:11:57.205" v="1904" actId="114"/>
          <ac:spMkLst>
            <pc:docMk/>
            <pc:sldMk cId="1499310792" sldId="303"/>
            <ac:spMk id="8" creationId="{E0F9AF2C-2EA6-A32F-2773-7C37F89D0229}"/>
          </ac:spMkLst>
        </pc:spChg>
        <pc:spChg chg="mod">
          <ac:chgData name="Trung Nghia Nguyen" userId="caf0b1f78d203fdc" providerId="LiveId" clId="{FE6CED43-4EE7-4CE4-A8D3-FD101B77FED3}" dt="2023-04-30T06:10:25.061" v="1827" actId="20577"/>
          <ac:spMkLst>
            <pc:docMk/>
            <pc:sldMk cId="1499310792" sldId="303"/>
            <ac:spMk id="14" creationId="{00000000-0000-0000-0000-000000000000}"/>
          </ac:spMkLst>
        </pc:spChg>
        <pc:graphicFrameChg chg="del">
          <ac:chgData name="Trung Nghia Nguyen" userId="caf0b1f78d203fdc" providerId="LiveId" clId="{FE6CED43-4EE7-4CE4-A8D3-FD101B77FED3}" dt="2023-04-30T06:10:21.516" v="1823" actId="478"/>
          <ac:graphicFrameMkLst>
            <pc:docMk/>
            <pc:sldMk cId="1499310792" sldId="303"/>
            <ac:graphicFrameMk id="3" creationId="{D8812497-8AEE-4D2D-CDBA-832FC6D69158}"/>
          </ac:graphicFrameMkLst>
        </pc:graphicFrameChg>
        <pc:picChg chg="add mod">
          <ac:chgData name="Trung Nghia Nguyen" userId="caf0b1f78d203fdc" providerId="LiveId" clId="{FE6CED43-4EE7-4CE4-A8D3-FD101B77FED3}" dt="2023-04-30T06:11:07.204" v="1830" actId="1076"/>
          <ac:picMkLst>
            <pc:docMk/>
            <pc:sldMk cId="1499310792" sldId="303"/>
            <ac:picMk id="6" creationId="{939DE403-3489-8FCB-D55E-97C8C4E1B2C5}"/>
          </ac:picMkLst>
        </pc:picChg>
      </pc:sldChg>
      <pc:sldChg chg="addSp delSp modSp add mod ord">
        <pc:chgData name="Trung Nghia Nguyen" userId="caf0b1f78d203fdc" providerId="LiveId" clId="{FE6CED43-4EE7-4CE4-A8D3-FD101B77FED3}" dt="2023-04-30T06:16:04.313" v="2005" actId="14100"/>
        <pc:sldMkLst>
          <pc:docMk/>
          <pc:sldMk cId="730234099" sldId="304"/>
        </pc:sldMkLst>
        <pc:spChg chg="mod">
          <ac:chgData name="Trung Nghia Nguyen" userId="caf0b1f78d203fdc" providerId="LiveId" clId="{FE6CED43-4EE7-4CE4-A8D3-FD101B77FED3}" dt="2023-04-30T06:15:49.629" v="2001" actId="14100"/>
          <ac:spMkLst>
            <pc:docMk/>
            <pc:sldMk cId="730234099" sldId="304"/>
            <ac:spMk id="7" creationId="{FE7FB8A9-8A1D-3809-671A-DE9EBD62B48D}"/>
          </ac:spMkLst>
        </pc:spChg>
        <pc:spChg chg="mod">
          <ac:chgData name="Trung Nghia Nguyen" userId="caf0b1f78d203fdc" providerId="LiveId" clId="{FE6CED43-4EE7-4CE4-A8D3-FD101B77FED3}" dt="2023-04-30T06:15:32.758" v="1947" actId="20577"/>
          <ac:spMkLst>
            <pc:docMk/>
            <pc:sldMk cId="730234099" sldId="304"/>
            <ac:spMk id="8" creationId="{E0F9AF2C-2EA6-A32F-2773-7C37F89D0229}"/>
          </ac:spMkLst>
        </pc:spChg>
        <pc:picChg chg="add del mod">
          <ac:chgData name="Trung Nghia Nguyen" userId="caf0b1f78d203fdc" providerId="LiveId" clId="{FE6CED43-4EE7-4CE4-A8D3-FD101B77FED3}" dt="2023-04-30T06:15:34.282" v="1948" actId="478"/>
          <ac:picMkLst>
            <pc:docMk/>
            <pc:sldMk cId="730234099" sldId="304"/>
            <ac:picMk id="5" creationId="{B0CB4189-D03C-641D-BE74-5F5B976319C8}"/>
          </ac:picMkLst>
        </pc:picChg>
        <pc:picChg chg="del">
          <ac:chgData name="Trung Nghia Nguyen" userId="caf0b1f78d203fdc" providerId="LiveId" clId="{FE6CED43-4EE7-4CE4-A8D3-FD101B77FED3}" dt="2023-04-30T06:12:23.766" v="1908" actId="478"/>
          <ac:picMkLst>
            <pc:docMk/>
            <pc:sldMk cId="730234099" sldId="304"/>
            <ac:picMk id="6" creationId="{939DE403-3489-8FCB-D55E-97C8C4E1B2C5}"/>
          </ac:picMkLst>
        </pc:picChg>
        <pc:picChg chg="add mod">
          <ac:chgData name="Trung Nghia Nguyen" userId="caf0b1f78d203fdc" providerId="LiveId" clId="{FE6CED43-4EE7-4CE4-A8D3-FD101B77FED3}" dt="2023-04-30T06:16:04.313" v="2005" actId="14100"/>
          <ac:picMkLst>
            <pc:docMk/>
            <pc:sldMk cId="730234099" sldId="304"/>
            <ac:picMk id="10" creationId="{09A4F95D-90DB-ED3B-5A3E-CF2F915466BC}"/>
          </ac:picMkLst>
        </pc:picChg>
      </pc:sldChg>
      <pc:sldChg chg="addSp modSp add mod ord">
        <pc:chgData name="Trung Nghia Nguyen" userId="caf0b1f78d203fdc" providerId="LiveId" clId="{FE6CED43-4EE7-4CE4-A8D3-FD101B77FED3}" dt="2023-04-30T06:13:41.407" v="1941" actId="20577"/>
        <pc:sldMkLst>
          <pc:docMk/>
          <pc:sldMk cId="2685088792" sldId="305"/>
        </pc:sldMkLst>
        <pc:spChg chg="mod">
          <ac:chgData name="Trung Nghia Nguyen" userId="caf0b1f78d203fdc" providerId="LiveId" clId="{FE6CED43-4EE7-4CE4-A8D3-FD101B77FED3}" dt="2023-04-30T06:13:22.469" v="1933" actId="1076"/>
          <ac:spMkLst>
            <pc:docMk/>
            <pc:sldMk cId="2685088792" sldId="305"/>
            <ac:spMk id="7" creationId="{FE7FB8A9-8A1D-3809-671A-DE9EBD62B48D}"/>
          </ac:spMkLst>
        </pc:spChg>
        <pc:spChg chg="mod">
          <ac:chgData name="Trung Nghia Nguyen" userId="caf0b1f78d203fdc" providerId="LiveId" clId="{FE6CED43-4EE7-4CE4-A8D3-FD101B77FED3}" dt="2023-04-30T06:13:41.407" v="1941" actId="20577"/>
          <ac:spMkLst>
            <pc:docMk/>
            <pc:sldMk cId="2685088792" sldId="305"/>
            <ac:spMk id="8" creationId="{E0F9AF2C-2EA6-A32F-2773-7C37F89D0229}"/>
          </ac:spMkLst>
        </pc:spChg>
        <pc:picChg chg="mod">
          <ac:chgData name="Trung Nghia Nguyen" userId="caf0b1f78d203fdc" providerId="LiveId" clId="{FE6CED43-4EE7-4CE4-A8D3-FD101B77FED3}" dt="2023-04-30T06:13:18.540" v="1932" actId="1076"/>
          <ac:picMkLst>
            <pc:docMk/>
            <pc:sldMk cId="2685088792" sldId="305"/>
            <ac:picMk id="5" creationId="{B0CB4189-D03C-641D-BE74-5F5B976319C8}"/>
          </ac:picMkLst>
        </pc:picChg>
        <pc:picChg chg="add mod">
          <ac:chgData name="Trung Nghia Nguyen" userId="caf0b1f78d203fdc" providerId="LiveId" clId="{FE6CED43-4EE7-4CE4-A8D3-FD101B77FED3}" dt="2023-04-30T06:13:16.368" v="1931" actId="1076"/>
          <ac:picMkLst>
            <pc:docMk/>
            <pc:sldMk cId="2685088792" sldId="305"/>
            <ac:picMk id="6" creationId="{B154D93C-C918-6265-4811-1C853A388074}"/>
          </ac:picMkLst>
        </pc:picChg>
      </pc:sldChg>
      <pc:sldChg chg="add">
        <pc:chgData name="Trung Nghia Nguyen" userId="caf0b1f78d203fdc" providerId="LiveId" clId="{FE6CED43-4EE7-4CE4-A8D3-FD101B77FED3}" dt="2023-04-30T06:16:33.079" v="2006" actId="2890"/>
        <pc:sldMkLst>
          <pc:docMk/>
          <pc:sldMk cId="3653107866" sldId="306"/>
        </pc:sldMkLst>
      </pc:sldChg>
    </pc:docChg>
  </pc:docChgLst>
  <pc:docChgLst>
    <pc:chgData name="Trung Nghia Nguyen" userId="caf0b1f78d203fdc" providerId="LiveId" clId="{74A72D27-0F29-4AD9-985B-1D7512F86603}"/>
    <pc:docChg chg="custSel modSld">
      <pc:chgData name="Trung Nghia Nguyen" userId="caf0b1f78d203fdc" providerId="LiveId" clId="{74A72D27-0F29-4AD9-985B-1D7512F86603}" dt="2023-04-19T08:54:51.145" v="0" actId="478"/>
      <pc:docMkLst>
        <pc:docMk/>
      </pc:docMkLst>
      <pc:sldChg chg="delSp mod">
        <pc:chgData name="Trung Nghia Nguyen" userId="caf0b1f78d203fdc" providerId="LiveId" clId="{74A72D27-0F29-4AD9-985B-1D7512F86603}" dt="2023-04-19T08:54:51.145" v="0" actId="478"/>
        <pc:sldMkLst>
          <pc:docMk/>
          <pc:sldMk cId="0" sldId="279"/>
        </pc:sldMkLst>
        <pc:spChg chg="del">
          <ac:chgData name="Trung Nghia Nguyen" userId="caf0b1f78d203fdc" providerId="LiveId" clId="{74A72D27-0F29-4AD9-985B-1D7512F86603}" dt="2023-04-19T08:54:51.145" v="0" actId="478"/>
          <ac:spMkLst>
            <pc:docMk/>
            <pc:sldMk cId="0" sldId="279"/>
            <ac:spMk id="1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A1B0D-7A95-492F-A8DA-1971ED6435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2F7F90-8FA0-4278-A956-DCCD0CFABA2F}">
      <dgm:prSet phldrT="[Text]"/>
      <dgm:spPr/>
      <dgm:t>
        <a:bodyPr/>
        <a:lstStyle/>
        <a:p>
          <a:r>
            <a:rPr lang="en-US"/>
            <a:t>Tải ma trận</a:t>
          </a:r>
        </a:p>
      </dgm:t>
    </dgm:pt>
    <dgm:pt modelId="{71075CB4-487A-4469-A9C4-CA51D557670B}" type="parTrans" cxnId="{EE6E5884-0C31-48ED-946F-9CD151926EB5}">
      <dgm:prSet/>
      <dgm:spPr/>
      <dgm:t>
        <a:bodyPr/>
        <a:lstStyle/>
        <a:p>
          <a:endParaRPr lang="en-US"/>
        </a:p>
      </dgm:t>
    </dgm:pt>
    <dgm:pt modelId="{7A1A256F-9FEB-4198-9000-2D3211EA513B}" type="sibTrans" cxnId="{EE6E5884-0C31-48ED-946F-9CD151926EB5}">
      <dgm:prSet/>
      <dgm:spPr/>
      <dgm:t>
        <a:bodyPr/>
        <a:lstStyle/>
        <a:p>
          <a:endParaRPr lang="en-US"/>
        </a:p>
      </dgm:t>
    </dgm:pt>
    <dgm:pt modelId="{1DAED487-0223-4E8A-B7C6-8BB33D713D68}">
      <dgm:prSet phldrT="[Text]"/>
      <dgm:spPr/>
      <dgm:t>
        <a:bodyPr/>
        <a:lstStyle/>
        <a:p>
          <a:r>
            <a:rPr lang="en-US"/>
            <a:t>Xử lý bài toán</a:t>
          </a:r>
        </a:p>
      </dgm:t>
    </dgm:pt>
    <dgm:pt modelId="{050B4999-600A-4824-B943-AF970A26511B}" type="sibTrans" cxnId="{28101840-AA0F-4290-B6AC-D2C8E518581A}">
      <dgm:prSet/>
      <dgm:spPr/>
      <dgm:t>
        <a:bodyPr/>
        <a:lstStyle/>
        <a:p>
          <a:endParaRPr lang="en-US"/>
        </a:p>
      </dgm:t>
    </dgm:pt>
    <dgm:pt modelId="{288690AC-2BD8-4ECA-A117-1B3030048595}" type="parTrans" cxnId="{28101840-AA0F-4290-B6AC-D2C8E518581A}">
      <dgm:prSet/>
      <dgm:spPr/>
      <dgm:t>
        <a:bodyPr/>
        <a:lstStyle/>
        <a:p>
          <a:endParaRPr lang="en-US"/>
        </a:p>
      </dgm:t>
    </dgm:pt>
    <dgm:pt modelId="{BAEB427E-AA55-42DB-BBD2-0E93092F8FE2}">
      <dgm:prSet phldrT="[Text]"/>
      <dgm:spPr/>
      <dgm:t>
        <a:bodyPr/>
        <a:lstStyle/>
        <a:p>
          <a:r>
            <a:rPr lang="en-US"/>
            <a:t>Đọc input và tạo ma trận</a:t>
          </a:r>
        </a:p>
      </dgm:t>
    </dgm:pt>
    <dgm:pt modelId="{64BD6576-0FD4-412E-B4A1-4B061DA79C82}" type="sibTrans" cxnId="{89D667FC-4CD5-4A18-A0A4-3A667998C5C4}">
      <dgm:prSet/>
      <dgm:spPr/>
      <dgm:t>
        <a:bodyPr/>
        <a:lstStyle/>
        <a:p>
          <a:endParaRPr lang="en-US"/>
        </a:p>
      </dgm:t>
    </dgm:pt>
    <dgm:pt modelId="{8FAB4C83-15DF-4F56-832B-31666E2411BF}" type="parTrans" cxnId="{89D667FC-4CD5-4A18-A0A4-3A667998C5C4}">
      <dgm:prSet/>
      <dgm:spPr/>
      <dgm:t>
        <a:bodyPr/>
        <a:lstStyle/>
        <a:p>
          <a:endParaRPr lang="en-US"/>
        </a:p>
      </dgm:t>
    </dgm:pt>
    <dgm:pt modelId="{2BED4AE0-AEF2-44D4-9B0F-30FB7057B07D}">
      <dgm:prSet phldrT="[Text]"/>
      <dgm:spPr/>
      <dgm:t>
        <a:bodyPr/>
        <a:lstStyle/>
        <a:p>
          <a:r>
            <a:rPr lang="en-US"/>
            <a:t>Tô màu, xuất output</a:t>
          </a:r>
        </a:p>
      </dgm:t>
    </dgm:pt>
    <dgm:pt modelId="{6EE7A191-0BEE-462F-974D-02B1B714FF48}" type="parTrans" cxnId="{58C4AD30-347D-465F-A942-9505D664F4CF}">
      <dgm:prSet/>
      <dgm:spPr/>
      <dgm:t>
        <a:bodyPr/>
        <a:lstStyle/>
        <a:p>
          <a:endParaRPr lang="en-US"/>
        </a:p>
      </dgm:t>
    </dgm:pt>
    <dgm:pt modelId="{3993D695-E66C-4044-A351-042C6E76AFA7}" type="sibTrans" cxnId="{58C4AD30-347D-465F-A942-9505D664F4CF}">
      <dgm:prSet/>
      <dgm:spPr/>
      <dgm:t>
        <a:bodyPr/>
        <a:lstStyle/>
        <a:p>
          <a:endParaRPr lang="en-US"/>
        </a:p>
      </dgm:t>
    </dgm:pt>
    <dgm:pt modelId="{9AAFF1C7-186D-4779-A98A-F078D648E2AD}" type="pres">
      <dgm:prSet presAssocID="{B0CA1B0D-7A95-492F-A8DA-1971ED643509}" presName="Name0" presStyleCnt="0">
        <dgm:presLayoutVars>
          <dgm:dir/>
          <dgm:resizeHandles val="exact"/>
        </dgm:presLayoutVars>
      </dgm:prSet>
      <dgm:spPr/>
    </dgm:pt>
    <dgm:pt modelId="{DC58A8A9-CB33-4F88-B114-0FED11F19133}" type="pres">
      <dgm:prSet presAssocID="{6E2F7F90-8FA0-4278-A956-DCCD0CFABA2F}" presName="node" presStyleLbl="node1" presStyleIdx="0" presStyleCnt="4" custScaleX="130708">
        <dgm:presLayoutVars>
          <dgm:bulletEnabled val="1"/>
        </dgm:presLayoutVars>
      </dgm:prSet>
      <dgm:spPr/>
    </dgm:pt>
    <dgm:pt modelId="{910717A5-ADBA-4AB6-AE42-6706719CB5C2}" type="pres">
      <dgm:prSet presAssocID="{7A1A256F-9FEB-4198-9000-2D3211EA513B}" presName="sibTrans" presStyleLbl="sibTrans2D1" presStyleIdx="0" presStyleCnt="3"/>
      <dgm:spPr/>
    </dgm:pt>
    <dgm:pt modelId="{F0920ABC-FE7F-45DF-ABEB-862D884CDC8E}" type="pres">
      <dgm:prSet presAssocID="{7A1A256F-9FEB-4198-9000-2D3211EA513B}" presName="connectorText" presStyleLbl="sibTrans2D1" presStyleIdx="0" presStyleCnt="3"/>
      <dgm:spPr/>
    </dgm:pt>
    <dgm:pt modelId="{C8BEA016-4EE6-4CAD-9D92-1C1368EA4333}" type="pres">
      <dgm:prSet presAssocID="{BAEB427E-AA55-42DB-BBD2-0E93092F8FE2}" presName="node" presStyleLbl="node1" presStyleIdx="1" presStyleCnt="4" custScaleX="226390">
        <dgm:presLayoutVars>
          <dgm:bulletEnabled val="1"/>
        </dgm:presLayoutVars>
      </dgm:prSet>
      <dgm:spPr/>
    </dgm:pt>
    <dgm:pt modelId="{623738C5-BD88-4EDD-BD0C-3156CA0E2609}" type="pres">
      <dgm:prSet presAssocID="{64BD6576-0FD4-412E-B4A1-4B061DA79C82}" presName="sibTrans" presStyleLbl="sibTrans2D1" presStyleIdx="1" presStyleCnt="3"/>
      <dgm:spPr/>
    </dgm:pt>
    <dgm:pt modelId="{4FECB62B-FBEB-43E3-AB3E-FA6F4CC9444A}" type="pres">
      <dgm:prSet presAssocID="{64BD6576-0FD4-412E-B4A1-4B061DA79C82}" presName="connectorText" presStyleLbl="sibTrans2D1" presStyleIdx="1" presStyleCnt="3"/>
      <dgm:spPr/>
    </dgm:pt>
    <dgm:pt modelId="{6BEFEC21-7D6C-442D-AECC-689D6FF6CEEB}" type="pres">
      <dgm:prSet presAssocID="{1DAED487-0223-4E8A-B7C6-8BB33D713D68}" presName="node" presStyleLbl="node1" presStyleIdx="2" presStyleCnt="4" custScaleX="139130">
        <dgm:presLayoutVars>
          <dgm:bulletEnabled val="1"/>
        </dgm:presLayoutVars>
      </dgm:prSet>
      <dgm:spPr/>
    </dgm:pt>
    <dgm:pt modelId="{21002B2D-54D1-4CCD-B831-0E03E2078203}" type="pres">
      <dgm:prSet presAssocID="{050B4999-600A-4824-B943-AF970A26511B}" presName="sibTrans" presStyleLbl="sibTrans2D1" presStyleIdx="2" presStyleCnt="3"/>
      <dgm:spPr/>
    </dgm:pt>
    <dgm:pt modelId="{5587C834-F92A-4725-919F-FB7490113D3F}" type="pres">
      <dgm:prSet presAssocID="{050B4999-600A-4824-B943-AF970A26511B}" presName="connectorText" presStyleLbl="sibTrans2D1" presStyleIdx="2" presStyleCnt="3"/>
      <dgm:spPr/>
    </dgm:pt>
    <dgm:pt modelId="{077C8F54-F895-4CEA-9EED-07AC36BF4267}" type="pres">
      <dgm:prSet presAssocID="{2BED4AE0-AEF2-44D4-9B0F-30FB7057B07D}" presName="node" presStyleLbl="node1" presStyleIdx="3" presStyleCnt="4" custScaleX="191208">
        <dgm:presLayoutVars>
          <dgm:bulletEnabled val="1"/>
        </dgm:presLayoutVars>
      </dgm:prSet>
      <dgm:spPr/>
    </dgm:pt>
  </dgm:ptLst>
  <dgm:cxnLst>
    <dgm:cxn modelId="{8981EF12-0630-45FC-9F9A-0E5F725C7DD4}" type="presOf" srcId="{BAEB427E-AA55-42DB-BBD2-0E93092F8FE2}" destId="{C8BEA016-4EE6-4CAD-9D92-1C1368EA4333}" srcOrd="0" destOrd="0" presId="urn:microsoft.com/office/officeart/2005/8/layout/process1"/>
    <dgm:cxn modelId="{58C4AD30-347D-465F-A942-9505D664F4CF}" srcId="{B0CA1B0D-7A95-492F-A8DA-1971ED643509}" destId="{2BED4AE0-AEF2-44D4-9B0F-30FB7057B07D}" srcOrd="3" destOrd="0" parTransId="{6EE7A191-0BEE-462F-974D-02B1B714FF48}" sibTransId="{3993D695-E66C-4044-A351-042C6E76AFA7}"/>
    <dgm:cxn modelId="{28101840-AA0F-4290-B6AC-D2C8E518581A}" srcId="{B0CA1B0D-7A95-492F-A8DA-1971ED643509}" destId="{1DAED487-0223-4E8A-B7C6-8BB33D713D68}" srcOrd="2" destOrd="0" parTransId="{288690AC-2BD8-4ECA-A117-1B3030048595}" sibTransId="{050B4999-600A-4824-B943-AF970A26511B}"/>
    <dgm:cxn modelId="{C88D4C51-FA74-4A55-92B7-860632E7086E}" type="presOf" srcId="{6E2F7F90-8FA0-4278-A956-DCCD0CFABA2F}" destId="{DC58A8A9-CB33-4F88-B114-0FED11F19133}" srcOrd="0" destOrd="0" presId="urn:microsoft.com/office/officeart/2005/8/layout/process1"/>
    <dgm:cxn modelId="{EE6E5884-0C31-48ED-946F-9CD151926EB5}" srcId="{B0CA1B0D-7A95-492F-A8DA-1971ED643509}" destId="{6E2F7F90-8FA0-4278-A956-DCCD0CFABA2F}" srcOrd="0" destOrd="0" parTransId="{71075CB4-487A-4469-A9C4-CA51D557670B}" sibTransId="{7A1A256F-9FEB-4198-9000-2D3211EA513B}"/>
    <dgm:cxn modelId="{8199A68D-EBE0-442D-91F1-F9E3E52B82C8}" type="presOf" srcId="{050B4999-600A-4824-B943-AF970A26511B}" destId="{21002B2D-54D1-4CCD-B831-0E03E2078203}" srcOrd="0" destOrd="0" presId="urn:microsoft.com/office/officeart/2005/8/layout/process1"/>
    <dgm:cxn modelId="{222B0295-3A91-47E9-9E9D-0DDE9F1022BD}" type="presOf" srcId="{64BD6576-0FD4-412E-B4A1-4B061DA79C82}" destId="{623738C5-BD88-4EDD-BD0C-3156CA0E2609}" srcOrd="0" destOrd="0" presId="urn:microsoft.com/office/officeart/2005/8/layout/process1"/>
    <dgm:cxn modelId="{35882CAD-FEDE-441F-A9A0-BAA097D785C7}" type="presOf" srcId="{2BED4AE0-AEF2-44D4-9B0F-30FB7057B07D}" destId="{077C8F54-F895-4CEA-9EED-07AC36BF4267}" srcOrd="0" destOrd="0" presId="urn:microsoft.com/office/officeart/2005/8/layout/process1"/>
    <dgm:cxn modelId="{5F4B2DB0-BAB0-4886-9A4E-FB96E1356192}" type="presOf" srcId="{050B4999-600A-4824-B943-AF970A26511B}" destId="{5587C834-F92A-4725-919F-FB7490113D3F}" srcOrd="1" destOrd="0" presId="urn:microsoft.com/office/officeart/2005/8/layout/process1"/>
    <dgm:cxn modelId="{4AEE73C8-7A68-4576-ACA2-96E05D38E6CE}" type="presOf" srcId="{7A1A256F-9FEB-4198-9000-2D3211EA513B}" destId="{F0920ABC-FE7F-45DF-ABEB-862D884CDC8E}" srcOrd="1" destOrd="0" presId="urn:microsoft.com/office/officeart/2005/8/layout/process1"/>
    <dgm:cxn modelId="{A2B743CE-BDCC-4FDC-A0B3-D0467A281D13}" type="presOf" srcId="{1DAED487-0223-4E8A-B7C6-8BB33D713D68}" destId="{6BEFEC21-7D6C-442D-AECC-689D6FF6CEEB}" srcOrd="0" destOrd="0" presId="urn:microsoft.com/office/officeart/2005/8/layout/process1"/>
    <dgm:cxn modelId="{C23E34E2-3788-4BBE-8F8C-8F8FD297755C}" type="presOf" srcId="{64BD6576-0FD4-412E-B4A1-4B061DA79C82}" destId="{4FECB62B-FBEB-43E3-AB3E-FA6F4CC9444A}" srcOrd="1" destOrd="0" presId="urn:microsoft.com/office/officeart/2005/8/layout/process1"/>
    <dgm:cxn modelId="{7F7B40F2-1BEA-4FFA-84C6-D1DD16B0594D}" type="presOf" srcId="{7A1A256F-9FEB-4198-9000-2D3211EA513B}" destId="{910717A5-ADBA-4AB6-AE42-6706719CB5C2}" srcOrd="0" destOrd="0" presId="urn:microsoft.com/office/officeart/2005/8/layout/process1"/>
    <dgm:cxn modelId="{49D2A1F7-B688-49F8-9877-A8094EBAF7B8}" type="presOf" srcId="{B0CA1B0D-7A95-492F-A8DA-1971ED643509}" destId="{9AAFF1C7-186D-4779-A98A-F078D648E2AD}" srcOrd="0" destOrd="0" presId="urn:microsoft.com/office/officeart/2005/8/layout/process1"/>
    <dgm:cxn modelId="{89D667FC-4CD5-4A18-A0A4-3A667998C5C4}" srcId="{B0CA1B0D-7A95-492F-A8DA-1971ED643509}" destId="{BAEB427E-AA55-42DB-BBD2-0E93092F8FE2}" srcOrd="1" destOrd="0" parTransId="{8FAB4C83-15DF-4F56-832B-31666E2411BF}" sibTransId="{64BD6576-0FD4-412E-B4A1-4B061DA79C82}"/>
    <dgm:cxn modelId="{C360BDC3-0815-4FAF-8439-78F6BCE19975}" type="presParOf" srcId="{9AAFF1C7-186D-4779-A98A-F078D648E2AD}" destId="{DC58A8A9-CB33-4F88-B114-0FED11F19133}" srcOrd="0" destOrd="0" presId="urn:microsoft.com/office/officeart/2005/8/layout/process1"/>
    <dgm:cxn modelId="{C938611E-130A-44A5-977C-FFB14E703362}" type="presParOf" srcId="{9AAFF1C7-186D-4779-A98A-F078D648E2AD}" destId="{910717A5-ADBA-4AB6-AE42-6706719CB5C2}" srcOrd="1" destOrd="0" presId="urn:microsoft.com/office/officeart/2005/8/layout/process1"/>
    <dgm:cxn modelId="{0A7D66D4-A7BC-4C3F-8C44-5DCC67541433}" type="presParOf" srcId="{910717A5-ADBA-4AB6-AE42-6706719CB5C2}" destId="{F0920ABC-FE7F-45DF-ABEB-862D884CDC8E}" srcOrd="0" destOrd="0" presId="urn:microsoft.com/office/officeart/2005/8/layout/process1"/>
    <dgm:cxn modelId="{95B4202A-A7A6-434D-8281-54412125E70A}" type="presParOf" srcId="{9AAFF1C7-186D-4779-A98A-F078D648E2AD}" destId="{C8BEA016-4EE6-4CAD-9D92-1C1368EA4333}" srcOrd="2" destOrd="0" presId="urn:microsoft.com/office/officeart/2005/8/layout/process1"/>
    <dgm:cxn modelId="{C183D49C-59F1-45B0-9CDB-711BD54C174D}" type="presParOf" srcId="{9AAFF1C7-186D-4779-A98A-F078D648E2AD}" destId="{623738C5-BD88-4EDD-BD0C-3156CA0E2609}" srcOrd="3" destOrd="0" presId="urn:microsoft.com/office/officeart/2005/8/layout/process1"/>
    <dgm:cxn modelId="{02AE75D1-76BF-4D1D-AA3F-C2C264849CAD}" type="presParOf" srcId="{623738C5-BD88-4EDD-BD0C-3156CA0E2609}" destId="{4FECB62B-FBEB-43E3-AB3E-FA6F4CC9444A}" srcOrd="0" destOrd="0" presId="urn:microsoft.com/office/officeart/2005/8/layout/process1"/>
    <dgm:cxn modelId="{8EDE8925-7D2C-425B-B370-F531CD1E9AC6}" type="presParOf" srcId="{9AAFF1C7-186D-4779-A98A-F078D648E2AD}" destId="{6BEFEC21-7D6C-442D-AECC-689D6FF6CEEB}" srcOrd="4" destOrd="0" presId="urn:microsoft.com/office/officeart/2005/8/layout/process1"/>
    <dgm:cxn modelId="{6F9873FA-9CE5-4376-B28D-D0E3EDE1E23D}" type="presParOf" srcId="{9AAFF1C7-186D-4779-A98A-F078D648E2AD}" destId="{21002B2D-54D1-4CCD-B831-0E03E2078203}" srcOrd="5" destOrd="0" presId="urn:microsoft.com/office/officeart/2005/8/layout/process1"/>
    <dgm:cxn modelId="{761534B8-7D8D-4093-8935-2E465A10423D}" type="presParOf" srcId="{21002B2D-54D1-4CCD-B831-0E03E2078203}" destId="{5587C834-F92A-4725-919F-FB7490113D3F}" srcOrd="0" destOrd="0" presId="urn:microsoft.com/office/officeart/2005/8/layout/process1"/>
    <dgm:cxn modelId="{F92DD89B-B429-4DAA-BEEB-5F0E6F08CD75}" type="presParOf" srcId="{9AAFF1C7-186D-4779-A98A-F078D648E2AD}" destId="{077C8F54-F895-4CEA-9EED-07AC36BF426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29EBD-FA64-4AD1-90DD-11E18CED6A4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D8EBF-9221-47FF-9567-C4345A3C1559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DE5F0875-642E-4AED-BD12-C7E27FD9C1E7}" type="parTrans" cxnId="{C80CD875-6ABC-4EE1-B227-26A4354DBADA}">
      <dgm:prSet/>
      <dgm:spPr/>
      <dgm:t>
        <a:bodyPr/>
        <a:lstStyle/>
        <a:p>
          <a:endParaRPr lang="en-US"/>
        </a:p>
      </dgm:t>
    </dgm:pt>
    <dgm:pt modelId="{7323362D-EA6F-4DE0-BA44-704DFE62E55F}" type="sibTrans" cxnId="{C80CD875-6ABC-4EE1-B227-26A4354DBADA}">
      <dgm:prSet/>
      <dgm:spPr/>
      <dgm:t>
        <a:bodyPr/>
        <a:lstStyle/>
        <a:p>
          <a:endParaRPr lang="en-US"/>
        </a:p>
      </dgm:t>
    </dgm:pt>
    <dgm:pt modelId="{321316EB-EF87-4FBE-8915-620D6D36BD18}">
      <dgm:prSet phldrT="[Text]"/>
      <dgm:spPr/>
      <dgm:t>
        <a:bodyPr/>
        <a:lstStyle/>
        <a:p>
          <a:r>
            <a:rPr lang="en-US"/>
            <a:t>exist</a:t>
          </a:r>
        </a:p>
      </dgm:t>
    </dgm:pt>
    <dgm:pt modelId="{AAE9C9EB-6472-44BF-ADDD-B1436DA04A17}" type="parTrans" cxnId="{224B5FC7-5769-4FD5-AC96-1FCF3F86A5C4}">
      <dgm:prSet/>
      <dgm:spPr/>
      <dgm:t>
        <a:bodyPr/>
        <a:lstStyle/>
        <a:p>
          <a:endParaRPr lang="en-US"/>
        </a:p>
      </dgm:t>
    </dgm:pt>
    <dgm:pt modelId="{049536E2-D2E6-4F4A-8335-48F2463C8029}" type="sibTrans" cxnId="{224B5FC7-5769-4FD5-AC96-1FCF3F86A5C4}">
      <dgm:prSet/>
      <dgm:spPr/>
      <dgm:t>
        <a:bodyPr/>
        <a:lstStyle/>
        <a:p>
          <a:endParaRPr lang="en-US"/>
        </a:p>
      </dgm:t>
    </dgm:pt>
    <dgm:pt modelId="{C56379CA-F506-4A92-A6C4-C6DEF7D68F2C}">
      <dgm:prSet phldrT="[Text]"/>
      <dgm:spPr/>
      <dgm:t>
        <a:bodyPr/>
        <a:lstStyle/>
        <a:p>
          <a:r>
            <a:rPr lang="en-US"/>
            <a:t>matrix.txt</a:t>
          </a:r>
        </a:p>
      </dgm:t>
    </dgm:pt>
    <dgm:pt modelId="{105E21F3-23C4-40A3-8707-B7DC180E7875}" type="parTrans" cxnId="{20FE05F5-5847-4560-B704-7AA28449148F}">
      <dgm:prSet/>
      <dgm:spPr/>
      <dgm:t>
        <a:bodyPr/>
        <a:lstStyle/>
        <a:p>
          <a:endParaRPr lang="en-US"/>
        </a:p>
      </dgm:t>
    </dgm:pt>
    <dgm:pt modelId="{8B8758D9-0DF6-409D-BD04-138889ECC5E4}" type="sibTrans" cxnId="{20FE05F5-5847-4560-B704-7AA28449148F}">
      <dgm:prSet/>
      <dgm:spPr/>
      <dgm:t>
        <a:bodyPr/>
        <a:lstStyle/>
        <a:p>
          <a:endParaRPr lang="en-US"/>
        </a:p>
      </dgm:t>
    </dgm:pt>
    <dgm:pt modelId="{E26A7190-AE10-480C-8150-28C383359AC0}">
      <dgm:prSet phldrT="[Text]"/>
      <dgm:spPr/>
      <dgm:t>
        <a:bodyPr/>
        <a:lstStyle/>
        <a:p>
          <a:r>
            <a:rPr lang="en-US"/>
            <a:t>else</a:t>
          </a:r>
        </a:p>
      </dgm:t>
    </dgm:pt>
    <dgm:pt modelId="{CBD1A3C1-17FE-46F2-B247-F3EE0AC54E70}" type="parTrans" cxnId="{431136E2-F9EF-4672-995F-BE6AB929D3F3}">
      <dgm:prSet/>
      <dgm:spPr/>
      <dgm:t>
        <a:bodyPr/>
        <a:lstStyle/>
        <a:p>
          <a:endParaRPr lang="en-US"/>
        </a:p>
      </dgm:t>
    </dgm:pt>
    <dgm:pt modelId="{6E7B2B53-B921-4B3A-B571-AF66BAB73DEA}" type="sibTrans" cxnId="{431136E2-F9EF-4672-995F-BE6AB929D3F3}">
      <dgm:prSet/>
      <dgm:spPr/>
      <dgm:t>
        <a:bodyPr/>
        <a:lstStyle/>
        <a:p>
          <a:endParaRPr lang="en-US"/>
        </a:p>
      </dgm:t>
    </dgm:pt>
    <dgm:pt modelId="{A1CB7E41-5E8D-4CFA-980D-5BA978C8A8F5}">
      <dgm:prSet phldrT="[Text]"/>
      <dgm:spPr/>
      <dgm:t>
        <a:bodyPr/>
        <a:lstStyle/>
        <a:p>
          <a:r>
            <a:rPr lang="en-US"/>
            <a:t>upload</a:t>
          </a:r>
        </a:p>
      </dgm:t>
    </dgm:pt>
    <dgm:pt modelId="{BA942058-605D-43AB-B441-A23EB86C4718}" type="parTrans" cxnId="{EE9611E0-D847-4584-8C8F-5C84A9F13C79}">
      <dgm:prSet/>
      <dgm:spPr/>
      <dgm:t>
        <a:bodyPr/>
        <a:lstStyle/>
        <a:p>
          <a:endParaRPr lang="en-US"/>
        </a:p>
      </dgm:t>
    </dgm:pt>
    <dgm:pt modelId="{D4305707-2E01-4FBE-8DDD-73079E7E0D9D}" type="sibTrans" cxnId="{EE9611E0-D847-4584-8C8F-5C84A9F13C79}">
      <dgm:prSet/>
      <dgm:spPr/>
      <dgm:t>
        <a:bodyPr/>
        <a:lstStyle/>
        <a:p>
          <a:endParaRPr lang="en-US"/>
        </a:p>
      </dgm:t>
    </dgm:pt>
    <dgm:pt modelId="{077D4324-049C-4BBF-8060-53992A88DC8B}">
      <dgm:prSet phldrT="[Text]"/>
      <dgm:spPr/>
      <dgm:t>
        <a:bodyPr/>
        <a:lstStyle/>
        <a:p>
          <a:r>
            <a:rPr lang="en-US"/>
            <a:t>rename to matrix.txt</a:t>
          </a:r>
        </a:p>
      </dgm:t>
    </dgm:pt>
    <dgm:pt modelId="{B46FFD37-10E5-460B-9CCC-76EE8D980A1E}" type="parTrans" cxnId="{E0517D2E-74C8-4ED2-BCA9-CABCFF8D59F2}">
      <dgm:prSet/>
      <dgm:spPr/>
      <dgm:t>
        <a:bodyPr/>
        <a:lstStyle/>
        <a:p>
          <a:endParaRPr lang="en-US"/>
        </a:p>
      </dgm:t>
    </dgm:pt>
    <dgm:pt modelId="{044FE0F9-65E2-477E-922A-65C7E7EFA33F}" type="sibTrans" cxnId="{E0517D2E-74C8-4ED2-BCA9-CABCFF8D59F2}">
      <dgm:prSet/>
      <dgm:spPr/>
      <dgm:t>
        <a:bodyPr/>
        <a:lstStyle/>
        <a:p>
          <a:endParaRPr lang="en-US"/>
        </a:p>
      </dgm:t>
    </dgm:pt>
    <dgm:pt modelId="{B747DEFE-6C63-4BBC-B667-0062F80970F1}">
      <dgm:prSet phldrT="[Text]"/>
      <dgm:spPr/>
      <dgm:t>
        <a:bodyPr/>
        <a:lstStyle/>
        <a:p>
          <a:r>
            <a:rPr lang="en-US"/>
            <a:t>print data</a:t>
          </a:r>
        </a:p>
      </dgm:t>
    </dgm:pt>
    <dgm:pt modelId="{2BE8188A-EDF4-47B2-A01E-48CECA8B9B8B}" type="parTrans" cxnId="{59FD6DA7-0547-4BD3-9E62-88528EED06D7}">
      <dgm:prSet/>
      <dgm:spPr/>
      <dgm:t>
        <a:bodyPr/>
        <a:lstStyle/>
        <a:p>
          <a:endParaRPr lang="en-US"/>
        </a:p>
      </dgm:t>
    </dgm:pt>
    <dgm:pt modelId="{CDD8F4D5-1ED8-4D79-9694-B5887E46CE78}" type="sibTrans" cxnId="{59FD6DA7-0547-4BD3-9E62-88528EED06D7}">
      <dgm:prSet/>
      <dgm:spPr/>
      <dgm:t>
        <a:bodyPr/>
        <a:lstStyle/>
        <a:p>
          <a:endParaRPr lang="en-US"/>
        </a:p>
      </dgm:t>
    </dgm:pt>
    <dgm:pt modelId="{7E235C8A-9971-45F7-84C1-E46C66DAD7D1}" type="pres">
      <dgm:prSet presAssocID="{41F29EBD-FA64-4AD1-90DD-11E18CED6A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6F82AB-F243-4056-9436-AE827C6BC7DA}" type="pres">
      <dgm:prSet presAssocID="{231D8EBF-9221-47FF-9567-C4345A3C1559}" presName="root1" presStyleCnt="0"/>
      <dgm:spPr/>
    </dgm:pt>
    <dgm:pt modelId="{A3CFD970-79D9-4CDA-9287-10473023C9B0}" type="pres">
      <dgm:prSet presAssocID="{231D8EBF-9221-47FF-9567-C4345A3C1559}" presName="LevelOneTextNode" presStyleLbl="node0" presStyleIdx="0" presStyleCnt="1">
        <dgm:presLayoutVars>
          <dgm:chPref val="3"/>
        </dgm:presLayoutVars>
      </dgm:prSet>
      <dgm:spPr/>
    </dgm:pt>
    <dgm:pt modelId="{2B0FFAD9-DC93-4305-A968-C71809D9BAE0}" type="pres">
      <dgm:prSet presAssocID="{231D8EBF-9221-47FF-9567-C4345A3C1559}" presName="level2hierChild" presStyleCnt="0"/>
      <dgm:spPr/>
    </dgm:pt>
    <dgm:pt modelId="{060D5887-D645-443A-A3A2-4501138FE40D}" type="pres">
      <dgm:prSet presAssocID="{AAE9C9EB-6472-44BF-ADDD-B1436DA04A17}" presName="conn2-1" presStyleLbl="parChTrans1D2" presStyleIdx="0" presStyleCnt="3"/>
      <dgm:spPr/>
    </dgm:pt>
    <dgm:pt modelId="{D048A176-852A-40EB-A40C-E0D1436C2051}" type="pres">
      <dgm:prSet presAssocID="{AAE9C9EB-6472-44BF-ADDD-B1436DA04A17}" presName="connTx" presStyleLbl="parChTrans1D2" presStyleIdx="0" presStyleCnt="3"/>
      <dgm:spPr/>
    </dgm:pt>
    <dgm:pt modelId="{F127AE91-9572-46C3-9D02-A1BA1EDA1C64}" type="pres">
      <dgm:prSet presAssocID="{321316EB-EF87-4FBE-8915-620D6D36BD18}" presName="root2" presStyleCnt="0"/>
      <dgm:spPr/>
    </dgm:pt>
    <dgm:pt modelId="{AAC4C893-0402-4C0F-A05A-8AF09F7F0844}" type="pres">
      <dgm:prSet presAssocID="{321316EB-EF87-4FBE-8915-620D6D36BD18}" presName="LevelTwoTextNode" presStyleLbl="node2" presStyleIdx="0" presStyleCnt="3">
        <dgm:presLayoutVars>
          <dgm:chPref val="3"/>
        </dgm:presLayoutVars>
      </dgm:prSet>
      <dgm:spPr/>
    </dgm:pt>
    <dgm:pt modelId="{DA7B4B31-E54C-4794-87A5-8B4407B39E4D}" type="pres">
      <dgm:prSet presAssocID="{321316EB-EF87-4FBE-8915-620D6D36BD18}" presName="level3hierChild" presStyleCnt="0"/>
      <dgm:spPr/>
    </dgm:pt>
    <dgm:pt modelId="{DC216E00-638C-45D8-A5D5-7ACA01FF907A}" type="pres">
      <dgm:prSet presAssocID="{105E21F3-23C4-40A3-8707-B7DC180E7875}" presName="conn2-1" presStyleLbl="parChTrans1D3" presStyleIdx="0" presStyleCnt="3"/>
      <dgm:spPr/>
    </dgm:pt>
    <dgm:pt modelId="{A6C6E81A-9736-41C8-B1A3-42DCB896ACD8}" type="pres">
      <dgm:prSet presAssocID="{105E21F3-23C4-40A3-8707-B7DC180E7875}" presName="connTx" presStyleLbl="parChTrans1D3" presStyleIdx="0" presStyleCnt="3"/>
      <dgm:spPr/>
    </dgm:pt>
    <dgm:pt modelId="{B3A21235-E200-4148-9388-FC6247B9DBB4}" type="pres">
      <dgm:prSet presAssocID="{C56379CA-F506-4A92-A6C4-C6DEF7D68F2C}" presName="root2" presStyleCnt="0"/>
      <dgm:spPr/>
    </dgm:pt>
    <dgm:pt modelId="{3639E7C6-71F2-4D6C-825E-ED4E5E713C2E}" type="pres">
      <dgm:prSet presAssocID="{C56379CA-F506-4A92-A6C4-C6DEF7D68F2C}" presName="LevelTwoTextNode" presStyleLbl="node3" presStyleIdx="0" presStyleCnt="3">
        <dgm:presLayoutVars>
          <dgm:chPref val="3"/>
        </dgm:presLayoutVars>
      </dgm:prSet>
      <dgm:spPr/>
    </dgm:pt>
    <dgm:pt modelId="{A4F5A81E-3058-4DBA-AEC7-5DBF78F74FE5}" type="pres">
      <dgm:prSet presAssocID="{C56379CA-F506-4A92-A6C4-C6DEF7D68F2C}" presName="level3hierChild" presStyleCnt="0"/>
      <dgm:spPr/>
    </dgm:pt>
    <dgm:pt modelId="{8E6791A6-BD81-4589-8A1F-51D264C7959D}" type="pres">
      <dgm:prSet presAssocID="{CBD1A3C1-17FE-46F2-B247-F3EE0AC54E70}" presName="conn2-1" presStyleLbl="parChTrans1D2" presStyleIdx="1" presStyleCnt="3"/>
      <dgm:spPr/>
    </dgm:pt>
    <dgm:pt modelId="{4D82C963-BA75-4D5A-9EEA-948038F1B42B}" type="pres">
      <dgm:prSet presAssocID="{CBD1A3C1-17FE-46F2-B247-F3EE0AC54E70}" presName="connTx" presStyleLbl="parChTrans1D2" presStyleIdx="1" presStyleCnt="3"/>
      <dgm:spPr/>
    </dgm:pt>
    <dgm:pt modelId="{D486FD02-A88C-4EF6-9731-A7D6CCCC8FA4}" type="pres">
      <dgm:prSet presAssocID="{E26A7190-AE10-480C-8150-28C383359AC0}" presName="root2" presStyleCnt="0"/>
      <dgm:spPr/>
    </dgm:pt>
    <dgm:pt modelId="{85D4D5F9-E663-410F-B516-1E8BE72F1FE0}" type="pres">
      <dgm:prSet presAssocID="{E26A7190-AE10-480C-8150-28C383359AC0}" presName="LevelTwoTextNode" presStyleLbl="node2" presStyleIdx="1" presStyleCnt="3">
        <dgm:presLayoutVars>
          <dgm:chPref val="3"/>
        </dgm:presLayoutVars>
      </dgm:prSet>
      <dgm:spPr/>
    </dgm:pt>
    <dgm:pt modelId="{7A239FEB-B0D6-449F-8226-3FCF0C97960C}" type="pres">
      <dgm:prSet presAssocID="{E26A7190-AE10-480C-8150-28C383359AC0}" presName="level3hierChild" presStyleCnt="0"/>
      <dgm:spPr/>
    </dgm:pt>
    <dgm:pt modelId="{51CFEF2A-E2DC-49C3-9F46-D983F5CCC0C9}" type="pres">
      <dgm:prSet presAssocID="{BA942058-605D-43AB-B441-A23EB86C4718}" presName="conn2-1" presStyleLbl="parChTrans1D3" presStyleIdx="1" presStyleCnt="3"/>
      <dgm:spPr/>
    </dgm:pt>
    <dgm:pt modelId="{CEE840D9-01FA-4C17-AD28-E9A5F204A1A2}" type="pres">
      <dgm:prSet presAssocID="{BA942058-605D-43AB-B441-A23EB86C4718}" presName="connTx" presStyleLbl="parChTrans1D3" presStyleIdx="1" presStyleCnt="3"/>
      <dgm:spPr/>
    </dgm:pt>
    <dgm:pt modelId="{2387CA7C-F418-4CD8-A4F8-695263484159}" type="pres">
      <dgm:prSet presAssocID="{A1CB7E41-5E8D-4CFA-980D-5BA978C8A8F5}" presName="root2" presStyleCnt="0"/>
      <dgm:spPr/>
    </dgm:pt>
    <dgm:pt modelId="{F413F722-490E-46E2-9E39-E3D0D8488D4B}" type="pres">
      <dgm:prSet presAssocID="{A1CB7E41-5E8D-4CFA-980D-5BA978C8A8F5}" presName="LevelTwoTextNode" presStyleLbl="node3" presStyleIdx="1" presStyleCnt="3">
        <dgm:presLayoutVars>
          <dgm:chPref val="3"/>
        </dgm:presLayoutVars>
      </dgm:prSet>
      <dgm:spPr/>
    </dgm:pt>
    <dgm:pt modelId="{929EC8BD-1B4B-487D-A0D4-FD949824B8EC}" type="pres">
      <dgm:prSet presAssocID="{A1CB7E41-5E8D-4CFA-980D-5BA978C8A8F5}" presName="level3hierChild" presStyleCnt="0"/>
      <dgm:spPr/>
    </dgm:pt>
    <dgm:pt modelId="{FAB4211B-665A-4403-9BD8-974C93410ACE}" type="pres">
      <dgm:prSet presAssocID="{B46FFD37-10E5-460B-9CCC-76EE8D980A1E}" presName="conn2-1" presStyleLbl="parChTrans1D3" presStyleIdx="2" presStyleCnt="3"/>
      <dgm:spPr/>
    </dgm:pt>
    <dgm:pt modelId="{6E32B00E-A84D-4BA5-9CED-26023355DBFA}" type="pres">
      <dgm:prSet presAssocID="{B46FFD37-10E5-460B-9CCC-76EE8D980A1E}" presName="connTx" presStyleLbl="parChTrans1D3" presStyleIdx="2" presStyleCnt="3"/>
      <dgm:spPr/>
    </dgm:pt>
    <dgm:pt modelId="{50E986D5-56E6-4747-8E4A-68AE5AAAAFA6}" type="pres">
      <dgm:prSet presAssocID="{077D4324-049C-4BBF-8060-53992A88DC8B}" presName="root2" presStyleCnt="0"/>
      <dgm:spPr/>
    </dgm:pt>
    <dgm:pt modelId="{B7D66287-C916-446D-B7D0-304532D1209E}" type="pres">
      <dgm:prSet presAssocID="{077D4324-049C-4BBF-8060-53992A88DC8B}" presName="LevelTwoTextNode" presStyleLbl="node3" presStyleIdx="2" presStyleCnt="3">
        <dgm:presLayoutVars>
          <dgm:chPref val="3"/>
        </dgm:presLayoutVars>
      </dgm:prSet>
      <dgm:spPr/>
    </dgm:pt>
    <dgm:pt modelId="{9B606D46-DD78-40C8-93DF-2A4846601FF8}" type="pres">
      <dgm:prSet presAssocID="{077D4324-049C-4BBF-8060-53992A88DC8B}" presName="level3hierChild" presStyleCnt="0"/>
      <dgm:spPr/>
    </dgm:pt>
    <dgm:pt modelId="{777CB019-0ED9-407B-B57B-A56336383C95}" type="pres">
      <dgm:prSet presAssocID="{2BE8188A-EDF4-47B2-A01E-48CECA8B9B8B}" presName="conn2-1" presStyleLbl="parChTrans1D2" presStyleIdx="2" presStyleCnt="3"/>
      <dgm:spPr/>
    </dgm:pt>
    <dgm:pt modelId="{56E88FDB-6FB7-44A4-A08C-DCA2FA496B47}" type="pres">
      <dgm:prSet presAssocID="{2BE8188A-EDF4-47B2-A01E-48CECA8B9B8B}" presName="connTx" presStyleLbl="parChTrans1D2" presStyleIdx="2" presStyleCnt="3"/>
      <dgm:spPr/>
    </dgm:pt>
    <dgm:pt modelId="{31B40B44-6D30-4CAF-947E-527F4D67AFAD}" type="pres">
      <dgm:prSet presAssocID="{B747DEFE-6C63-4BBC-B667-0062F80970F1}" presName="root2" presStyleCnt="0"/>
      <dgm:spPr/>
    </dgm:pt>
    <dgm:pt modelId="{4A710086-A41F-49B3-865D-7AD36B8FA8EE}" type="pres">
      <dgm:prSet presAssocID="{B747DEFE-6C63-4BBC-B667-0062F80970F1}" presName="LevelTwoTextNode" presStyleLbl="node2" presStyleIdx="2" presStyleCnt="3">
        <dgm:presLayoutVars>
          <dgm:chPref val="3"/>
        </dgm:presLayoutVars>
      </dgm:prSet>
      <dgm:spPr/>
    </dgm:pt>
    <dgm:pt modelId="{1404A376-4A74-4947-B032-6FD1303BA881}" type="pres">
      <dgm:prSet presAssocID="{B747DEFE-6C63-4BBC-B667-0062F80970F1}" presName="level3hierChild" presStyleCnt="0"/>
      <dgm:spPr/>
    </dgm:pt>
  </dgm:ptLst>
  <dgm:cxnLst>
    <dgm:cxn modelId="{14117809-AB6D-4C97-A406-612E63BF9CEB}" type="presOf" srcId="{077D4324-049C-4BBF-8060-53992A88DC8B}" destId="{B7D66287-C916-446D-B7D0-304532D1209E}" srcOrd="0" destOrd="0" presId="urn:microsoft.com/office/officeart/2005/8/layout/hierarchy2"/>
    <dgm:cxn modelId="{3636420A-A719-4B61-B8D6-209D9239F3E5}" type="presOf" srcId="{41F29EBD-FA64-4AD1-90DD-11E18CED6A45}" destId="{7E235C8A-9971-45F7-84C1-E46C66DAD7D1}" srcOrd="0" destOrd="0" presId="urn:microsoft.com/office/officeart/2005/8/layout/hierarchy2"/>
    <dgm:cxn modelId="{816A5E20-3DA5-4147-A832-F890D10CEAB7}" type="presOf" srcId="{B46FFD37-10E5-460B-9CCC-76EE8D980A1E}" destId="{FAB4211B-665A-4403-9BD8-974C93410ACE}" srcOrd="0" destOrd="0" presId="urn:microsoft.com/office/officeart/2005/8/layout/hierarchy2"/>
    <dgm:cxn modelId="{E0517D2E-74C8-4ED2-BCA9-CABCFF8D59F2}" srcId="{E26A7190-AE10-480C-8150-28C383359AC0}" destId="{077D4324-049C-4BBF-8060-53992A88DC8B}" srcOrd="1" destOrd="0" parTransId="{B46FFD37-10E5-460B-9CCC-76EE8D980A1E}" sibTransId="{044FE0F9-65E2-477E-922A-65C7E7EFA33F}"/>
    <dgm:cxn modelId="{06749033-4450-4DF9-9128-3424A10DCD28}" type="presOf" srcId="{C56379CA-F506-4A92-A6C4-C6DEF7D68F2C}" destId="{3639E7C6-71F2-4D6C-825E-ED4E5E713C2E}" srcOrd="0" destOrd="0" presId="urn:microsoft.com/office/officeart/2005/8/layout/hierarchy2"/>
    <dgm:cxn modelId="{03F7D135-33E4-4094-A70B-0803D58D28EE}" type="presOf" srcId="{BA942058-605D-43AB-B441-A23EB86C4718}" destId="{51CFEF2A-E2DC-49C3-9F46-D983F5CCC0C9}" srcOrd="0" destOrd="0" presId="urn:microsoft.com/office/officeart/2005/8/layout/hierarchy2"/>
    <dgm:cxn modelId="{17E32340-FA3E-456A-8FAB-5F7EA9ACFB56}" type="presOf" srcId="{A1CB7E41-5E8D-4CFA-980D-5BA978C8A8F5}" destId="{F413F722-490E-46E2-9E39-E3D0D8488D4B}" srcOrd="0" destOrd="0" presId="urn:microsoft.com/office/officeart/2005/8/layout/hierarchy2"/>
    <dgm:cxn modelId="{89D55069-FF1A-42B9-A628-2BCE5C39DFD5}" type="presOf" srcId="{B46FFD37-10E5-460B-9CCC-76EE8D980A1E}" destId="{6E32B00E-A84D-4BA5-9CED-26023355DBFA}" srcOrd="1" destOrd="0" presId="urn:microsoft.com/office/officeart/2005/8/layout/hierarchy2"/>
    <dgm:cxn modelId="{16C7066C-1DC9-4FE3-B37C-9C34E63AE5FB}" type="presOf" srcId="{BA942058-605D-43AB-B441-A23EB86C4718}" destId="{CEE840D9-01FA-4C17-AD28-E9A5F204A1A2}" srcOrd="1" destOrd="0" presId="urn:microsoft.com/office/officeart/2005/8/layout/hierarchy2"/>
    <dgm:cxn modelId="{9D22516D-DE61-4266-8865-67666A233768}" type="presOf" srcId="{105E21F3-23C4-40A3-8707-B7DC180E7875}" destId="{DC216E00-638C-45D8-A5D5-7ACA01FF907A}" srcOrd="0" destOrd="0" presId="urn:microsoft.com/office/officeart/2005/8/layout/hierarchy2"/>
    <dgm:cxn modelId="{9D878350-CDA4-4DA5-BB5F-2DFF328419AB}" type="presOf" srcId="{2BE8188A-EDF4-47B2-A01E-48CECA8B9B8B}" destId="{777CB019-0ED9-407B-B57B-A56336383C95}" srcOrd="0" destOrd="0" presId="urn:microsoft.com/office/officeart/2005/8/layout/hierarchy2"/>
    <dgm:cxn modelId="{1FD80C51-6BDC-4A33-B190-3287D83D038F}" type="presOf" srcId="{AAE9C9EB-6472-44BF-ADDD-B1436DA04A17}" destId="{060D5887-D645-443A-A3A2-4501138FE40D}" srcOrd="0" destOrd="0" presId="urn:microsoft.com/office/officeart/2005/8/layout/hierarchy2"/>
    <dgm:cxn modelId="{C80CD875-6ABC-4EE1-B227-26A4354DBADA}" srcId="{41F29EBD-FA64-4AD1-90DD-11E18CED6A45}" destId="{231D8EBF-9221-47FF-9567-C4345A3C1559}" srcOrd="0" destOrd="0" parTransId="{DE5F0875-642E-4AED-BD12-C7E27FD9C1E7}" sibTransId="{7323362D-EA6F-4DE0-BA44-704DFE62E55F}"/>
    <dgm:cxn modelId="{83584A58-E216-4E14-A4EB-DC8BB2EF521C}" type="presOf" srcId="{CBD1A3C1-17FE-46F2-B247-F3EE0AC54E70}" destId="{8E6791A6-BD81-4589-8A1F-51D264C7959D}" srcOrd="0" destOrd="0" presId="urn:microsoft.com/office/officeart/2005/8/layout/hierarchy2"/>
    <dgm:cxn modelId="{D245437D-6969-4557-9380-FFA9263A08A1}" type="presOf" srcId="{321316EB-EF87-4FBE-8915-620D6D36BD18}" destId="{AAC4C893-0402-4C0F-A05A-8AF09F7F0844}" srcOrd="0" destOrd="0" presId="urn:microsoft.com/office/officeart/2005/8/layout/hierarchy2"/>
    <dgm:cxn modelId="{72003E8E-57C0-4E71-A1E7-D84B77116B07}" type="presOf" srcId="{CBD1A3C1-17FE-46F2-B247-F3EE0AC54E70}" destId="{4D82C963-BA75-4D5A-9EEA-948038F1B42B}" srcOrd="1" destOrd="0" presId="urn:microsoft.com/office/officeart/2005/8/layout/hierarchy2"/>
    <dgm:cxn modelId="{59FD6DA7-0547-4BD3-9E62-88528EED06D7}" srcId="{231D8EBF-9221-47FF-9567-C4345A3C1559}" destId="{B747DEFE-6C63-4BBC-B667-0062F80970F1}" srcOrd="2" destOrd="0" parTransId="{2BE8188A-EDF4-47B2-A01E-48CECA8B9B8B}" sibTransId="{CDD8F4D5-1ED8-4D79-9694-B5887E46CE78}"/>
    <dgm:cxn modelId="{E888EEB1-B322-428D-87BC-531518BFCAD2}" type="presOf" srcId="{2BE8188A-EDF4-47B2-A01E-48CECA8B9B8B}" destId="{56E88FDB-6FB7-44A4-A08C-DCA2FA496B47}" srcOrd="1" destOrd="0" presId="urn:microsoft.com/office/officeart/2005/8/layout/hierarchy2"/>
    <dgm:cxn modelId="{BFF23DBD-DA21-487D-8C9A-929343243FD4}" type="presOf" srcId="{B747DEFE-6C63-4BBC-B667-0062F80970F1}" destId="{4A710086-A41F-49B3-865D-7AD36B8FA8EE}" srcOrd="0" destOrd="0" presId="urn:microsoft.com/office/officeart/2005/8/layout/hierarchy2"/>
    <dgm:cxn modelId="{224B5FC7-5769-4FD5-AC96-1FCF3F86A5C4}" srcId="{231D8EBF-9221-47FF-9567-C4345A3C1559}" destId="{321316EB-EF87-4FBE-8915-620D6D36BD18}" srcOrd="0" destOrd="0" parTransId="{AAE9C9EB-6472-44BF-ADDD-B1436DA04A17}" sibTransId="{049536E2-D2E6-4F4A-8335-48F2463C8029}"/>
    <dgm:cxn modelId="{DF24C1D8-29D9-46B1-9B0A-C61E19CA7792}" type="presOf" srcId="{105E21F3-23C4-40A3-8707-B7DC180E7875}" destId="{A6C6E81A-9736-41C8-B1A3-42DCB896ACD8}" srcOrd="1" destOrd="0" presId="urn:microsoft.com/office/officeart/2005/8/layout/hierarchy2"/>
    <dgm:cxn modelId="{2C3CDCD8-823C-4EB7-AD36-C98DCD9327AC}" type="presOf" srcId="{231D8EBF-9221-47FF-9567-C4345A3C1559}" destId="{A3CFD970-79D9-4CDA-9287-10473023C9B0}" srcOrd="0" destOrd="0" presId="urn:microsoft.com/office/officeart/2005/8/layout/hierarchy2"/>
    <dgm:cxn modelId="{EE9611E0-D847-4584-8C8F-5C84A9F13C79}" srcId="{E26A7190-AE10-480C-8150-28C383359AC0}" destId="{A1CB7E41-5E8D-4CFA-980D-5BA978C8A8F5}" srcOrd="0" destOrd="0" parTransId="{BA942058-605D-43AB-B441-A23EB86C4718}" sibTransId="{D4305707-2E01-4FBE-8DDD-73079E7E0D9D}"/>
    <dgm:cxn modelId="{431136E2-F9EF-4672-995F-BE6AB929D3F3}" srcId="{231D8EBF-9221-47FF-9567-C4345A3C1559}" destId="{E26A7190-AE10-480C-8150-28C383359AC0}" srcOrd="1" destOrd="0" parTransId="{CBD1A3C1-17FE-46F2-B247-F3EE0AC54E70}" sibTransId="{6E7B2B53-B921-4B3A-B571-AF66BAB73DEA}"/>
    <dgm:cxn modelId="{44BD78EA-A818-481D-AEFA-42210E7247F8}" type="presOf" srcId="{E26A7190-AE10-480C-8150-28C383359AC0}" destId="{85D4D5F9-E663-410F-B516-1E8BE72F1FE0}" srcOrd="0" destOrd="0" presId="urn:microsoft.com/office/officeart/2005/8/layout/hierarchy2"/>
    <dgm:cxn modelId="{20FE05F5-5847-4560-B704-7AA28449148F}" srcId="{321316EB-EF87-4FBE-8915-620D6D36BD18}" destId="{C56379CA-F506-4A92-A6C4-C6DEF7D68F2C}" srcOrd="0" destOrd="0" parTransId="{105E21F3-23C4-40A3-8707-B7DC180E7875}" sibTransId="{8B8758D9-0DF6-409D-BD04-138889ECC5E4}"/>
    <dgm:cxn modelId="{6D39F1F8-89AF-4C21-B625-95547A223E70}" type="presOf" srcId="{AAE9C9EB-6472-44BF-ADDD-B1436DA04A17}" destId="{D048A176-852A-40EB-A40C-E0D1436C2051}" srcOrd="1" destOrd="0" presId="urn:microsoft.com/office/officeart/2005/8/layout/hierarchy2"/>
    <dgm:cxn modelId="{36797DF9-396C-4115-BFBC-EE0D12F2D2D8}" type="presParOf" srcId="{7E235C8A-9971-45F7-84C1-E46C66DAD7D1}" destId="{506F82AB-F243-4056-9436-AE827C6BC7DA}" srcOrd="0" destOrd="0" presId="urn:microsoft.com/office/officeart/2005/8/layout/hierarchy2"/>
    <dgm:cxn modelId="{89050812-8BCE-41BA-832B-8257C7224D47}" type="presParOf" srcId="{506F82AB-F243-4056-9436-AE827C6BC7DA}" destId="{A3CFD970-79D9-4CDA-9287-10473023C9B0}" srcOrd="0" destOrd="0" presId="urn:microsoft.com/office/officeart/2005/8/layout/hierarchy2"/>
    <dgm:cxn modelId="{CF808A4C-ED23-4084-9216-566650B2819D}" type="presParOf" srcId="{506F82AB-F243-4056-9436-AE827C6BC7DA}" destId="{2B0FFAD9-DC93-4305-A968-C71809D9BAE0}" srcOrd="1" destOrd="0" presId="urn:microsoft.com/office/officeart/2005/8/layout/hierarchy2"/>
    <dgm:cxn modelId="{0D75C130-35FA-4E60-9619-8D02693F4303}" type="presParOf" srcId="{2B0FFAD9-DC93-4305-A968-C71809D9BAE0}" destId="{060D5887-D645-443A-A3A2-4501138FE40D}" srcOrd="0" destOrd="0" presId="urn:microsoft.com/office/officeart/2005/8/layout/hierarchy2"/>
    <dgm:cxn modelId="{6FD802A3-EEAE-4B37-B3A3-84CCE67B2884}" type="presParOf" srcId="{060D5887-D645-443A-A3A2-4501138FE40D}" destId="{D048A176-852A-40EB-A40C-E0D1436C2051}" srcOrd="0" destOrd="0" presId="urn:microsoft.com/office/officeart/2005/8/layout/hierarchy2"/>
    <dgm:cxn modelId="{D998B735-63FE-48E2-808F-3CACD0BAF075}" type="presParOf" srcId="{2B0FFAD9-DC93-4305-A968-C71809D9BAE0}" destId="{F127AE91-9572-46C3-9D02-A1BA1EDA1C64}" srcOrd="1" destOrd="0" presId="urn:microsoft.com/office/officeart/2005/8/layout/hierarchy2"/>
    <dgm:cxn modelId="{21D2DD46-9A10-4A88-8668-D7D7696C1715}" type="presParOf" srcId="{F127AE91-9572-46C3-9D02-A1BA1EDA1C64}" destId="{AAC4C893-0402-4C0F-A05A-8AF09F7F0844}" srcOrd="0" destOrd="0" presId="urn:microsoft.com/office/officeart/2005/8/layout/hierarchy2"/>
    <dgm:cxn modelId="{A7B90789-F268-496E-9340-2DD268B087B3}" type="presParOf" srcId="{F127AE91-9572-46C3-9D02-A1BA1EDA1C64}" destId="{DA7B4B31-E54C-4794-87A5-8B4407B39E4D}" srcOrd="1" destOrd="0" presId="urn:microsoft.com/office/officeart/2005/8/layout/hierarchy2"/>
    <dgm:cxn modelId="{47B40A75-8D9E-4F5B-86C2-7559431B7D45}" type="presParOf" srcId="{DA7B4B31-E54C-4794-87A5-8B4407B39E4D}" destId="{DC216E00-638C-45D8-A5D5-7ACA01FF907A}" srcOrd="0" destOrd="0" presId="urn:microsoft.com/office/officeart/2005/8/layout/hierarchy2"/>
    <dgm:cxn modelId="{16DCAD90-02CE-4D2B-A830-E5E7004968E7}" type="presParOf" srcId="{DC216E00-638C-45D8-A5D5-7ACA01FF907A}" destId="{A6C6E81A-9736-41C8-B1A3-42DCB896ACD8}" srcOrd="0" destOrd="0" presId="urn:microsoft.com/office/officeart/2005/8/layout/hierarchy2"/>
    <dgm:cxn modelId="{997962D4-E32A-4720-AF63-DB556839CA01}" type="presParOf" srcId="{DA7B4B31-E54C-4794-87A5-8B4407B39E4D}" destId="{B3A21235-E200-4148-9388-FC6247B9DBB4}" srcOrd="1" destOrd="0" presId="urn:microsoft.com/office/officeart/2005/8/layout/hierarchy2"/>
    <dgm:cxn modelId="{6D77A480-E40E-41F0-8257-E244F62157E0}" type="presParOf" srcId="{B3A21235-E200-4148-9388-FC6247B9DBB4}" destId="{3639E7C6-71F2-4D6C-825E-ED4E5E713C2E}" srcOrd="0" destOrd="0" presId="urn:microsoft.com/office/officeart/2005/8/layout/hierarchy2"/>
    <dgm:cxn modelId="{4B5A98C3-32DC-4E64-8B87-50FA36C68E36}" type="presParOf" srcId="{B3A21235-E200-4148-9388-FC6247B9DBB4}" destId="{A4F5A81E-3058-4DBA-AEC7-5DBF78F74FE5}" srcOrd="1" destOrd="0" presId="urn:microsoft.com/office/officeart/2005/8/layout/hierarchy2"/>
    <dgm:cxn modelId="{C3033566-0891-4A13-9B56-BABDCCB57A77}" type="presParOf" srcId="{2B0FFAD9-DC93-4305-A968-C71809D9BAE0}" destId="{8E6791A6-BD81-4589-8A1F-51D264C7959D}" srcOrd="2" destOrd="0" presId="urn:microsoft.com/office/officeart/2005/8/layout/hierarchy2"/>
    <dgm:cxn modelId="{3D6061C5-DFEC-4933-B811-B39B5D66F989}" type="presParOf" srcId="{8E6791A6-BD81-4589-8A1F-51D264C7959D}" destId="{4D82C963-BA75-4D5A-9EEA-948038F1B42B}" srcOrd="0" destOrd="0" presId="urn:microsoft.com/office/officeart/2005/8/layout/hierarchy2"/>
    <dgm:cxn modelId="{39AD5F69-9ED1-4AC1-A0E6-77A2102F2D12}" type="presParOf" srcId="{2B0FFAD9-DC93-4305-A968-C71809D9BAE0}" destId="{D486FD02-A88C-4EF6-9731-A7D6CCCC8FA4}" srcOrd="3" destOrd="0" presId="urn:microsoft.com/office/officeart/2005/8/layout/hierarchy2"/>
    <dgm:cxn modelId="{1C243CA0-46BB-4F5C-B492-0A9E421A1174}" type="presParOf" srcId="{D486FD02-A88C-4EF6-9731-A7D6CCCC8FA4}" destId="{85D4D5F9-E663-410F-B516-1E8BE72F1FE0}" srcOrd="0" destOrd="0" presId="urn:microsoft.com/office/officeart/2005/8/layout/hierarchy2"/>
    <dgm:cxn modelId="{5F6839FE-7B88-4DE7-AEA8-A781D812ECA3}" type="presParOf" srcId="{D486FD02-A88C-4EF6-9731-A7D6CCCC8FA4}" destId="{7A239FEB-B0D6-449F-8226-3FCF0C97960C}" srcOrd="1" destOrd="0" presId="urn:microsoft.com/office/officeart/2005/8/layout/hierarchy2"/>
    <dgm:cxn modelId="{FEA5834C-CB7A-42EF-B511-894AE0144876}" type="presParOf" srcId="{7A239FEB-B0D6-449F-8226-3FCF0C97960C}" destId="{51CFEF2A-E2DC-49C3-9F46-D983F5CCC0C9}" srcOrd="0" destOrd="0" presId="urn:microsoft.com/office/officeart/2005/8/layout/hierarchy2"/>
    <dgm:cxn modelId="{6D70CEF6-7662-4BAF-A16C-2138054D180C}" type="presParOf" srcId="{51CFEF2A-E2DC-49C3-9F46-D983F5CCC0C9}" destId="{CEE840D9-01FA-4C17-AD28-E9A5F204A1A2}" srcOrd="0" destOrd="0" presId="urn:microsoft.com/office/officeart/2005/8/layout/hierarchy2"/>
    <dgm:cxn modelId="{6727DD62-DAD8-4E0C-9EA1-D3D37BFF3C37}" type="presParOf" srcId="{7A239FEB-B0D6-449F-8226-3FCF0C97960C}" destId="{2387CA7C-F418-4CD8-A4F8-695263484159}" srcOrd="1" destOrd="0" presId="urn:microsoft.com/office/officeart/2005/8/layout/hierarchy2"/>
    <dgm:cxn modelId="{899C21B4-4355-42BC-A1AD-DC8F8839DDA2}" type="presParOf" srcId="{2387CA7C-F418-4CD8-A4F8-695263484159}" destId="{F413F722-490E-46E2-9E39-E3D0D8488D4B}" srcOrd="0" destOrd="0" presId="urn:microsoft.com/office/officeart/2005/8/layout/hierarchy2"/>
    <dgm:cxn modelId="{FEE8446B-D1C3-4325-AF9C-35C1493F4A55}" type="presParOf" srcId="{2387CA7C-F418-4CD8-A4F8-695263484159}" destId="{929EC8BD-1B4B-487D-A0D4-FD949824B8EC}" srcOrd="1" destOrd="0" presId="urn:microsoft.com/office/officeart/2005/8/layout/hierarchy2"/>
    <dgm:cxn modelId="{B54F3420-9E01-408E-B624-DD23981587A6}" type="presParOf" srcId="{7A239FEB-B0D6-449F-8226-3FCF0C97960C}" destId="{FAB4211B-665A-4403-9BD8-974C93410ACE}" srcOrd="2" destOrd="0" presId="urn:microsoft.com/office/officeart/2005/8/layout/hierarchy2"/>
    <dgm:cxn modelId="{5F6AAE2E-432D-4B96-BE20-849AB9CD5373}" type="presParOf" srcId="{FAB4211B-665A-4403-9BD8-974C93410ACE}" destId="{6E32B00E-A84D-4BA5-9CED-26023355DBFA}" srcOrd="0" destOrd="0" presId="urn:microsoft.com/office/officeart/2005/8/layout/hierarchy2"/>
    <dgm:cxn modelId="{599E8691-C97E-4152-8908-A62693AE08A2}" type="presParOf" srcId="{7A239FEB-B0D6-449F-8226-3FCF0C97960C}" destId="{50E986D5-56E6-4747-8E4A-68AE5AAAAFA6}" srcOrd="3" destOrd="0" presId="urn:microsoft.com/office/officeart/2005/8/layout/hierarchy2"/>
    <dgm:cxn modelId="{5CBBD964-5F02-4B81-9DE3-169E1CEE2C78}" type="presParOf" srcId="{50E986D5-56E6-4747-8E4A-68AE5AAAAFA6}" destId="{B7D66287-C916-446D-B7D0-304532D1209E}" srcOrd="0" destOrd="0" presId="urn:microsoft.com/office/officeart/2005/8/layout/hierarchy2"/>
    <dgm:cxn modelId="{D15B46B0-58D2-47C0-9A16-214C67DF8F9B}" type="presParOf" srcId="{50E986D5-56E6-4747-8E4A-68AE5AAAAFA6}" destId="{9B606D46-DD78-40C8-93DF-2A4846601FF8}" srcOrd="1" destOrd="0" presId="urn:microsoft.com/office/officeart/2005/8/layout/hierarchy2"/>
    <dgm:cxn modelId="{54F039EF-494F-4184-9169-C332BBB18184}" type="presParOf" srcId="{2B0FFAD9-DC93-4305-A968-C71809D9BAE0}" destId="{777CB019-0ED9-407B-B57B-A56336383C95}" srcOrd="4" destOrd="0" presId="urn:microsoft.com/office/officeart/2005/8/layout/hierarchy2"/>
    <dgm:cxn modelId="{7C545BAA-DD7E-4716-B7D4-D54B513E24B6}" type="presParOf" srcId="{777CB019-0ED9-407B-B57B-A56336383C95}" destId="{56E88FDB-6FB7-44A4-A08C-DCA2FA496B47}" srcOrd="0" destOrd="0" presId="urn:microsoft.com/office/officeart/2005/8/layout/hierarchy2"/>
    <dgm:cxn modelId="{D265EEE5-1044-4DFE-84F0-137601002396}" type="presParOf" srcId="{2B0FFAD9-DC93-4305-A968-C71809D9BAE0}" destId="{31B40B44-6D30-4CAF-947E-527F4D67AFAD}" srcOrd="5" destOrd="0" presId="urn:microsoft.com/office/officeart/2005/8/layout/hierarchy2"/>
    <dgm:cxn modelId="{A526B990-C29F-49F9-903C-99C2AE4A3BC8}" type="presParOf" srcId="{31B40B44-6D30-4CAF-947E-527F4D67AFAD}" destId="{4A710086-A41F-49B3-865D-7AD36B8FA8EE}" srcOrd="0" destOrd="0" presId="urn:microsoft.com/office/officeart/2005/8/layout/hierarchy2"/>
    <dgm:cxn modelId="{452E8380-7BEF-4513-AAF7-E59A57C8708E}" type="presParOf" srcId="{31B40B44-6D30-4CAF-947E-527F4D67AFAD}" destId="{1404A376-4A74-4947-B032-6FD1303BA8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29EBD-FA64-4AD1-90DD-11E18CED6A4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D8EBF-9221-47FF-9567-C4345A3C1559}">
      <dgm:prSet phldrT="[Text]"/>
      <dgm:spPr/>
      <dgm:t>
        <a:bodyPr/>
        <a:lstStyle/>
        <a:p>
          <a:r>
            <a:rPr lang="en-US"/>
            <a:t>Input</a:t>
          </a:r>
        </a:p>
      </dgm:t>
    </dgm:pt>
    <dgm:pt modelId="{DE5F0875-642E-4AED-BD12-C7E27FD9C1E7}" type="parTrans" cxnId="{C80CD875-6ABC-4EE1-B227-26A4354DBADA}">
      <dgm:prSet/>
      <dgm:spPr/>
      <dgm:t>
        <a:bodyPr/>
        <a:lstStyle/>
        <a:p>
          <a:endParaRPr lang="en-US"/>
        </a:p>
      </dgm:t>
    </dgm:pt>
    <dgm:pt modelId="{7323362D-EA6F-4DE0-BA44-704DFE62E55F}" type="sibTrans" cxnId="{C80CD875-6ABC-4EE1-B227-26A4354DBADA}">
      <dgm:prSet/>
      <dgm:spPr/>
      <dgm:t>
        <a:bodyPr/>
        <a:lstStyle/>
        <a:p>
          <a:endParaRPr lang="en-US"/>
        </a:p>
      </dgm:t>
    </dgm:pt>
    <dgm:pt modelId="{321316EB-EF87-4FBE-8915-620D6D36BD18}">
      <dgm:prSet phldrT="[Text]"/>
      <dgm:spPr/>
      <dgm:t>
        <a:bodyPr/>
        <a:lstStyle/>
        <a:p>
          <a:r>
            <a:rPr lang="en-US"/>
            <a:t>Loại bỏ khoảng trắng và xuống dòng</a:t>
          </a:r>
        </a:p>
      </dgm:t>
    </dgm:pt>
    <dgm:pt modelId="{AAE9C9EB-6472-44BF-ADDD-B1436DA04A17}" type="parTrans" cxnId="{224B5FC7-5769-4FD5-AC96-1FCF3F86A5C4}">
      <dgm:prSet/>
      <dgm:spPr/>
      <dgm:t>
        <a:bodyPr/>
        <a:lstStyle/>
        <a:p>
          <a:endParaRPr lang="en-US"/>
        </a:p>
      </dgm:t>
    </dgm:pt>
    <dgm:pt modelId="{049536E2-D2E6-4F4A-8335-48F2463C8029}" type="sibTrans" cxnId="{224B5FC7-5769-4FD5-AC96-1FCF3F86A5C4}">
      <dgm:prSet/>
      <dgm:spPr/>
      <dgm:t>
        <a:bodyPr/>
        <a:lstStyle/>
        <a:p>
          <a:endParaRPr lang="en-US"/>
        </a:p>
      </dgm:t>
    </dgm:pt>
    <dgm:pt modelId="{E26A7190-AE10-480C-8150-28C383359AC0}">
      <dgm:prSet phldrT="[Text]"/>
      <dgm:spPr/>
      <dgm:t>
        <a:bodyPr/>
        <a:lstStyle/>
        <a:p>
          <a:r>
            <a:rPr lang="en-US"/>
            <a:t>Lấy kích thước ma trận (dòng 1)</a:t>
          </a:r>
        </a:p>
      </dgm:t>
    </dgm:pt>
    <dgm:pt modelId="{CBD1A3C1-17FE-46F2-B247-F3EE0AC54E70}" type="parTrans" cxnId="{431136E2-F9EF-4672-995F-BE6AB929D3F3}">
      <dgm:prSet/>
      <dgm:spPr/>
      <dgm:t>
        <a:bodyPr/>
        <a:lstStyle/>
        <a:p>
          <a:endParaRPr lang="en-US"/>
        </a:p>
      </dgm:t>
    </dgm:pt>
    <dgm:pt modelId="{6E7B2B53-B921-4B3A-B571-AF66BAB73DEA}" type="sibTrans" cxnId="{431136E2-F9EF-4672-995F-BE6AB929D3F3}">
      <dgm:prSet/>
      <dgm:spPr/>
      <dgm:t>
        <a:bodyPr/>
        <a:lstStyle/>
        <a:p>
          <a:endParaRPr lang="en-US"/>
        </a:p>
      </dgm:t>
    </dgm:pt>
    <dgm:pt modelId="{B747DEFE-6C63-4BBC-B667-0062F80970F1}">
      <dgm:prSet phldrT="[Text]"/>
      <dgm:spPr/>
      <dgm:t>
        <a:bodyPr/>
        <a:lstStyle/>
        <a:p>
          <a:r>
            <a:rPr lang="en-US"/>
            <a:t>Tạo ma trận với kích thước vừa lấy</a:t>
          </a:r>
        </a:p>
      </dgm:t>
    </dgm:pt>
    <dgm:pt modelId="{2BE8188A-EDF4-47B2-A01E-48CECA8B9B8B}" type="parTrans" cxnId="{59FD6DA7-0547-4BD3-9E62-88528EED06D7}">
      <dgm:prSet/>
      <dgm:spPr/>
      <dgm:t>
        <a:bodyPr/>
        <a:lstStyle/>
        <a:p>
          <a:endParaRPr lang="en-US"/>
        </a:p>
      </dgm:t>
    </dgm:pt>
    <dgm:pt modelId="{CDD8F4D5-1ED8-4D79-9694-B5887E46CE78}" type="sibTrans" cxnId="{59FD6DA7-0547-4BD3-9E62-88528EED06D7}">
      <dgm:prSet/>
      <dgm:spPr/>
      <dgm:t>
        <a:bodyPr/>
        <a:lstStyle/>
        <a:p>
          <a:endParaRPr lang="en-US"/>
        </a:p>
      </dgm:t>
    </dgm:pt>
    <dgm:pt modelId="{55BC4B5B-9533-4CA1-8DEE-48170EBD41BE}">
      <dgm:prSet phldrT="[Text]"/>
      <dgm:spPr/>
      <dgm:t>
        <a:bodyPr/>
        <a:lstStyle/>
        <a:p>
          <a:r>
            <a:rPr lang="en-US"/>
            <a:t>Lấy các giá trị trong ma trận</a:t>
          </a:r>
        </a:p>
      </dgm:t>
    </dgm:pt>
    <dgm:pt modelId="{D5E5E9EE-94D5-40DD-A6D6-4151E78DF4CC}" type="parTrans" cxnId="{E43BE664-8AF1-444F-8E7B-862A0F76C946}">
      <dgm:prSet/>
      <dgm:spPr/>
      <dgm:t>
        <a:bodyPr/>
        <a:lstStyle/>
        <a:p>
          <a:endParaRPr lang="en-US"/>
        </a:p>
      </dgm:t>
    </dgm:pt>
    <dgm:pt modelId="{1A177590-690E-4045-9E0C-70DCA114280B}" type="sibTrans" cxnId="{E43BE664-8AF1-444F-8E7B-862A0F76C946}">
      <dgm:prSet/>
      <dgm:spPr/>
      <dgm:t>
        <a:bodyPr/>
        <a:lstStyle/>
        <a:p>
          <a:endParaRPr lang="en-US"/>
        </a:p>
      </dgm:t>
    </dgm:pt>
    <dgm:pt modelId="{800A9169-9D34-4B5D-BF8C-03617CBCE47D}">
      <dgm:prSet phldrT="[Text]"/>
      <dgm:spPr/>
      <dgm:t>
        <a:bodyPr/>
        <a:lstStyle/>
        <a:p>
          <a:r>
            <a:rPr lang="en-US"/>
            <a:t>Duyệt theo dòng</a:t>
          </a:r>
        </a:p>
      </dgm:t>
    </dgm:pt>
    <dgm:pt modelId="{B64E7108-FB65-4936-BD6D-40941334314C}" type="parTrans" cxnId="{31EDA2A4-97C9-464E-BE10-7AC14790C22F}">
      <dgm:prSet/>
      <dgm:spPr/>
      <dgm:t>
        <a:bodyPr/>
        <a:lstStyle/>
        <a:p>
          <a:endParaRPr lang="en-US"/>
        </a:p>
      </dgm:t>
    </dgm:pt>
    <dgm:pt modelId="{4E55D286-D88A-4D1E-BCDB-8CEE017B093F}" type="sibTrans" cxnId="{31EDA2A4-97C9-464E-BE10-7AC14790C22F}">
      <dgm:prSet/>
      <dgm:spPr/>
      <dgm:t>
        <a:bodyPr/>
        <a:lstStyle/>
        <a:p>
          <a:endParaRPr lang="en-US"/>
        </a:p>
      </dgm:t>
    </dgm:pt>
    <dgm:pt modelId="{F573FE0A-A012-4854-8FBC-7038BBC68172}">
      <dgm:prSet phldrT="[Text]"/>
      <dgm:spPr/>
      <dgm:t>
        <a:bodyPr/>
        <a:lstStyle/>
        <a:p>
          <a:r>
            <a:rPr lang="en-US"/>
            <a:t>Duyệt theo cột</a:t>
          </a:r>
        </a:p>
      </dgm:t>
    </dgm:pt>
    <dgm:pt modelId="{1E1D8E73-A491-4612-80BC-4B3DEB538704}" type="parTrans" cxnId="{E3111911-E835-45E5-89E0-92B53B59E69F}">
      <dgm:prSet/>
      <dgm:spPr/>
      <dgm:t>
        <a:bodyPr/>
        <a:lstStyle/>
        <a:p>
          <a:endParaRPr lang="en-US"/>
        </a:p>
      </dgm:t>
    </dgm:pt>
    <dgm:pt modelId="{C85291E0-5DFC-436F-A2D8-ABB75C9C54F2}" type="sibTrans" cxnId="{E3111911-E835-45E5-89E0-92B53B59E69F}">
      <dgm:prSet/>
      <dgm:spPr/>
      <dgm:t>
        <a:bodyPr/>
        <a:lstStyle/>
        <a:p>
          <a:endParaRPr lang="en-US"/>
        </a:p>
      </dgm:t>
    </dgm:pt>
    <dgm:pt modelId="{F0160FD4-0D4D-4F65-ACA2-88622DA04224}">
      <dgm:prSet phldrT="[Text]"/>
      <dgm:spPr/>
      <dgm:t>
        <a:bodyPr/>
        <a:lstStyle/>
        <a:p>
          <a:r>
            <a:rPr lang="en-US"/>
            <a:t>Catch error</a:t>
          </a:r>
        </a:p>
      </dgm:t>
    </dgm:pt>
    <dgm:pt modelId="{1FC9B6D2-0CA1-445B-9837-3366D8487B10}" type="parTrans" cxnId="{3AF502B3-85FD-4F96-AAC9-A6815B6C6103}">
      <dgm:prSet/>
      <dgm:spPr/>
      <dgm:t>
        <a:bodyPr/>
        <a:lstStyle/>
        <a:p>
          <a:endParaRPr lang="en-US"/>
        </a:p>
      </dgm:t>
    </dgm:pt>
    <dgm:pt modelId="{C9E5889D-FE50-4310-9C63-8D2D758BC3C9}" type="sibTrans" cxnId="{3AF502B3-85FD-4F96-AAC9-A6815B6C6103}">
      <dgm:prSet/>
      <dgm:spPr/>
      <dgm:t>
        <a:bodyPr/>
        <a:lstStyle/>
        <a:p>
          <a:endParaRPr lang="en-US"/>
        </a:p>
      </dgm:t>
    </dgm:pt>
    <dgm:pt modelId="{C9310D8A-B473-411B-9838-C42061275FEA}">
      <dgm:prSet phldrT="[Text]"/>
      <dgm:spPr/>
      <dgm:t>
        <a:bodyPr/>
        <a:lstStyle/>
        <a:p>
          <a:r>
            <a:rPr lang="en-US"/>
            <a:t>Trả về ma trận</a:t>
          </a:r>
        </a:p>
      </dgm:t>
    </dgm:pt>
    <dgm:pt modelId="{5755DB4D-93F1-434C-99D2-C3EBF31A880A}" type="parTrans" cxnId="{430C1007-971A-4A2B-A6A1-8B1B3D54F0A3}">
      <dgm:prSet/>
      <dgm:spPr/>
      <dgm:t>
        <a:bodyPr/>
        <a:lstStyle/>
        <a:p>
          <a:endParaRPr lang="en-US"/>
        </a:p>
      </dgm:t>
    </dgm:pt>
    <dgm:pt modelId="{B13F925B-9A8C-4BC1-B9ED-B1F8E1654680}" type="sibTrans" cxnId="{430C1007-971A-4A2B-A6A1-8B1B3D54F0A3}">
      <dgm:prSet/>
      <dgm:spPr/>
      <dgm:t>
        <a:bodyPr/>
        <a:lstStyle/>
        <a:p>
          <a:endParaRPr lang="en-US"/>
        </a:p>
      </dgm:t>
    </dgm:pt>
    <dgm:pt modelId="{7E235C8A-9971-45F7-84C1-E46C66DAD7D1}" type="pres">
      <dgm:prSet presAssocID="{41F29EBD-FA64-4AD1-90DD-11E18CED6A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6F82AB-F243-4056-9436-AE827C6BC7DA}" type="pres">
      <dgm:prSet presAssocID="{231D8EBF-9221-47FF-9567-C4345A3C1559}" presName="root1" presStyleCnt="0"/>
      <dgm:spPr/>
    </dgm:pt>
    <dgm:pt modelId="{A3CFD970-79D9-4CDA-9287-10473023C9B0}" type="pres">
      <dgm:prSet presAssocID="{231D8EBF-9221-47FF-9567-C4345A3C1559}" presName="LevelOneTextNode" presStyleLbl="node0" presStyleIdx="0" presStyleCnt="1">
        <dgm:presLayoutVars>
          <dgm:chPref val="3"/>
        </dgm:presLayoutVars>
      </dgm:prSet>
      <dgm:spPr/>
    </dgm:pt>
    <dgm:pt modelId="{2B0FFAD9-DC93-4305-A968-C71809D9BAE0}" type="pres">
      <dgm:prSet presAssocID="{231D8EBF-9221-47FF-9567-C4345A3C1559}" presName="level2hierChild" presStyleCnt="0"/>
      <dgm:spPr/>
    </dgm:pt>
    <dgm:pt modelId="{060D5887-D645-443A-A3A2-4501138FE40D}" type="pres">
      <dgm:prSet presAssocID="{AAE9C9EB-6472-44BF-ADDD-B1436DA04A17}" presName="conn2-1" presStyleLbl="parChTrans1D2" presStyleIdx="0" presStyleCnt="5"/>
      <dgm:spPr/>
    </dgm:pt>
    <dgm:pt modelId="{D048A176-852A-40EB-A40C-E0D1436C2051}" type="pres">
      <dgm:prSet presAssocID="{AAE9C9EB-6472-44BF-ADDD-B1436DA04A17}" presName="connTx" presStyleLbl="parChTrans1D2" presStyleIdx="0" presStyleCnt="5"/>
      <dgm:spPr/>
    </dgm:pt>
    <dgm:pt modelId="{F127AE91-9572-46C3-9D02-A1BA1EDA1C64}" type="pres">
      <dgm:prSet presAssocID="{321316EB-EF87-4FBE-8915-620D6D36BD18}" presName="root2" presStyleCnt="0"/>
      <dgm:spPr/>
    </dgm:pt>
    <dgm:pt modelId="{AAC4C893-0402-4C0F-A05A-8AF09F7F0844}" type="pres">
      <dgm:prSet presAssocID="{321316EB-EF87-4FBE-8915-620D6D36BD18}" presName="LevelTwoTextNode" presStyleLbl="node2" presStyleIdx="0" presStyleCnt="5">
        <dgm:presLayoutVars>
          <dgm:chPref val="3"/>
        </dgm:presLayoutVars>
      </dgm:prSet>
      <dgm:spPr/>
    </dgm:pt>
    <dgm:pt modelId="{DA7B4B31-E54C-4794-87A5-8B4407B39E4D}" type="pres">
      <dgm:prSet presAssocID="{321316EB-EF87-4FBE-8915-620D6D36BD18}" presName="level3hierChild" presStyleCnt="0"/>
      <dgm:spPr/>
    </dgm:pt>
    <dgm:pt modelId="{8E6791A6-BD81-4589-8A1F-51D264C7959D}" type="pres">
      <dgm:prSet presAssocID="{CBD1A3C1-17FE-46F2-B247-F3EE0AC54E70}" presName="conn2-1" presStyleLbl="parChTrans1D2" presStyleIdx="1" presStyleCnt="5"/>
      <dgm:spPr/>
    </dgm:pt>
    <dgm:pt modelId="{4D82C963-BA75-4D5A-9EEA-948038F1B42B}" type="pres">
      <dgm:prSet presAssocID="{CBD1A3C1-17FE-46F2-B247-F3EE0AC54E70}" presName="connTx" presStyleLbl="parChTrans1D2" presStyleIdx="1" presStyleCnt="5"/>
      <dgm:spPr/>
    </dgm:pt>
    <dgm:pt modelId="{D486FD02-A88C-4EF6-9731-A7D6CCCC8FA4}" type="pres">
      <dgm:prSet presAssocID="{E26A7190-AE10-480C-8150-28C383359AC0}" presName="root2" presStyleCnt="0"/>
      <dgm:spPr/>
    </dgm:pt>
    <dgm:pt modelId="{85D4D5F9-E663-410F-B516-1E8BE72F1FE0}" type="pres">
      <dgm:prSet presAssocID="{E26A7190-AE10-480C-8150-28C383359AC0}" presName="LevelTwoTextNode" presStyleLbl="node2" presStyleIdx="1" presStyleCnt="5">
        <dgm:presLayoutVars>
          <dgm:chPref val="3"/>
        </dgm:presLayoutVars>
      </dgm:prSet>
      <dgm:spPr/>
    </dgm:pt>
    <dgm:pt modelId="{7A239FEB-B0D6-449F-8226-3FCF0C97960C}" type="pres">
      <dgm:prSet presAssocID="{E26A7190-AE10-480C-8150-28C383359AC0}" presName="level3hierChild" presStyleCnt="0"/>
      <dgm:spPr/>
    </dgm:pt>
    <dgm:pt modelId="{777CB019-0ED9-407B-B57B-A56336383C95}" type="pres">
      <dgm:prSet presAssocID="{2BE8188A-EDF4-47B2-A01E-48CECA8B9B8B}" presName="conn2-1" presStyleLbl="parChTrans1D2" presStyleIdx="2" presStyleCnt="5"/>
      <dgm:spPr/>
    </dgm:pt>
    <dgm:pt modelId="{56E88FDB-6FB7-44A4-A08C-DCA2FA496B47}" type="pres">
      <dgm:prSet presAssocID="{2BE8188A-EDF4-47B2-A01E-48CECA8B9B8B}" presName="connTx" presStyleLbl="parChTrans1D2" presStyleIdx="2" presStyleCnt="5"/>
      <dgm:spPr/>
    </dgm:pt>
    <dgm:pt modelId="{31B40B44-6D30-4CAF-947E-527F4D67AFAD}" type="pres">
      <dgm:prSet presAssocID="{B747DEFE-6C63-4BBC-B667-0062F80970F1}" presName="root2" presStyleCnt="0"/>
      <dgm:spPr/>
    </dgm:pt>
    <dgm:pt modelId="{4A710086-A41F-49B3-865D-7AD36B8FA8EE}" type="pres">
      <dgm:prSet presAssocID="{B747DEFE-6C63-4BBC-B667-0062F80970F1}" presName="LevelTwoTextNode" presStyleLbl="node2" presStyleIdx="2" presStyleCnt="5">
        <dgm:presLayoutVars>
          <dgm:chPref val="3"/>
        </dgm:presLayoutVars>
      </dgm:prSet>
      <dgm:spPr/>
    </dgm:pt>
    <dgm:pt modelId="{1404A376-4A74-4947-B032-6FD1303BA881}" type="pres">
      <dgm:prSet presAssocID="{B747DEFE-6C63-4BBC-B667-0062F80970F1}" presName="level3hierChild" presStyleCnt="0"/>
      <dgm:spPr/>
    </dgm:pt>
    <dgm:pt modelId="{B830AFD7-4A65-4B10-91B0-C3F278DF11DF}" type="pres">
      <dgm:prSet presAssocID="{D5E5E9EE-94D5-40DD-A6D6-4151E78DF4CC}" presName="conn2-1" presStyleLbl="parChTrans1D2" presStyleIdx="3" presStyleCnt="5"/>
      <dgm:spPr/>
    </dgm:pt>
    <dgm:pt modelId="{799EE6BA-AAA9-4FFE-8F03-5CB0A43F3067}" type="pres">
      <dgm:prSet presAssocID="{D5E5E9EE-94D5-40DD-A6D6-4151E78DF4CC}" presName="connTx" presStyleLbl="parChTrans1D2" presStyleIdx="3" presStyleCnt="5"/>
      <dgm:spPr/>
    </dgm:pt>
    <dgm:pt modelId="{4C859325-3387-4A7F-BFB1-D286943297EA}" type="pres">
      <dgm:prSet presAssocID="{55BC4B5B-9533-4CA1-8DEE-48170EBD41BE}" presName="root2" presStyleCnt="0"/>
      <dgm:spPr/>
    </dgm:pt>
    <dgm:pt modelId="{26D69534-5E0F-4537-9BAF-B39BFEE6BFFC}" type="pres">
      <dgm:prSet presAssocID="{55BC4B5B-9533-4CA1-8DEE-48170EBD41BE}" presName="LevelTwoTextNode" presStyleLbl="node2" presStyleIdx="3" presStyleCnt="5">
        <dgm:presLayoutVars>
          <dgm:chPref val="3"/>
        </dgm:presLayoutVars>
      </dgm:prSet>
      <dgm:spPr/>
    </dgm:pt>
    <dgm:pt modelId="{BB732E2C-FB2E-4B3F-8B32-AF13B80C7936}" type="pres">
      <dgm:prSet presAssocID="{55BC4B5B-9533-4CA1-8DEE-48170EBD41BE}" presName="level3hierChild" presStyleCnt="0"/>
      <dgm:spPr/>
    </dgm:pt>
    <dgm:pt modelId="{F5BF495C-0D33-4FA5-ACE1-830CA66B793A}" type="pres">
      <dgm:prSet presAssocID="{B64E7108-FB65-4936-BD6D-40941334314C}" presName="conn2-1" presStyleLbl="parChTrans1D3" presStyleIdx="0" presStyleCnt="3"/>
      <dgm:spPr/>
    </dgm:pt>
    <dgm:pt modelId="{8D905B9A-5476-42E7-8229-A362816AE27F}" type="pres">
      <dgm:prSet presAssocID="{B64E7108-FB65-4936-BD6D-40941334314C}" presName="connTx" presStyleLbl="parChTrans1D3" presStyleIdx="0" presStyleCnt="3"/>
      <dgm:spPr/>
    </dgm:pt>
    <dgm:pt modelId="{E253DB9E-C3A7-4A57-8324-F46AEF198ACB}" type="pres">
      <dgm:prSet presAssocID="{800A9169-9D34-4B5D-BF8C-03617CBCE47D}" presName="root2" presStyleCnt="0"/>
      <dgm:spPr/>
    </dgm:pt>
    <dgm:pt modelId="{3AFEEE10-C3DE-40E9-9B32-9ED7296C2803}" type="pres">
      <dgm:prSet presAssocID="{800A9169-9D34-4B5D-BF8C-03617CBCE47D}" presName="LevelTwoTextNode" presStyleLbl="node3" presStyleIdx="0" presStyleCnt="3">
        <dgm:presLayoutVars>
          <dgm:chPref val="3"/>
        </dgm:presLayoutVars>
      </dgm:prSet>
      <dgm:spPr/>
    </dgm:pt>
    <dgm:pt modelId="{956FE123-4071-4183-AD79-7A15A0498B14}" type="pres">
      <dgm:prSet presAssocID="{800A9169-9D34-4B5D-BF8C-03617CBCE47D}" presName="level3hierChild" presStyleCnt="0"/>
      <dgm:spPr/>
    </dgm:pt>
    <dgm:pt modelId="{3A803116-E729-43DF-BE48-DA988BD9B521}" type="pres">
      <dgm:prSet presAssocID="{1E1D8E73-A491-4612-80BC-4B3DEB538704}" presName="conn2-1" presStyleLbl="parChTrans1D3" presStyleIdx="1" presStyleCnt="3"/>
      <dgm:spPr/>
    </dgm:pt>
    <dgm:pt modelId="{2C9298DF-C82E-4901-81C0-771ABA11FD0B}" type="pres">
      <dgm:prSet presAssocID="{1E1D8E73-A491-4612-80BC-4B3DEB538704}" presName="connTx" presStyleLbl="parChTrans1D3" presStyleIdx="1" presStyleCnt="3"/>
      <dgm:spPr/>
    </dgm:pt>
    <dgm:pt modelId="{B2BB38B4-AC24-4EE0-8A05-D08E9929F9AB}" type="pres">
      <dgm:prSet presAssocID="{F573FE0A-A012-4854-8FBC-7038BBC68172}" presName="root2" presStyleCnt="0"/>
      <dgm:spPr/>
    </dgm:pt>
    <dgm:pt modelId="{8379FBC0-4E7F-41FF-8363-AC3607160AF3}" type="pres">
      <dgm:prSet presAssocID="{F573FE0A-A012-4854-8FBC-7038BBC68172}" presName="LevelTwoTextNode" presStyleLbl="node3" presStyleIdx="1" presStyleCnt="3">
        <dgm:presLayoutVars>
          <dgm:chPref val="3"/>
        </dgm:presLayoutVars>
      </dgm:prSet>
      <dgm:spPr/>
    </dgm:pt>
    <dgm:pt modelId="{BE86C453-F3DD-4DDB-BE27-D52D2B1D8982}" type="pres">
      <dgm:prSet presAssocID="{F573FE0A-A012-4854-8FBC-7038BBC68172}" presName="level3hierChild" presStyleCnt="0"/>
      <dgm:spPr/>
    </dgm:pt>
    <dgm:pt modelId="{F236364E-9342-4ADC-ACD1-653DC5AA4A1A}" type="pres">
      <dgm:prSet presAssocID="{1FC9B6D2-0CA1-445B-9837-3366D8487B10}" presName="conn2-1" presStyleLbl="parChTrans1D3" presStyleIdx="2" presStyleCnt="3"/>
      <dgm:spPr/>
    </dgm:pt>
    <dgm:pt modelId="{8123699F-9E32-4C69-AEBE-2CF4D3AA64D3}" type="pres">
      <dgm:prSet presAssocID="{1FC9B6D2-0CA1-445B-9837-3366D8487B10}" presName="connTx" presStyleLbl="parChTrans1D3" presStyleIdx="2" presStyleCnt="3"/>
      <dgm:spPr/>
    </dgm:pt>
    <dgm:pt modelId="{D5E46F89-2CD1-4F6E-8C83-EBC04BCF37A1}" type="pres">
      <dgm:prSet presAssocID="{F0160FD4-0D4D-4F65-ACA2-88622DA04224}" presName="root2" presStyleCnt="0"/>
      <dgm:spPr/>
    </dgm:pt>
    <dgm:pt modelId="{D767E2BC-EFCB-41A1-A5DC-902011B104B1}" type="pres">
      <dgm:prSet presAssocID="{F0160FD4-0D4D-4F65-ACA2-88622DA04224}" presName="LevelTwoTextNode" presStyleLbl="node3" presStyleIdx="2" presStyleCnt="3">
        <dgm:presLayoutVars>
          <dgm:chPref val="3"/>
        </dgm:presLayoutVars>
      </dgm:prSet>
      <dgm:spPr/>
    </dgm:pt>
    <dgm:pt modelId="{0EF4DFB9-11B7-4E53-ABF0-4918B80F3BF7}" type="pres">
      <dgm:prSet presAssocID="{F0160FD4-0D4D-4F65-ACA2-88622DA04224}" presName="level3hierChild" presStyleCnt="0"/>
      <dgm:spPr/>
    </dgm:pt>
    <dgm:pt modelId="{47265522-A896-43C1-934E-75263ED59DC4}" type="pres">
      <dgm:prSet presAssocID="{5755DB4D-93F1-434C-99D2-C3EBF31A880A}" presName="conn2-1" presStyleLbl="parChTrans1D2" presStyleIdx="4" presStyleCnt="5"/>
      <dgm:spPr/>
    </dgm:pt>
    <dgm:pt modelId="{80571DAF-3D84-4DEE-890B-F4291C25A545}" type="pres">
      <dgm:prSet presAssocID="{5755DB4D-93F1-434C-99D2-C3EBF31A880A}" presName="connTx" presStyleLbl="parChTrans1D2" presStyleIdx="4" presStyleCnt="5"/>
      <dgm:spPr/>
    </dgm:pt>
    <dgm:pt modelId="{C04BDD09-3A07-488A-BD47-4EEF295C372B}" type="pres">
      <dgm:prSet presAssocID="{C9310D8A-B473-411B-9838-C42061275FEA}" presName="root2" presStyleCnt="0"/>
      <dgm:spPr/>
    </dgm:pt>
    <dgm:pt modelId="{ECB318DE-AE78-48E0-B52E-2EF733D0DBE1}" type="pres">
      <dgm:prSet presAssocID="{C9310D8A-B473-411B-9838-C42061275FEA}" presName="LevelTwoTextNode" presStyleLbl="node2" presStyleIdx="4" presStyleCnt="5">
        <dgm:presLayoutVars>
          <dgm:chPref val="3"/>
        </dgm:presLayoutVars>
      </dgm:prSet>
      <dgm:spPr/>
    </dgm:pt>
    <dgm:pt modelId="{B98B54DD-5722-457F-937E-2BC168D2F7A5}" type="pres">
      <dgm:prSet presAssocID="{C9310D8A-B473-411B-9838-C42061275FEA}" presName="level3hierChild" presStyleCnt="0"/>
      <dgm:spPr/>
    </dgm:pt>
  </dgm:ptLst>
  <dgm:cxnLst>
    <dgm:cxn modelId="{430C1007-971A-4A2B-A6A1-8B1B3D54F0A3}" srcId="{231D8EBF-9221-47FF-9567-C4345A3C1559}" destId="{C9310D8A-B473-411B-9838-C42061275FEA}" srcOrd="4" destOrd="0" parTransId="{5755DB4D-93F1-434C-99D2-C3EBF31A880A}" sibTransId="{B13F925B-9A8C-4BC1-B9ED-B1F8E1654680}"/>
    <dgm:cxn modelId="{3636420A-A719-4B61-B8D6-209D9239F3E5}" type="presOf" srcId="{41F29EBD-FA64-4AD1-90DD-11E18CED6A45}" destId="{7E235C8A-9971-45F7-84C1-E46C66DAD7D1}" srcOrd="0" destOrd="0" presId="urn:microsoft.com/office/officeart/2005/8/layout/hierarchy2"/>
    <dgm:cxn modelId="{3BE4BA0B-B0AA-4070-9E7A-47DEAFF32FBA}" type="presOf" srcId="{F0160FD4-0D4D-4F65-ACA2-88622DA04224}" destId="{D767E2BC-EFCB-41A1-A5DC-902011B104B1}" srcOrd="0" destOrd="0" presId="urn:microsoft.com/office/officeart/2005/8/layout/hierarchy2"/>
    <dgm:cxn modelId="{E3111911-E835-45E5-89E0-92B53B59E69F}" srcId="{55BC4B5B-9533-4CA1-8DEE-48170EBD41BE}" destId="{F573FE0A-A012-4854-8FBC-7038BBC68172}" srcOrd="1" destOrd="0" parTransId="{1E1D8E73-A491-4612-80BC-4B3DEB538704}" sibTransId="{C85291E0-5DFC-436F-A2D8-ABB75C9C54F2}"/>
    <dgm:cxn modelId="{4F025C1D-28E2-4460-B5C9-9BCD7BA30084}" type="presOf" srcId="{D5E5E9EE-94D5-40DD-A6D6-4151E78DF4CC}" destId="{799EE6BA-AAA9-4FFE-8F03-5CB0A43F3067}" srcOrd="1" destOrd="0" presId="urn:microsoft.com/office/officeart/2005/8/layout/hierarchy2"/>
    <dgm:cxn modelId="{A6DEBB25-0D61-4963-88B6-4FE271400010}" type="presOf" srcId="{B64E7108-FB65-4936-BD6D-40941334314C}" destId="{F5BF495C-0D33-4FA5-ACE1-830CA66B793A}" srcOrd="0" destOrd="0" presId="urn:microsoft.com/office/officeart/2005/8/layout/hierarchy2"/>
    <dgm:cxn modelId="{571F8938-39A9-4804-A74F-991132AB03BD}" type="presOf" srcId="{55BC4B5B-9533-4CA1-8DEE-48170EBD41BE}" destId="{26D69534-5E0F-4537-9BAF-B39BFEE6BFFC}" srcOrd="0" destOrd="0" presId="urn:microsoft.com/office/officeart/2005/8/layout/hierarchy2"/>
    <dgm:cxn modelId="{E43BE664-8AF1-444F-8E7B-862A0F76C946}" srcId="{231D8EBF-9221-47FF-9567-C4345A3C1559}" destId="{55BC4B5B-9533-4CA1-8DEE-48170EBD41BE}" srcOrd="3" destOrd="0" parTransId="{D5E5E9EE-94D5-40DD-A6D6-4151E78DF4CC}" sibTransId="{1A177590-690E-4045-9E0C-70DCA114280B}"/>
    <dgm:cxn modelId="{7FBDDA45-0E32-42EA-A5BB-D6B7C7920022}" type="presOf" srcId="{1FC9B6D2-0CA1-445B-9837-3366D8487B10}" destId="{F236364E-9342-4ADC-ACD1-653DC5AA4A1A}" srcOrd="0" destOrd="0" presId="urn:microsoft.com/office/officeart/2005/8/layout/hierarchy2"/>
    <dgm:cxn modelId="{2D2CAE46-1906-4560-A9BF-08FEED52977D}" type="presOf" srcId="{1E1D8E73-A491-4612-80BC-4B3DEB538704}" destId="{2C9298DF-C82E-4901-81C0-771ABA11FD0B}" srcOrd="1" destOrd="0" presId="urn:microsoft.com/office/officeart/2005/8/layout/hierarchy2"/>
    <dgm:cxn modelId="{32A8916F-82CD-4CA4-AA0F-AA160AEF1BCB}" type="presOf" srcId="{D5E5E9EE-94D5-40DD-A6D6-4151E78DF4CC}" destId="{B830AFD7-4A65-4B10-91B0-C3F278DF11DF}" srcOrd="0" destOrd="0" presId="urn:microsoft.com/office/officeart/2005/8/layout/hierarchy2"/>
    <dgm:cxn modelId="{9D878350-CDA4-4DA5-BB5F-2DFF328419AB}" type="presOf" srcId="{2BE8188A-EDF4-47B2-A01E-48CECA8B9B8B}" destId="{777CB019-0ED9-407B-B57B-A56336383C95}" srcOrd="0" destOrd="0" presId="urn:microsoft.com/office/officeart/2005/8/layout/hierarchy2"/>
    <dgm:cxn modelId="{1FD80C51-6BDC-4A33-B190-3287D83D038F}" type="presOf" srcId="{AAE9C9EB-6472-44BF-ADDD-B1436DA04A17}" destId="{060D5887-D645-443A-A3A2-4501138FE40D}" srcOrd="0" destOrd="0" presId="urn:microsoft.com/office/officeart/2005/8/layout/hierarchy2"/>
    <dgm:cxn modelId="{67E75572-2171-48B1-A184-37C170F7B37C}" type="presOf" srcId="{1FC9B6D2-0CA1-445B-9837-3366D8487B10}" destId="{8123699F-9E32-4C69-AEBE-2CF4D3AA64D3}" srcOrd="1" destOrd="0" presId="urn:microsoft.com/office/officeart/2005/8/layout/hierarchy2"/>
    <dgm:cxn modelId="{C80CD875-6ABC-4EE1-B227-26A4354DBADA}" srcId="{41F29EBD-FA64-4AD1-90DD-11E18CED6A45}" destId="{231D8EBF-9221-47FF-9567-C4345A3C1559}" srcOrd="0" destOrd="0" parTransId="{DE5F0875-642E-4AED-BD12-C7E27FD9C1E7}" sibTransId="{7323362D-EA6F-4DE0-BA44-704DFE62E55F}"/>
    <dgm:cxn modelId="{83584A58-E216-4E14-A4EB-DC8BB2EF521C}" type="presOf" srcId="{CBD1A3C1-17FE-46F2-B247-F3EE0AC54E70}" destId="{8E6791A6-BD81-4589-8A1F-51D264C7959D}" srcOrd="0" destOrd="0" presId="urn:microsoft.com/office/officeart/2005/8/layout/hierarchy2"/>
    <dgm:cxn modelId="{D245437D-6969-4557-9380-FFA9263A08A1}" type="presOf" srcId="{321316EB-EF87-4FBE-8915-620D6D36BD18}" destId="{AAC4C893-0402-4C0F-A05A-8AF09F7F0844}" srcOrd="0" destOrd="0" presId="urn:microsoft.com/office/officeart/2005/8/layout/hierarchy2"/>
    <dgm:cxn modelId="{C3BF5F7F-57BF-464B-AE48-55AE9AEB1F7C}" type="presOf" srcId="{1E1D8E73-A491-4612-80BC-4B3DEB538704}" destId="{3A803116-E729-43DF-BE48-DA988BD9B521}" srcOrd="0" destOrd="0" presId="urn:microsoft.com/office/officeart/2005/8/layout/hierarchy2"/>
    <dgm:cxn modelId="{71409082-6018-40F4-B135-534624616D4C}" type="presOf" srcId="{5755DB4D-93F1-434C-99D2-C3EBF31A880A}" destId="{47265522-A896-43C1-934E-75263ED59DC4}" srcOrd="0" destOrd="0" presId="urn:microsoft.com/office/officeart/2005/8/layout/hierarchy2"/>
    <dgm:cxn modelId="{72003E8E-57C0-4E71-A1E7-D84B77116B07}" type="presOf" srcId="{CBD1A3C1-17FE-46F2-B247-F3EE0AC54E70}" destId="{4D82C963-BA75-4D5A-9EEA-948038F1B42B}" srcOrd="1" destOrd="0" presId="urn:microsoft.com/office/officeart/2005/8/layout/hierarchy2"/>
    <dgm:cxn modelId="{EABCA6A1-60F5-49BA-A049-4FBEA939D77C}" type="presOf" srcId="{C9310D8A-B473-411B-9838-C42061275FEA}" destId="{ECB318DE-AE78-48E0-B52E-2EF733D0DBE1}" srcOrd="0" destOrd="0" presId="urn:microsoft.com/office/officeart/2005/8/layout/hierarchy2"/>
    <dgm:cxn modelId="{31EDA2A4-97C9-464E-BE10-7AC14790C22F}" srcId="{55BC4B5B-9533-4CA1-8DEE-48170EBD41BE}" destId="{800A9169-9D34-4B5D-BF8C-03617CBCE47D}" srcOrd="0" destOrd="0" parTransId="{B64E7108-FB65-4936-BD6D-40941334314C}" sibTransId="{4E55D286-D88A-4D1E-BCDB-8CEE017B093F}"/>
    <dgm:cxn modelId="{59FD6DA7-0547-4BD3-9E62-88528EED06D7}" srcId="{231D8EBF-9221-47FF-9567-C4345A3C1559}" destId="{B747DEFE-6C63-4BBC-B667-0062F80970F1}" srcOrd="2" destOrd="0" parTransId="{2BE8188A-EDF4-47B2-A01E-48CECA8B9B8B}" sibTransId="{CDD8F4D5-1ED8-4D79-9694-B5887E46CE78}"/>
    <dgm:cxn modelId="{156D45AB-58FB-4449-BA28-C90740A5E4D5}" type="presOf" srcId="{5755DB4D-93F1-434C-99D2-C3EBF31A880A}" destId="{80571DAF-3D84-4DEE-890B-F4291C25A545}" srcOrd="1" destOrd="0" presId="urn:microsoft.com/office/officeart/2005/8/layout/hierarchy2"/>
    <dgm:cxn modelId="{0F59C2AE-A832-4851-9BD8-9E12EA714050}" type="presOf" srcId="{F573FE0A-A012-4854-8FBC-7038BBC68172}" destId="{8379FBC0-4E7F-41FF-8363-AC3607160AF3}" srcOrd="0" destOrd="0" presId="urn:microsoft.com/office/officeart/2005/8/layout/hierarchy2"/>
    <dgm:cxn modelId="{E888EEB1-B322-428D-87BC-531518BFCAD2}" type="presOf" srcId="{2BE8188A-EDF4-47B2-A01E-48CECA8B9B8B}" destId="{56E88FDB-6FB7-44A4-A08C-DCA2FA496B47}" srcOrd="1" destOrd="0" presId="urn:microsoft.com/office/officeart/2005/8/layout/hierarchy2"/>
    <dgm:cxn modelId="{3AF502B3-85FD-4F96-AAC9-A6815B6C6103}" srcId="{55BC4B5B-9533-4CA1-8DEE-48170EBD41BE}" destId="{F0160FD4-0D4D-4F65-ACA2-88622DA04224}" srcOrd="2" destOrd="0" parTransId="{1FC9B6D2-0CA1-445B-9837-3366D8487B10}" sibTransId="{C9E5889D-FE50-4310-9C63-8D2D758BC3C9}"/>
    <dgm:cxn modelId="{BFF23DBD-DA21-487D-8C9A-929343243FD4}" type="presOf" srcId="{B747DEFE-6C63-4BBC-B667-0062F80970F1}" destId="{4A710086-A41F-49B3-865D-7AD36B8FA8EE}" srcOrd="0" destOrd="0" presId="urn:microsoft.com/office/officeart/2005/8/layout/hierarchy2"/>
    <dgm:cxn modelId="{224B5FC7-5769-4FD5-AC96-1FCF3F86A5C4}" srcId="{231D8EBF-9221-47FF-9567-C4345A3C1559}" destId="{321316EB-EF87-4FBE-8915-620D6D36BD18}" srcOrd="0" destOrd="0" parTransId="{AAE9C9EB-6472-44BF-ADDD-B1436DA04A17}" sibTransId="{049536E2-D2E6-4F4A-8335-48F2463C8029}"/>
    <dgm:cxn modelId="{2C3CDCD8-823C-4EB7-AD36-C98DCD9327AC}" type="presOf" srcId="{231D8EBF-9221-47FF-9567-C4345A3C1559}" destId="{A3CFD970-79D9-4CDA-9287-10473023C9B0}" srcOrd="0" destOrd="0" presId="urn:microsoft.com/office/officeart/2005/8/layout/hierarchy2"/>
    <dgm:cxn modelId="{51FEDADB-E668-4241-A16C-91B3D76C0369}" type="presOf" srcId="{800A9169-9D34-4B5D-BF8C-03617CBCE47D}" destId="{3AFEEE10-C3DE-40E9-9B32-9ED7296C2803}" srcOrd="0" destOrd="0" presId="urn:microsoft.com/office/officeart/2005/8/layout/hierarchy2"/>
    <dgm:cxn modelId="{431136E2-F9EF-4672-995F-BE6AB929D3F3}" srcId="{231D8EBF-9221-47FF-9567-C4345A3C1559}" destId="{E26A7190-AE10-480C-8150-28C383359AC0}" srcOrd="1" destOrd="0" parTransId="{CBD1A3C1-17FE-46F2-B247-F3EE0AC54E70}" sibTransId="{6E7B2B53-B921-4B3A-B571-AF66BAB73DEA}"/>
    <dgm:cxn modelId="{44BD78EA-A818-481D-AEFA-42210E7247F8}" type="presOf" srcId="{E26A7190-AE10-480C-8150-28C383359AC0}" destId="{85D4D5F9-E663-410F-B516-1E8BE72F1FE0}" srcOrd="0" destOrd="0" presId="urn:microsoft.com/office/officeart/2005/8/layout/hierarchy2"/>
    <dgm:cxn modelId="{D853CCF7-BC90-4D10-9D13-CB8BECF88B37}" type="presOf" srcId="{B64E7108-FB65-4936-BD6D-40941334314C}" destId="{8D905B9A-5476-42E7-8229-A362816AE27F}" srcOrd="1" destOrd="0" presId="urn:microsoft.com/office/officeart/2005/8/layout/hierarchy2"/>
    <dgm:cxn modelId="{6D39F1F8-89AF-4C21-B625-95547A223E70}" type="presOf" srcId="{AAE9C9EB-6472-44BF-ADDD-B1436DA04A17}" destId="{D048A176-852A-40EB-A40C-E0D1436C2051}" srcOrd="1" destOrd="0" presId="urn:microsoft.com/office/officeart/2005/8/layout/hierarchy2"/>
    <dgm:cxn modelId="{36797DF9-396C-4115-BFBC-EE0D12F2D2D8}" type="presParOf" srcId="{7E235C8A-9971-45F7-84C1-E46C66DAD7D1}" destId="{506F82AB-F243-4056-9436-AE827C6BC7DA}" srcOrd="0" destOrd="0" presId="urn:microsoft.com/office/officeart/2005/8/layout/hierarchy2"/>
    <dgm:cxn modelId="{89050812-8BCE-41BA-832B-8257C7224D47}" type="presParOf" srcId="{506F82AB-F243-4056-9436-AE827C6BC7DA}" destId="{A3CFD970-79D9-4CDA-9287-10473023C9B0}" srcOrd="0" destOrd="0" presId="urn:microsoft.com/office/officeart/2005/8/layout/hierarchy2"/>
    <dgm:cxn modelId="{CF808A4C-ED23-4084-9216-566650B2819D}" type="presParOf" srcId="{506F82AB-F243-4056-9436-AE827C6BC7DA}" destId="{2B0FFAD9-DC93-4305-A968-C71809D9BAE0}" srcOrd="1" destOrd="0" presId="urn:microsoft.com/office/officeart/2005/8/layout/hierarchy2"/>
    <dgm:cxn modelId="{0D75C130-35FA-4E60-9619-8D02693F4303}" type="presParOf" srcId="{2B0FFAD9-DC93-4305-A968-C71809D9BAE0}" destId="{060D5887-D645-443A-A3A2-4501138FE40D}" srcOrd="0" destOrd="0" presId="urn:microsoft.com/office/officeart/2005/8/layout/hierarchy2"/>
    <dgm:cxn modelId="{6FD802A3-EEAE-4B37-B3A3-84CCE67B2884}" type="presParOf" srcId="{060D5887-D645-443A-A3A2-4501138FE40D}" destId="{D048A176-852A-40EB-A40C-E0D1436C2051}" srcOrd="0" destOrd="0" presId="urn:microsoft.com/office/officeart/2005/8/layout/hierarchy2"/>
    <dgm:cxn modelId="{D998B735-63FE-48E2-808F-3CACD0BAF075}" type="presParOf" srcId="{2B0FFAD9-DC93-4305-A968-C71809D9BAE0}" destId="{F127AE91-9572-46C3-9D02-A1BA1EDA1C64}" srcOrd="1" destOrd="0" presId="urn:microsoft.com/office/officeart/2005/8/layout/hierarchy2"/>
    <dgm:cxn modelId="{21D2DD46-9A10-4A88-8668-D7D7696C1715}" type="presParOf" srcId="{F127AE91-9572-46C3-9D02-A1BA1EDA1C64}" destId="{AAC4C893-0402-4C0F-A05A-8AF09F7F0844}" srcOrd="0" destOrd="0" presId="urn:microsoft.com/office/officeart/2005/8/layout/hierarchy2"/>
    <dgm:cxn modelId="{A7B90789-F268-496E-9340-2DD268B087B3}" type="presParOf" srcId="{F127AE91-9572-46C3-9D02-A1BA1EDA1C64}" destId="{DA7B4B31-E54C-4794-87A5-8B4407B39E4D}" srcOrd="1" destOrd="0" presId="urn:microsoft.com/office/officeart/2005/8/layout/hierarchy2"/>
    <dgm:cxn modelId="{C3033566-0891-4A13-9B56-BABDCCB57A77}" type="presParOf" srcId="{2B0FFAD9-DC93-4305-A968-C71809D9BAE0}" destId="{8E6791A6-BD81-4589-8A1F-51D264C7959D}" srcOrd="2" destOrd="0" presId="urn:microsoft.com/office/officeart/2005/8/layout/hierarchy2"/>
    <dgm:cxn modelId="{3D6061C5-DFEC-4933-B811-B39B5D66F989}" type="presParOf" srcId="{8E6791A6-BD81-4589-8A1F-51D264C7959D}" destId="{4D82C963-BA75-4D5A-9EEA-948038F1B42B}" srcOrd="0" destOrd="0" presId="urn:microsoft.com/office/officeart/2005/8/layout/hierarchy2"/>
    <dgm:cxn modelId="{39AD5F69-9ED1-4AC1-A0E6-77A2102F2D12}" type="presParOf" srcId="{2B0FFAD9-DC93-4305-A968-C71809D9BAE0}" destId="{D486FD02-A88C-4EF6-9731-A7D6CCCC8FA4}" srcOrd="3" destOrd="0" presId="urn:microsoft.com/office/officeart/2005/8/layout/hierarchy2"/>
    <dgm:cxn modelId="{1C243CA0-46BB-4F5C-B492-0A9E421A1174}" type="presParOf" srcId="{D486FD02-A88C-4EF6-9731-A7D6CCCC8FA4}" destId="{85D4D5F9-E663-410F-B516-1E8BE72F1FE0}" srcOrd="0" destOrd="0" presId="urn:microsoft.com/office/officeart/2005/8/layout/hierarchy2"/>
    <dgm:cxn modelId="{5F6839FE-7B88-4DE7-AEA8-A781D812ECA3}" type="presParOf" srcId="{D486FD02-A88C-4EF6-9731-A7D6CCCC8FA4}" destId="{7A239FEB-B0D6-449F-8226-3FCF0C97960C}" srcOrd="1" destOrd="0" presId="urn:microsoft.com/office/officeart/2005/8/layout/hierarchy2"/>
    <dgm:cxn modelId="{54F039EF-494F-4184-9169-C332BBB18184}" type="presParOf" srcId="{2B0FFAD9-DC93-4305-A968-C71809D9BAE0}" destId="{777CB019-0ED9-407B-B57B-A56336383C95}" srcOrd="4" destOrd="0" presId="urn:microsoft.com/office/officeart/2005/8/layout/hierarchy2"/>
    <dgm:cxn modelId="{7C545BAA-DD7E-4716-B7D4-D54B513E24B6}" type="presParOf" srcId="{777CB019-0ED9-407B-B57B-A56336383C95}" destId="{56E88FDB-6FB7-44A4-A08C-DCA2FA496B47}" srcOrd="0" destOrd="0" presId="urn:microsoft.com/office/officeart/2005/8/layout/hierarchy2"/>
    <dgm:cxn modelId="{D265EEE5-1044-4DFE-84F0-137601002396}" type="presParOf" srcId="{2B0FFAD9-DC93-4305-A968-C71809D9BAE0}" destId="{31B40B44-6D30-4CAF-947E-527F4D67AFAD}" srcOrd="5" destOrd="0" presId="urn:microsoft.com/office/officeart/2005/8/layout/hierarchy2"/>
    <dgm:cxn modelId="{A526B990-C29F-49F9-903C-99C2AE4A3BC8}" type="presParOf" srcId="{31B40B44-6D30-4CAF-947E-527F4D67AFAD}" destId="{4A710086-A41F-49B3-865D-7AD36B8FA8EE}" srcOrd="0" destOrd="0" presId="urn:microsoft.com/office/officeart/2005/8/layout/hierarchy2"/>
    <dgm:cxn modelId="{452E8380-7BEF-4513-AAF7-E59A57C8708E}" type="presParOf" srcId="{31B40B44-6D30-4CAF-947E-527F4D67AFAD}" destId="{1404A376-4A74-4947-B032-6FD1303BA881}" srcOrd="1" destOrd="0" presId="urn:microsoft.com/office/officeart/2005/8/layout/hierarchy2"/>
    <dgm:cxn modelId="{3B572B1E-1F91-4EC7-A84A-6019F984D6AA}" type="presParOf" srcId="{2B0FFAD9-DC93-4305-A968-C71809D9BAE0}" destId="{B830AFD7-4A65-4B10-91B0-C3F278DF11DF}" srcOrd="6" destOrd="0" presId="urn:microsoft.com/office/officeart/2005/8/layout/hierarchy2"/>
    <dgm:cxn modelId="{4AA56A75-BAFB-4783-BFB1-29E6BF2A53F2}" type="presParOf" srcId="{B830AFD7-4A65-4B10-91B0-C3F278DF11DF}" destId="{799EE6BA-AAA9-4FFE-8F03-5CB0A43F3067}" srcOrd="0" destOrd="0" presId="urn:microsoft.com/office/officeart/2005/8/layout/hierarchy2"/>
    <dgm:cxn modelId="{67287776-63F2-4EC8-835E-9A33285A5611}" type="presParOf" srcId="{2B0FFAD9-DC93-4305-A968-C71809D9BAE0}" destId="{4C859325-3387-4A7F-BFB1-D286943297EA}" srcOrd="7" destOrd="0" presId="urn:microsoft.com/office/officeart/2005/8/layout/hierarchy2"/>
    <dgm:cxn modelId="{B4541900-080C-4A5E-BC9B-1E1012B9E30F}" type="presParOf" srcId="{4C859325-3387-4A7F-BFB1-D286943297EA}" destId="{26D69534-5E0F-4537-9BAF-B39BFEE6BFFC}" srcOrd="0" destOrd="0" presId="urn:microsoft.com/office/officeart/2005/8/layout/hierarchy2"/>
    <dgm:cxn modelId="{AB244D8D-190E-44B1-AA1C-E171717F0ED4}" type="presParOf" srcId="{4C859325-3387-4A7F-BFB1-D286943297EA}" destId="{BB732E2C-FB2E-4B3F-8B32-AF13B80C7936}" srcOrd="1" destOrd="0" presId="urn:microsoft.com/office/officeart/2005/8/layout/hierarchy2"/>
    <dgm:cxn modelId="{09AADE5A-ADFE-4C4F-B046-480AE3BC6DF8}" type="presParOf" srcId="{BB732E2C-FB2E-4B3F-8B32-AF13B80C7936}" destId="{F5BF495C-0D33-4FA5-ACE1-830CA66B793A}" srcOrd="0" destOrd="0" presId="urn:microsoft.com/office/officeart/2005/8/layout/hierarchy2"/>
    <dgm:cxn modelId="{EA5A0889-4E21-416F-A1E1-9A3400B860B9}" type="presParOf" srcId="{F5BF495C-0D33-4FA5-ACE1-830CA66B793A}" destId="{8D905B9A-5476-42E7-8229-A362816AE27F}" srcOrd="0" destOrd="0" presId="urn:microsoft.com/office/officeart/2005/8/layout/hierarchy2"/>
    <dgm:cxn modelId="{42D2A716-90D5-4F1C-B3B4-01BEF31BB58B}" type="presParOf" srcId="{BB732E2C-FB2E-4B3F-8B32-AF13B80C7936}" destId="{E253DB9E-C3A7-4A57-8324-F46AEF198ACB}" srcOrd="1" destOrd="0" presId="urn:microsoft.com/office/officeart/2005/8/layout/hierarchy2"/>
    <dgm:cxn modelId="{4C18F6D5-B4F3-42E7-A1C3-C7F745D3703D}" type="presParOf" srcId="{E253DB9E-C3A7-4A57-8324-F46AEF198ACB}" destId="{3AFEEE10-C3DE-40E9-9B32-9ED7296C2803}" srcOrd="0" destOrd="0" presId="urn:microsoft.com/office/officeart/2005/8/layout/hierarchy2"/>
    <dgm:cxn modelId="{95A14E7C-15C6-4F9F-B9E0-5A1599B52F71}" type="presParOf" srcId="{E253DB9E-C3A7-4A57-8324-F46AEF198ACB}" destId="{956FE123-4071-4183-AD79-7A15A0498B14}" srcOrd="1" destOrd="0" presId="urn:microsoft.com/office/officeart/2005/8/layout/hierarchy2"/>
    <dgm:cxn modelId="{3BF5D837-F0FD-46F3-96D8-344BF994F235}" type="presParOf" srcId="{BB732E2C-FB2E-4B3F-8B32-AF13B80C7936}" destId="{3A803116-E729-43DF-BE48-DA988BD9B521}" srcOrd="2" destOrd="0" presId="urn:microsoft.com/office/officeart/2005/8/layout/hierarchy2"/>
    <dgm:cxn modelId="{DBCCE045-7C97-4C3E-B1FB-E6FD72309D99}" type="presParOf" srcId="{3A803116-E729-43DF-BE48-DA988BD9B521}" destId="{2C9298DF-C82E-4901-81C0-771ABA11FD0B}" srcOrd="0" destOrd="0" presId="urn:microsoft.com/office/officeart/2005/8/layout/hierarchy2"/>
    <dgm:cxn modelId="{BD991880-7D8A-4054-89A8-8FF23D3F6DF4}" type="presParOf" srcId="{BB732E2C-FB2E-4B3F-8B32-AF13B80C7936}" destId="{B2BB38B4-AC24-4EE0-8A05-D08E9929F9AB}" srcOrd="3" destOrd="0" presId="urn:microsoft.com/office/officeart/2005/8/layout/hierarchy2"/>
    <dgm:cxn modelId="{7DC6618C-393D-4659-B304-4AB554A2DD7F}" type="presParOf" srcId="{B2BB38B4-AC24-4EE0-8A05-D08E9929F9AB}" destId="{8379FBC0-4E7F-41FF-8363-AC3607160AF3}" srcOrd="0" destOrd="0" presId="urn:microsoft.com/office/officeart/2005/8/layout/hierarchy2"/>
    <dgm:cxn modelId="{653CFC3A-AC1D-458A-A7BA-A29306EC972F}" type="presParOf" srcId="{B2BB38B4-AC24-4EE0-8A05-D08E9929F9AB}" destId="{BE86C453-F3DD-4DDB-BE27-D52D2B1D8982}" srcOrd="1" destOrd="0" presId="urn:microsoft.com/office/officeart/2005/8/layout/hierarchy2"/>
    <dgm:cxn modelId="{7F2483F3-BABD-41B3-BF13-A80D180A5429}" type="presParOf" srcId="{BB732E2C-FB2E-4B3F-8B32-AF13B80C7936}" destId="{F236364E-9342-4ADC-ACD1-653DC5AA4A1A}" srcOrd="4" destOrd="0" presId="urn:microsoft.com/office/officeart/2005/8/layout/hierarchy2"/>
    <dgm:cxn modelId="{6C434BF2-9A7C-41F9-9829-B38AC2B35CDB}" type="presParOf" srcId="{F236364E-9342-4ADC-ACD1-653DC5AA4A1A}" destId="{8123699F-9E32-4C69-AEBE-2CF4D3AA64D3}" srcOrd="0" destOrd="0" presId="urn:microsoft.com/office/officeart/2005/8/layout/hierarchy2"/>
    <dgm:cxn modelId="{65F27EA5-951F-4F56-A5C2-4E2A20B80EFF}" type="presParOf" srcId="{BB732E2C-FB2E-4B3F-8B32-AF13B80C7936}" destId="{D5E46F89-2CD1-4F6E-8C83-EBC04BCF37A1}" srcOrd="5" destOrd="0" presId="urn:microsoft.com/office/officeart/2005/8/layout/hierarchy2"/>
    <dgm:cxn modelId="{82954559-581E-42FC-BAC7-1960B9D29A25}" type="presParOf" srcId="{D5E46F89-2CD1-4F6E-8C83-EBC04BCF37A1}" destId="{D767E2BC-EFCB-41A1-A5DC-902011B104B1}" srcOrd="0" destOrd="0" presId="urn:microsoft.com/office/officeart/2005/8/layout/hierarchy2"/>
    <dgm:cxn modelId="{F81D4F5C-61B4-4C9F-83E4-339263BCA8AF}" type="presParOf" srcId="{D5E46F89-2CD1-4F6E-8C83-EBC04BCF37A1}" destId="{0EF4DFB9-11B7-4E53-ABF0-4918B80F3BF7}" srcOrd="1" destOrd="0" presId="urn:microsoft.com/office/officeart/2005/8/layout/hierarchy2"/>
    <dgm:cxn modelId="{CCB79C30-52BA-476F-87A6-09DBDFAAAC7B}" type="presParOf" srcId="{2B0FFAD9-DC93-4305-A968-C71809D9BAE0}" destId="{47265522-A896-43C1-934E-75263ED59DC4}" srcOrd="8" destOrd="0" presId="urn:microsoft.com/office/officeart/2005/8/layout/hierarchy2"/>
    <dgm:cxn modelId="{A06240F5-B5A8-4721-B6C9-0F630F971207}" type="presParOf" srcId="{47265522-A896-43C1-934E-75263ED59DC4}" destId="{80571DAF-3D84-4DEE-890B-F4291C25A545}" srcOrd="0" destOrd="0" presId="urn:microsoft.com/office/officeart/2005/8/layout/hierarchy2"/>
    <dgm:cxn modelId="{C6E6F4DE-2196-400A-98E5-E3709AD46C8C}" type="presParOf" srcId="{2B0FFAD9-DC93-4305-A968-C71809D9BAE0}" destId="{C04BDD09-3A07-488A-BD47-4EEF295C372B}" srcOrd="9" destOrd="0" presId="urn:microsoft.com/office/officeart/2005/8/layout/hierarchy2"/>
    <dgm:cxn modelId="{AD284567-A3CB-4136-84E4-A6245CE7534F}" type="presParOf" srcId="{C04BDD09-3A07-488A-BD47-4EEF295C372B}" destId="{ECB318DE-AE78-48E0-B52E-2EF733D0DBE1}" srcOrd="0" destOrd="0" presId="urn:microsoft.com/office/officeart/2005/8/layout/hierarchy2"/>
    <dgm:cxn modelId="{F755CA8A-6C41-49C1-BBAF-9CE7D416EE6F}" type="presParOf" srcId="{C04BDD09-3A07-488A-BD47-4EEF295C372B}" destId="{B98B54DD-5722-457F-937E-2BC168D2F7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EABF3-7B89-434C-B109-48E0FD7154B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014B53-3E88-4A66-91F3-30EE927ED690}">
      <dgm:prSet phldrT="[Text]"/>
      <dgm:spPr/>
      <dgm:t>
        <a:bodyPr/>
        <a:lstStyle/>
        <a:p>
          <a:r>
            <a:rPr lang="en-US"/>
            <a:t>input</a:t>
          </a:r>
        </a:p>
      </dgm:t>
    </dgm:pt>
    <dgm:pt modelId="{E1F8E22D-76D3-4D96-AD99-8CEB6746E7AE}" type="parTrans" cxnId="{8F1518A0-3DD5-48A3-88C2-69C91A1E30BE}">
      <dgm:prSet/>
      <dgm:spPr/>
      <dgm:t>
        <a:bodyPr/>
        <a:lstStyle/>
        <a:p>
          <a:endParaRPr lang="en-US"/>
        </a:p>
      </dgm:t>
    </dgm:pt>
    <dgm:pt modelId="{122CE418-B933-4080-9772-0038EAFD5EC4}" type="sibTrans" cxnId="{8F1518A0-3DD5-48A3-88C2-69C91A1E30BE}">
      <dgm:prSet/>
      <dgm:spPr/>
      <dgm:t>
        <a:bodyPr/>
        <a:lstStyle/>
        <a:p>
          <a:endParaRPr lang="en-US"/>
        </a:p>
      </dgm:t>
    </dgm:pt>
    <dgm:pt modelId="{A9522AE1-8CC5-4398-A9E5-C1B66D046481}">
      <dgm:prSet phldrT="[Text]"/>
      <dgm:spPr/>
      <dgm:t>
        <a:bodyPr/>
        <a:lstStyle/>
        <a:p>
          <a:r>
            <a:rPr lang="en-US"/>
            <a:t>ouput</a:t>
          </a:r>
        </a:p>
      </dgm:t>
    </dgm:pt>
    <dgm:pt modelId="{55381286-09EB-4C4B-9B5B-D66D305F91D3}" type="parTrans" cxnId="{40D13E10-4989-445B-A754-B52B6EAAA6AD}">
      <dgm:prSet/>
      <dgm:spPr/>
      <dgm:t>
        <a:bodyPr/>
        <a:lstStyle/>
        <a:p>
          <a:endParaRPr lang="en-US"/>
        </a:p>
      </dgm:t>
    </dgm:pt>
    <dgm:pt modelId="{9A1AFD25-EE39-48A6-9AD5-D3F2529C8BFC}" type="sibTrans" cxnId="{40D13E10-4989-445B-A754-B52B6EAAA6AD}">
      <dgm:prSet/>
      <dgm:spPr/>
      <dgm:t>
        <a:bodyPr/>
        <a:lstStyle/>
        <a:p>
          <a:endParaRPr lang="en-US"/>
        </a:p>
      </dgm:t>
    </dgm:pt>
    <dgm:pt modelId="{5E4ED0C7-803D-4C15-8DE2-F998875A2483}">
      <dgm:prSet phldrT="[Text]"/>
      <dgm:spPr/>
      <dgm:t>
        <a:bodyPr/>
        <a:lstStyle/>
        <a:p>
          <a:r>
            <a:rPr lang="en-US"/>
            <a:t>Merge (I/O)</a:t>
          </a:r>
        </a:p>
      </dgm:t>
    </dgm:pt>
    <dgm:pt modelId="{85F13955-BB3E-46F5-B3A3-AB46AB5F2CB9}" type="parTrans" cxnId="{7416BEEA-984B-47BE-9B26-E876CADBAB6C}">
      <dgm:prSet/>
      <dgm:spPr/>
      <dgm:t>
        <a:bodyPr/>
        <a:lstStyle/>
        <a:p>
          <a:endParaRPr lang="en-US"/>
        </a:p>
      </dgm:t>
    </dgm:pt>
    <dgm:pt modelId="{A88F3235-9513-4580-A23E-4382568F6C47}" type="sibTrans" cxnId="{7416BEEA-984B-47BE-9B26-E876CADBAB6C}">
      <dgm:prSet/>
      <dgm:spPr/>
      <dgm:t>
        <a:bodyPr/>
        <a:lstStyle/>
        <a:p>
          <a:endParaRPr lang="en-US"/>
        </a:p>
      </dgm:t>
    </dgm:pt>
    <dgm:pt modelId="{F4096C9E-12F2-42C8-8A52-AFE18DD19C20}">
      <dgm:prSet phldrT="[Text]"/>
      <dgm:spPr/>
      <dgm:t>
        <a:bodyPr/>
        <a:lstStyle/>
        <a:p>
          <a:r>
            <a:rPr lang="en-US"/>
            <a:t>Draw with matplot</a:t>
          </a:r>
        </a:p>
      </dgm:t>
    </dgm:pt>
    <dgm:pt modelId="{34C34BBC-535A-478D-B6A1-CD7F9C6ED0F0}" type="parTrans" cxnId="{814AB45E-779D-41C8-871D-97931759FD16}">
      <dgm:prSet/>
      <dgm:spPr/>
      <dgm:t>
        <a:bodyPr/>
        <a:lstStyle/>
        <a:p>
          <a:endParaRPr lang="en-US"/>
        </a:p>
      </dgm:t>
    </dgm:pt>
    <dgm:pt modelId="{0C01B4DD-5060-4B33-AE70-30E82B309A53}" type="sibTrans" cxnId="{814AB45E-779D-41C8-871D-97931759FD16}">
      <dgm:prSet/>
      <dgm:spPr/>
      <dgm:t>
        <a:bodyPr/>
        <a:lstStyle/>
        <a:p>
          <a:endParaRPr lang="en-US"/>
        </a:p>
      </dgm:t>
    </dgm:pt>
    <dgm:pt modelId="{880BD82F-96CE-4C3E-85A3-E10FBBDECAF1}">
      <dgm:prSet phldrT="[Text]"/>
      <dgm:spPr/>
      <dgm:t>
        <a:bodyPr/>
        <a:lstStyle/>
        <a:p>
          <a:r>
            <a:rPr lang="en-US"/>
            <a:t>Color by ouput</a:t>
          </a:r>
        </a:p>
      </dgm:t>
    </dgm:pt>
    <dgm:pt modelId="{904A1C7B-2D3E-48D2-BCA9-398D48C5535B}" type="parTrans" cxnId="{C5814C7E-D9BC-49E7-9E39-8D3B2B611056}">
      <dgm:prSet/>
      <dgm:spPr/>
      <dgm:t>
        <a:bodyPr/>
        <a:lstStyle/>
        <a:p>
          <a:endParaRPr lang="en-US"/>
        </a:p>
      </dgm:t>
    </dgm:pt>
    <dgm:pt modelId="{95B47CB1-5790-4D46-9B96-AA47E6240486}" type="sibTrans" cxnId="{C5814C7E-D9BC-49E7-9E39-8D3B2B611056}">
      <dgm:prSet/>
      <dgm:spPr/>
      <dgm:t>
        <a:bodyPr/>
        <a:lstStyle/>
        <a:p>
          <a:endParaRPr lang="en-US"/>
        </a:p>
      </dgm:t>
    </dgm:pt>
    <dgm:pt modelId="{BEDF29AC-4CB7-48B8-A754-E7AD69BEB55D}">
      <dgm:prSet phldrT="[Text]"/>
      <dgm:spPr/>
      <dgm:t>
        <a:bodyPr/>
        <a:lstStyle/>
        <a:p>
          <a:r>
            <a:rPr lang="en-US"/>
            <a:t>Value by input</a:t>
          </a:r>
        </a:p>
      </dgm:t>
    </dgm:pt>
    <dgm:pt modelId="{BF308616-854E-4625-844F-81278216F3ED}" type="parTrans" cxnId="{9827F50F-EF6C-481A-B35A-D27BFE71EFCF}">
      <dgm:prSet/>
      <dgm:spPr/>
      <dgm:t>
        <a:bodyPr/>
        <a:lstStyle/>
        <a:p>
          <a:endParaRPr lang="en-US"/>
        </a:p>
      </dgm:t>
    </dgm:pt>
    <dgm:pt modelId="{96712989-5737-469A-8F77-70DDFF6C15F1}" type="sibTrans" cxnId="{9827F50F-EF6C-481A-B35A-D27BFE71EFCF}">
      <dgm:prSet/>
      <dgm:spPr/>
      <dgm:t>
        <a:bodyPr/>
        <a:lstStyle/>
        <a:p>
          <a:endParaRPr lang="en-US"/>
        </a:p>
      </dgm:t>
    </dgm:pt>
    <dgm:pt modelId="{C769C5FD-C863-4E2C-8C19-7C6D5087055E}">
      <dgm:prSet phldrT="[Text]"/>
      <dgm:spPr/>
      <dgm:t>
        <a:bodyPr/>
        <a:lstStyle/>
        <a:p>
          <a:r>
            <a:rPr lang="en-US"/>
            <a:t>Catch (if exist)</a:t>
          </a:r>
        </a:p>
      </dgm:t>
    </dgm:pt>
    <dgm:pt modelId="{578F19EE-B7FA-4279-B08B-FCC41FF08624}" type="parTrans" cxnId="{2808BF98-374D-4835-9A2C-BDEEAD1465A3}">
      <dgm:prSet/>
      <dgm:spPr/>
      <dgm:t>
        <a:bodyPr/>
        <a:lstStyle/>
        <a:p>
          <a:endParaRPr lang="en-US"/>
        </a:p>
      </dgm:t>
    </dgm:pt>
    <dgm:pt modelId="{7FE7B358-011E-422D-8C0B-2DA0E660D3AA}" type="sibTrans" cxnId="{2808BF98-374D-4835-9A2C-BDEEAD1465A3}">
      <dgm:prSet/>
      <dgm:spPr/>
      <dgm:t>
        <a:bodyPr/>
        <a:lstStyle/>
        <a:p>
          <a:endParaRPr lang="en-US"/>
        </a:p>
      </dgm:t>
    </dgm:pt>
    <dgm:pt modelId="{5228B77D-5E83-4E36-B45F-B87F008B7241}" type="pres">
      <dgm:prSet presAssocID="{18AEABF3-7B89-434C-B109-48E0FD7154BD}" presName="arrowDiagram" presStyleCnt="0">
        <dgm:presLayoutVars>
          <dgm:chMax val="5"/>
          <dgm:dir/>
          <dgm:resizeHandles val="exact"/>
        </dgm:presLayoutVars>
      </dgm:prSet>
      <dgm:spPr/>
    </dgm:pt>
    <dgm:pt modelId="{E11303B5-D2B8-4D18-9507-A0505E6FD992}" type="pres">
      <dgm:prSet presAssocID="{18AEABF3-7B89-434C-B109-48E0FD7154BD}" presName="arrow" presStyleLbl="bgShp" presStyleIdx="0" presStyleCnt="1"/>
      <dgm:spPr/>
    </dgm:pt>
    <dgm:pt modelId="{874A72E9-A82D-4DD0-9A13-F35337A90333}" type="pres">
      <dgm:prSet presAssocID="{18AEABF3-7B89-434C-B109-48E0FD7154BD}" presName="arrowDiagram4" presStyleCnt="0"/>
      <dgm:spPr/>
    </dgm:pt>
    <dgm:pt modelId="{F01602BC-76C0-447E-9E64-3219A28DE3EA}" type="pres">
      <dgm:prSet presAssocID="{63014B53-3E88-4A66-91F3-30EE927ED690}" presName="bullet4a" presStyleLbl="node1" presStyleIdx="0" presStyleCnt="4"/>
      <dgm:spPr/>
    </dgm:pt>
    <dgm:pt modelId="{D504783A-25E7-4C51-9608-96D4D84255DA}" type="pres">
      <dgm:prSet presAssocID="{63014B53-3E88-4A66-91F3-30EE927ED690}" presName="textBox4a" presStyleLbl="revTx" presStyleIdx="0" presStyleCnt="4">
        <dgm:presLayoutVars>
          <dgm:bulletEnabled val="1"/>
        </dgm:presLayoutVars>
      </dgm:prSet>
      <dgm:spPr/>
    </dgm:pt>
    <dgm:pt modelId="{849A86BE-3E9D-4A06-B661-642D9FD50126}" type="pres">
      <dgm:prSet presAssocID="{A9522AE1-8CC5-4398-A9E5-C1B66D046481}" presName="bullet4b" presStyleLbl="node1" presStyleIdx="1" presStyleCnt="4" custLinFactX="-85439" custLinFactY="19763" custLinFactNeighborX="-100000" custLinFactNeighborY="100000"/>
      <dgm:spPr/>
    </dgm:pt>
    <dgm:pt modelId="{1205751D-5EEE-4E17-B5AF-44F22A4C9913}" type="pres">
      <dgm:prSet presAssocID="{A9522AE1-8CC5-4398-A9E5-C1B66D046481}" presName="textBox4b" presStyleLbl="revTx" presStyleIdx="1" presStyleCnt="4" custLinFactNeighborX="-28699" custLinFactNeighborY="6492">
        <dgm:presLayoutVars>
          <dgm:bulletEnabled val="1"/>
        </dgm:presLayoutVars>
      </dgm:prSet>
      <dgm:spPr/>
    </dgm:pt>
    <dgm:pt modelId="{5DF6A490-901A-48B7-B211-A6621182F048}" type="pres">
      <dgm:prSet presAssocID="{5E4ED0C7-803D-4C15-8DE2-F998875A2483}" presName="bullet4c" presStyleLbl="node1" presStyleIdx="2" presStyleCnt="4" custLinFactX="-83690" custLinFactNeighborX="-100000" custLinFactNeighborY="72318"/>
      <dgm:spPr/>
    </dgm:pt>
    <dgm:pt modelId="{291D7E98-62B5-475F-9980-07678182BBE6}" type="pres">
      <dgm:prSet presAssocID="{5E4ED0C7-803D-4C15-8DE2-F998875A2483}" presName="textBox4c" presStyleLbl="revTx" presStyleIdx="2" presStyleCnt="4" custLinFactNeighborX="-41208" custLinFactNeighborY="-800">
        <dgm:presLayoutVars>
          <dgm:bulletEnabled val="1"/>
        </dgm:presLayoutVars>
      </dgm:prSet>
      <dgm:spPr/>
    </dgm:pt>
    <dgm:pt modelId="{B3C1CE28-684D-4C8E-BDB7-B15B84630E7B}" type="pres">
      <dgm:prSet presAssocID="{F4096C9E-12F2-42C8-8A52-AFE18DD19C20}" presName="bullet4d" presStyleLbl="node1" presStyleIdx="3" presStyleCnt="4" custLinFactX="31431" custLinFactNeighborX="100000" custLinFactNeighborY="-47883"/>
      <dgm:spPr/>
    </dgm:pt>
    <dgm:pt modelId="{F1475CE2-2166-4AB5-B31D-811672CCC2E3}" type="pres">
      <dgm:prSet presAssocID="{F4096C9E-12F2-42C8-8A52-AFE18DD19C20}" presName="textBox4d" presStyleLbl="revTx" presStyleIdx="3" presStyleCnt="4" custScaleX="182937">
        <dgm:presLayoutVars>
          <dgm:bulletEnabled val="1"/>
        </dgm:presLayoutVars>
      </dgm:prSet>
      <dgm:spPr/>
    </dgm:pt>
  </dgm:ptLst>
  <dgm:cxnLst>
    <dgm:cxn modelId="{9827F50F-EF6C-481A-B35A-D27BFE71EFCF}" srcId="{F4096C9E-12F2-42C8-8A52-AFE18DD19C20}" destId="{BEDF29AC-4CB7-48B8-A754-E7AD69BEB55D}" srcOrd="1" destOrd="0" parTransId="{BF308616-854E-4625-844F-81278216F3ED}" sibTransId="{96712989-5737-469A-8F77-70DDFF6C15F1}"/>
    <dgm:cxn modelId="{40D13E10-4989-445B-A754-B52B6EAAA6AD}" srcId="{18AEABF3-7B89-434C-B109-48E0FD7154BD}" destId="{A9522AE1-8CC5-4398-A9E5-C1B66D046481}" srcOrd="1" destOrd="0" parTransId="{55381286-09EB-4C4B-9B5B-D66D305F91D3}" sibTransId="{9A1AFD25-EE39-48A6-9AD5-D3F2529C8BFC}"/>
    <dgm:cxn modelId="{0B413725-137D-4097-B7D5-7194B0C5C00A}" type="presOf" srcId="{18AEABF3-7B89-434C-B109-48E0FD7154BD}" destId="{5228B77D-5E83-4E36-B45F-B87F008B7241}" srcOrd="0" destOrd="0" presId="urn:microsoft.com/office/officeart/2005/8/layout/arrow2"/>
    <dgm:cxn modelId="{A56EF826-F6C7-4143-9CFB-308775652EBE}" type="presOf" srcId="{F4096C9E-12F2-42C8-8A52-AFE18DD19C20}" destId="{F1475CE2-2166-4AB5-B31D-811672CCC2E3}" srcOrd="0" destOrd="0" presId="urn:microsoft.com/office/officeart/2005/8/layout/arrow2"/>
    <dgm:cxn modelId="{B50E793A-427C-4F19-B567-5CF2A1DEC5D1}" type="presOf" srcId="{63014B53-3E88-4A66-91F3-30EE927ED690}" destId="{D504783A-25E7-4C51-9608-96D4D84255DA}" srcOrd="0" destOrd="0" presId="urn:microsoft.com/office/officeart/2005/8/layout/arrow2"/>
    <dgm:cxn modelId="{814AB45E-779D-41C8-871D-97931759FD16}" srcId="{18AEABF3-7B89-434C-B109-48E0FD7154BD}" destId="{F4096C9E-12F2-42C8-8A52-AFE18DD19C20}" srcOrd="3" destOrd="0" parTransId="{34C34BBC-535A-478D-B6A1-CD7F9C6ED0F0}" sibTransId="{0C01B4DD-5060-4B33-AE70-30E82B309A53}"/>
    <dgm:cxn modelId="{7201DB45-974B-4ADD-8BF9-CF1210CA9CC0}" type="presOf" srcId="{C769C5FD-C863-4E2C-8C19-7C6D5087055E}" destId="{F1475CE2-2166-4AB5-B31D-811672CCC2E3}" srcOrd="0" destOrd="3" presId="urn:microsoft.com/office/officeart/2005/8/layout/arrow2"/>
    <dgm:cxn modelId="{C5814C7E-D9BC-49E7-9E39-8D3B2B611056}" srcId="{F4096C9E-12F2-42C8-8A52-AFE18DD19C20}" destId="{880BD82F-96CE-4C3E-85A3-E10FBBDECAF1}" srcOrd="0" destOrd="0" parTransId="{904A1C7B-2D3E-48D2-BCA9-398D48C5535B}" sibTransId="{95B47CB1-5790-4D46-9B96-AA47E6240486}"/>
    <dgm:cxn modelId="{0A23AB93-B30B-487E-B33F-7924DB075D8D}" type="presOf" srcId="{BEDF29AC-4CB7-48B8-A754-E7AD69BEB55D}" destId="{F1475CE2-2166-4AB5-B31D-811672CCC2E3}" srcOrd="0" destOrd="2" presId="urn:microsoft.com/office/officeart/2005/8/layout/arrow2"/>
    <dgm:cxn modelId="{2808BF98-374D-4835-9A2C-BDEEAD1465A3}" srcId="{F4096C9E-12F2-42C8-8A52-AFE18DD19C20}" destId="{C769C5FD-C863-4E2C-8C19-7C6D5087055E}" srcOrd="2" destOrd="0" parTransId="{578F19EE-B7FA-4279-B08B-FCC41FF08624}" sibTransId="{7FE7B358-011E-422D-8C0B-2DA0E660D3AA}"/>
    <dgm:cxn modelId="{8F1518A0-3DD5-48A3-88C2-69C91A1E30BE}" srcId="{18AEABF3-7B89-434C-B109-48E0FD7154BD}" destId="{63014B53-3E88-4A66-91F3-30EE927ED690}" srcOrd="0" destOrd="0" parTransId="{E1F8E22D-76D3-4D96-AD99-8CEB6746E7AE}" sibTransId="{122CE418-B933-4080-9772-0038EAFD5EC4}"/>
    <dgm:cxn modelId="{65AB19D0-53B0-447B-B18C-96F1386DD832}" type="presOf" srcId="{880BD82F-96CE-4C3E-85A3-E10FBBDECAF1}" destId="{F1475CE2-2166-4AB5-B31D-811672CCC2E3}" srcOrd="0" destOrd="1" presId="urn:microsoft.com/office/officeart/2005/8/layout/arrow2"/>
    <dgm:cxn modelId="{7416BEEA-984B-47BE-9B26-E876CADBAB6C}" srcId="{18AEABF3-7B89-434C-B109-48E0FD7154BD}" destId="{5E4ED0C7-803D-4C15-8DE2-F998875A2483}" srcOrd="2" destOrd="0" parTransId="{85F13955-BB3E-46F5-B3A3-AB46AB5F2CB9}" sibTransId="{A88F3235-9513-4580-A23E-4382568F6C47}"/>
    <dgm:cxn modelId="{830C59EB-361B-4686-B99A-71DF5E0F1F44}" type="presOf" srcId="{5E4ED0C7-803D-4C15-8DE2-F998875A2483}" destId="{291D7E98-62B5-475F-9980-07678182BBE6}" srcOrd="0" destOrd="0" presId="urn:microsoft.com/office/officeart/2005/8/layout/arrow2"/>
    <dgm:cxn modelId="{E88A45EE-7FDA-476A-BD2C-05E705C03A62}" type="presOf" srcId="{A9522AE1-8CC5-4398-A9E5-C1B66D046481}" destId="{1205751D-5EEE-4E17-B5AF-44F22A4C9913}" srcOrd="0" destOrd="0" presId="urn:microsoft.com/office/officeart/2005/8/layout/arrow2"/>
    <dgm:cxn modelId="{38EA65CC-1204-42EC-94E6-3349DA25E7CF}" type="presParOf" srcId="{5228B77D-5E83-4E36-B45F-B87F008B7241}" destId="{E11303B5-D2B8-4D18-9507-A0505E6FD992}" srcOrd="0" destOrd="0" presId="urn:microsoft.com/office/officeart/2005/8/layout/arrow2"/>
    <dgm:cxn modelId="{70143742-33B0-4835-A942-71AD51E142BD}" type="presParOf" srcId="{5228B77D-5E83-4E36-B45F-B87F008B7241}" destId="{874A72E9-A82D-4DD0-9A13-F35337A90333}" srcOrd="1" destOrd="0" presId="urn:microsoft.com/office/officeart/2005/8/layout/arrow2"/>
    <dgm:cxn modelId="{79BFD485-72C5-4FA7-8832-631E8CD4E318}" type="presParOf" srcId="{874A72E9-A82D-4DD0-9A13-F35337A90333}" destId="{F01602BC-76C0-447E-9E64-3219A28DE3EA}" srcOrd="0" destOrd="0" presId="urn:microsoft.com/office/officeart/2005/8/layout/arrow2"/>
    <dgm:cxn modelId="{4DF1E813-60AF-464B-A370-D662FED75286}" type="presParOf" srcId="{874A72E9-A82D-4DD0-9A13-F35337A90333}" destId="{D504783A-25E7-4C51-9608-96D4D84255DA}" srcOrd="1" destOrd="0" presId="urn:microsoft.com/office/officeart/2005/8/layout/arrow2"/>
    <dgm:cxn modelId="{16787271-3835-4193-A668-7A3FB7B39DC8}" type="presParOf" srcId="{874A72E9-A82D-4DD0-9A13-F35337A90333}" destId="{849A86BE-3E9D-4A06-B661-642D9FD50126}" srcOrd="2" destOrd="0" presId="urn:microsoft.com/office/officeart/2005/8/layout/arrow2"/>
    <dgm:cxn modelId="{0B6FCF46-F5A2-4C89-864F-E4C5840628C6}" type="presParOf" srcId="{874A72E9-A82D-4DD0-9A13-F35337A90333}" destId="{1205751D-5EEE-4E17-B5AF-44F22A4C9913}" srcOrd="3" destOrd="0" presId="urn:microsoft.com/office/officeart/2005/8/layout/arrow2"/>
    <dgm:cxn modelId="{36E1FB3A-0C9C-458A-8C56-36B9912703C4}" type="presParOf" srcId="{874A72E9-A82D-4DD0-9A13-F35337A90333}" destId="{5DF6A490-901A-48B7-B211-A6621182F048}" srcOrd="4" destOrd="0" presId="urn:microsoft.com/office/officeart/2005/8/layout/arrow2"/>
    <dgm:cxn modelId="{47ED1AF3-494B-4F53-82F3-FAF8E2AF0B41}" type="presParOf" srcId="{874A72E9-A82D-4DD0-9A13-F35337A90333}" destId="{291D7E98-62B5-475F-9980-07678182BBE6}" srcOrd="5" destOrd="0" presId="urn:microsoft.com/office/officeart/2005/8/layout/arrow2"/>
    <dgm:cxn modelId="{AE41595F-4C03-435A-A60C-05F7CA4CF47F}" type="presParOf" srcId="{874A72E9-A82D-4DD0-9A13-F35337A90333}" destId="{B3C1CE28-684D-4C8E-BDB7-B15B84630E7B}" srcOrd="6" destOrd="0" presId="urn:microsoft.com/office/officeart/2005/8/layout/arrow2"/>
    <dgm:cxn modelId="{9F7AACA0-5DF7-4923-8D9E-99BD81E21C5F}" type="presParOf" srcId="{874A72E9-A82D-4DD0-9A13-F35337A90333}" destId="{F1475CE2-2166-4AB5-B31D-811672CCC2E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8A8A9-CB33-4F88-B114-0FED11F19133}">
      <dsp:nvSpPr>
        <dsp:cNvPr id="0" name=""/>
        <dsp:cNvSpPr/>
      </dsp:nvSpPr>
      <dsp:spPr>
        <a:xfrm>
          <a:off x="2236" y="1682181"/>
          <a:ext cx="1289193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Tải ma trận</a:t>
          </a:r>
        </a:p>
      </dsp:txBody>
      <dsp:txXfrm>
        <a:off x="20381" y="1700326"/>
        <a:ext cx="1252903" cy="583239"/>
      </dsp:txXfrm>
    </dsp:sp>
    <dsp:sp modelId="{910717A5-ADBA-4AB6-AE42-6706719CB5C2}">
      <dsp:nvSpPr>
        <dsp:cNvPr id="0" name=""/>
        <dsp:cNvSpPr/>
      </dsp:nvSpPr>
      <dsp:spPr>
        <a:xfrm>
          <a:off x="1390062" y="1869642"/>
          <a:ext cx="209098" cy="244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90062" y="1918563"/>
        <a:ext cx="146369" cy="146764"/>
      </dsp:txXfrm>
    </dsp:sp>
    <dsp:sp modelId="{C8BEA016-4EE6-4CAD-9D92-1C1368EA4333}">
      <dsp:nvSpPr>
        <dsp:cNvPr id="0" name=""/>
        <dsp:cNvSpPr/>
      </dsp:nvSpPr>
      <dsp:spPr>
        <a:xfrm>
          <a:off x="1685956" y="1682181"/>
          <a:ext cx="2232920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Đọc input và tạo ma trận</a:t>
          </a:r>
        </a:p>
      </dsp:txBody>
      <dsp:txXfrm>
        <a:off x="1704101" y="1700326"/>
        <a:ext cx="2196630" cy="583239"/>
      </dsp:txXfrm>
    </dsp:sp>
    <dsp:sp modelId="{623738C5-BD88-4EDD-BD0C-3156CA0E2609}">
      <dsp:nvSpPr>
        <dsp:cNvPr id="0" name=""/>
        <dsp:cNvSpPr/>
      </dsp:nvSpPr>
      <dsp:spPr>
        <a:xfrm>
          <a:off x="4017508" y="1869642"/>
          <a:ext cx="209098" cy="244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17508" y="1918563"/>
        <a:ext cx="146369" cy="146764"/>
      </dsp:txXfrm>
    </dsp:sp>
    <dsp:sp modelId="{6BEFEC21-7D6C-442D-AECC-689D6FF6CEEB}">
      <dsp:nvSpPr>
        <dsp:cNvPr id="0" name=""/>
        <dsp:cNvSpPr/>
      </dsp:nvSpPr>
      <dsp:spPr>
        <a:xfrm>
          <a:off x="4313403" y="1682181"/>
          <a:ext cx="1372261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Xử lý bài toán</a:t>
          </a:r>
        </a:p>
      </dsp:txBody>
      <dsp:txXfrm>
        <a:off x="4331548" y="1700326"/>
        <a:ext cx="1335971" cy="583239"/>
      </dsp:txXfrm>
    </dsp:sp>
    <dsp:sp modelId="{21002B2D-54D1-4CCD-B831-0E03E2078203}">
      <dsp:nvSpPr>
        <dsp:cNvPr id="0" name=""/>
        <dsp:cNvSpPr/>
      </dsp:nvSpPr>
      <dsp:spPr>
        <a:xfrm>
          <a:off x="5784296" y="1869642"/>
          <a:ext cx="209098" cy="244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784296" y="1918563"/>
        <a:ext cx="146369" cy="146764"/>
      </dsp:txXfrm>
    </dsp:sp>
    <dsp:sp modelId="{077C8F54-F895-4CEA-9EED-07AC36BF4267}">
      <dsp:nvSpPr>
        <dsp:cNvPr id="0" name=""/>
        <dsp:cNvSpPr/>
      </dsp:nvSpPr>
      <dsp:spPr>
        <a:xfrm>
          <a:off x="6080191" y="1682181"/>
          <a:ext cx="1885914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Tô màu, xuất output</a:t>
          </a:r>
        </a:p>
      </dsp:txBody>
      <dsp:txXfrm>
        <a:off x="6098336" y="1700326"/>
        <a:ext cx="1849624" cy="583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D970-79D9-4CDA-9287-10473023C9B0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</a:t>
          </a:r>
        </a:p>
      </dsp:txBody>
      <dsp:txXfrm>
        <a:off x="25068" y="1654637"/>
        <a:ext cx="1556412" cy="754725"/>
      </dsp:txXfrm>
    </dsp:sp>
    <dsp:sp modelId="{060D5887-D645-443A-A3A2-4501138FE40D}">
      <dsp:nvSpPr>
        <dsp:cNvPr id="0" name=""/>
        <dsp:cNvSpPr/>
      </dsp:nvSpPr>
      <dsp:spPr>
        <a:xfrm rot="17945813">
          <a:off x="1266203" y="1438033"/>
          <a:ext cx="13188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188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2665" y="1422815"/>
        <a:ext cx="65943" cy="65943"/>
      </dsp:txXfrm>
    </dsp:sp>
    <dsp:sp modelId="{AAC4C893-0402-4C0F-A05A-8AF09F7F0844}">
      <dsp:nvSpPr>
        <dsp:cNvPr id="0" name=""/>
        <dsp:cNvSpPr/>
      </dsp:nvSpPr>
      <dsp:spPr>
        <a:xfrm>
          <a:off x="2246312" y="47873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exist</a:t>
          </a:r>
        </a:p>
      </dsp:txBody>
      <dsp:txXfrm>
        <a:off x="2269793" y="502211"/>
        <a:ext cx="1556412" cy="754725"/>
      </dsp:txXfrm>
    </dsp:sp>
    <dsp:sp modelId="{DC216E00-638C-45D8-A5D5-7ACA01FF907A}">
      <dsp:nvSpPr>
        <dsp:cNvPr id="0" name=""/>
        <dsp:cNvSpPr/>
      </dsp:nvSpPr>
      <dsp:spPr>
        <a:xfrm>
          <a:off x="3849687" y="861820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4328" y="863540"/>
        <a:ext cx="32067" cy="32067"/>
      </dsp:txXfrm>
    </dsp:sp>
    <dsp:sp modelId="{3639E7C6-71F2-4D6C-825E-ED4E5E713C2E}">
      <dsp:nvSpPr>
        <dsp:cNvPr id="0" name=""/>
        <dsp:cNvSpPr/>
      </dsp:nvSpPr>
      <dsp:spPr>
        <a:xfrm>
          <a:off x="4491037" y="47873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matrix.txt</a:t>
          </a:r>
        </a:p>
      </dsp:txBody>
      <dsp:txXfrm>
        <a:off x="4514518" y="502211"/>
        <a:ext cx="1556412" cy="754725"/>
      </dsp:txXfrm>
    </dsp:sp>
    <dsp:sp modelId="{8E6791A6-BD81-4589-8A1F-51D264C7959D}">
      <dsp:nvSpPr>
        <dsp:cNvPr id="0" name=""/>
        <dsp:cNvSpPr/>
      </dsp:nvSpPr>
      <dsp:spPr>
        <a:xfrm rot="1186030">
          <a:off x="1584883" y="2129488"/>
          <a:ext cx="68150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8150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8599" y="2130204"/>
        <a:ext cx="34075" cy="34075"/>
      </dsp:txXfrm>
    </dsp:sp>
    <dsp:sp modelId="{85D4D5F9-E663-410F-B516-1E8BE72F1FE0}">
      <dsp:nvSpPr>
        <dsp:cNvPr id="0" name=""/>
        <dsp:cNvSpPr/>
      </dsp:nvSpPr>
      <dsp:spPr>
        <a:xfrm>
          <a:off x="2246312" y="186164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else</a:t>
          </a:r>
        </a:p>
      </dsp:txBody>
      <dsp:txXfrm>
        <a:off x="2269793" y="1885122"/>
        <a:ext cx="1556412" cy="754725"/>
      </dsp:txXfrm>
    </dsp:sp>
    <dsp:sp modelId="{51CFEF2A-E2DC-49C3-9F46-D983F5CCC0C9}">
      <dsp:nvSpPr>
        <dsp:cNvPr id="0" name=""/>
        <dsp:cNvSpPr/>
      </dsp:nvSpPr>
      <dsp:spPr>
        <a:xfrm rot="19457599">
          <a:off x="3775450" y="2014246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2012254"/>
        <a:ext cx="39491" cy="39491"/>
      </dsp:txXfrm>
    </dsp:sp>
    <dsp:sp modelId="{F413F722-490E-46E2-9E39-E3D0D8488D4B}">
      <dsp:nvSpPr>
        <dsp:cNvPr id="0" name=""/>
        <dsp:cNvSpPr/>
      </dsp:nvSpPr>
      <dsp:spPr>
        <a:xfrm>
          <a:off x="4491037" y="140067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upload</a:t>
          </a:r>
        </a:p>
      </dsp:txBody>
      <dsp:txXfrm>
        <a:off x="4514518" y="1424152"/>
        <a:ext cx="1556412" cy="754725"/>
      </dsp:txXfrm>
    </dsp:sp>
    <dsp:sp modelId="{FAB4211B-665A-4403-9BD8-974C93410ACE}">
      <dsp:nvSpPr>
        <dsp:cNvPr id="0" name=""/>
        <dsp:cNvSpPr/>
      </dsp:nvSpPr>
      <dsp:spPr>
        <a:xfrm rot="2142401">
          <a:off x="3775450" y="2475216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2473224"/>
        <a:ext cx="39491" cy="39491"/>
      </dsp:txXfrm>
    </dsp:sp>
    <dsp:sp modelId="{B7D66287-C916-446D-B7D0-304532D1209E}">
      <dsp:nvSpPr>
        <dsp:cNvPr id="0" name=""/>
        <dsp:cNvSpPr/>
      </dsp:nvSpPr>
      <dsp:spPr>
        <a:xfrm>
          <a:off x="4491037" y="232261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rename to matrix.txt</a:t>
          </a:r>
        </a:p>
      </dsp:txBody>
      <dsp:txXfrm>
        <a:off x="4514518" y="2346092"/>
        <a:ext cx="1556412" cy="754725"/>
      </dsp:txXfrm>
    </dsp:sp>
    <dsp:sp modelId="{777CB019-0ED9-407B-B57B-A56336383C95}">
      <dsp:nvSpPr>
        <dsp:cNvPr id="0" name=""/>
        <dsp:cNvSpPr/>
      </dsp:nvSpPr>
      <dsp:spPr>
        <a:xfrm rot="3654187">
          <a:off x="1266203" y="2590458"/>
          <a:ext cx="13188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188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2665" y="2575241"/>
        <a:ext cx="65943" cy="65943"/>
      </dsp:txXfrm>
    </dsp:sp>
    <dsp:sp modelId="{4A710086-A41F-49B3-865D-7AD36B8FA8EE}">
      <dsp:nvSpPr>
        <dsp:cNvPr id="0" name=""/>
        <dsp:cNvSpPr/>
      </dsp:nvSpPr>
      <dsp:spPr>
        <a:xfrm>
          <a:off x="2246312" y="2783582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 data</a:t>
          </a:r>
        </a:p>
      </dsp:txBody>
      <dsp:txXfrm>
        <a:off x="2269793" y="2807063"/>
        <a:ext cx="1556412" cy="754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D970-79D9-4CDA-9287-10473023C9B0}">
      <dsp:nvSpPr>
        <dsp:cNvPr id="0" name=""/>
        <dsp:cNvSpPr/>
      </dsp:nvSpPr>
      <dsp:spPr>
        <a:xfrm>
          <a:off x="291901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Input</a:t>
          </a:r>
        </a:p>
      </dsp:txBody>
      <dsp:txXfrm>
        <a:off x="313144" y="1690598"/>
        <a:ext cx="1408092" cy="682803"/>
      </dsp:txXfrm>
    </dsp:sp>
    <dsp:sp modelId="{060D5887-D645-443A-A3A2-4501138FE40D}">
      <dsp:nvSpPr>
        <dsp:cNvPr id="0" name=""/>
        <dsp:cNvSpPr/>
      </dsp:nvSpPr>
      <dsp:spPr>
        <a:xfrm rot="17350740">
          <a:off x="1149498" y="1181855"/>
          <a:ext cx="1766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6619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88440" y="1153762"/>
        <a:ext cx="88309" cy="88309"/>
      </dsp:txXfrm>
    </dsp:sp>
    <dsp:sp modelId="{AAC4C893-0402-4C0F-A05A-8AF09F7F0844}">
      <dsp:nvSpPr>
        <dsp:cNvPr id="0" name=""/>
        <dsp:cNvSpPr/>
      </dsp:nvSpPr>
      <dsp:spPr>
        <a:xfrm>
          <a:off x="2322710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Loại bỏ khoảng trắng và xuống dòng</a:t>
          </a:r>
        </a:p>
      </dsp:txBody>
      <dsp:txXfrm>
        <a:off x="2343953" y="22433"/>
        <a:ext cx="1408092" cy="682803"/>
      </dsp:txXfrm>
    </dsp:sp>
    <dsp:sp modelId="{8E6791A6-BD81-4589-8A1F-51D264C7959D}">
      <dsp:nvSpPr>
        <dsp:cNvPr id="0" name=""/>
        <dsp:cNvSpPr/>
      </dsp:nvSpPr>
      <dsp:spPr>
        <a:xfrm rot="18289469">
          <a:off x="1524569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7194" y="1589557"/>
        <a:ext cx="50802" cy="50802"/>
      </dsp:txXfrm>
    </dsp:sp>
    <dsp:sp modelId="{85D4D5F9-E663-410F-B516-1E8BE72F1FE0}">
      <dsp:nvSpPr>
        <dsp:cNvPr id="0" name=""/>
        <dsp:cNvSpPr/>
      </dsp:nvSpPr>
      <dsp:spPr>
        <a:xfrm>
          <a:off x="232271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Lấy kích thước ma trận (dòng 1)</a:t>
          </a:r>
        </a:p>
      </dsp:txBody>
      <dsp:txXfrm>
        <a:off x="2343953" y="856516"/>
        <a:ext cx="1408092" cy="682803"/>
      </dsp:txXfrm>
    </dsp:sp>
    <dsp:sp modelId="{777CB019-0ED9-407B-B57B-A56336383C95}">
      <dsp:nvSpPr>
        <dsp:cNvPr id="0" name=""/>
        <dsp:cNvSpPr/>
      </dsp:nvSpPr>
      <dsp:spPr>
        <a:xfrm>
          <a:off x="1742479" y="2015937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8089" y="2017494"/>
        <a:ext cx="29011" cy="29011"/>
      </dsp:txXfrm>
    </dsp:sp>
    <dsp:sp modelId="{4A710086-A41F-49B3-865D-7AD36B8FA8EE}">
      <dsp:nvSpPr>
        <dsp:cNvPr id="0" name=""/>
        <dsp:cNvSpPr/>
      </dsp:nvSpPr>
      <dsp:spPr>
        <a:xfrm>
          <a:off x="2322710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Tạo ma trận với kích thước vừa lấy</a:t>
          </a:r>
        </a:p>
      </dsp:txBody>
      <dsp:txXfrm>
        <a:off x="2343953" y="1690598"/>
        <a:ext cx="1408092" cy="682803"/>
      </dsp:txXfrm>
    </dsp:sp>
    <dsp:sp modelId="{B830AFD7-4A65-4B10-91B0-C3F278DF11DF}">
      <dsp:nvSpPr>
        <dsp:cNvPr id="0" name=""/>
        <dsp:cNvSpPr/>
      </dsp:nvSpPr>
      <dsp:spPr>
        <a:xfrm rot="3310531">
          <a:off x="1524569" y="2432979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7194" y="2423639"/>
        <a:ext cx="50802" cy="50802"/>
      </dsp:txXfrm>
    </dsp:sp>
    <dsp:sp modelId="{26D69534-5E0F-4537-9BAF-B39BFEE6BFFC}">
      <dsp:nvSpPr>
        <dsp:cNvPr id="0" name=""/>
        <dsp:cNvSpPr/>
      </dsp:nvSpPr>
      <dsp:spPr>
        <a:xfrm>
          <a:off x="2322710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Lấy các giá trị trong ma trận</a:t>
          </a:r>
        </a:p>
      </dsp:txBody>
      <dsp:txXfrm>
        <a:off x="2343953" y="2524680"/>
        <a:ext cx="1408092" cy="682803"/>
      </dsp:txXfrm>
    </dsp:sp>
    <dsp:sp modelId="{F5BF495C-0D33-4FA5-ACE1-830CA66B793A}">
      <dsp:nvSpPr>
        <dsp:cNvPr id="0" name=""/>
        <dsp:cNvSpPr/>
      </dsp:nvSpPr>
      <dsp:spPr>
        <a:xfrm rot="18289469">
          <a:off x="3555378" y="2432979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003" y="2423639"/>
        <a:ext cx="50802" cy="50802"/>
      </dsp:txXfrm>
    </dsp:sp>
    <dsp:sp modelId="{3AFEEE10-C3DE-40E9-9B32-9ED7296C2803}">
      <dsp:nvSpPr>
        <dsp:cNvPr id="0" name=""/>
        <dsp:cNvSpPr/>
      </dsp:nvSpPr>
      <dsp:spPr>
        <a:xfrm>
          <a:off x="4353520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Duyệt theo dòng</a:t>
          </a:r>
        </a:p>
      </dsp:txBody>
      <dsp:txXfrm>
        <a:off x="4374763" y="1690598"/>
        <a:ext cx="1408092" cy="682803"/>
      </dsp:txXfrm>
    </dsp:sp>
    <dsp:sp modelId="{3A803116-E729-43DF-BE48-DA988BD9B521}">
      <dsp:nvSpPr>
        <dsp:cNvPr id="0" name=""/>
        <dsp:cNvSpPr/>
      </dsp:nvSpPr>
      <dsp:spPr>
        <a:xfrm>
          <a:off x="3773289" y="2850020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898" y="2851576"/>
        <a:ext cx="29011" cy="29011"/>
      </dsp:txXfrm>
    </dsp:sp>
    <dsp:sp modelId="{8379FBC0-4E7F-41FF-8363-AC3607160AF3}">
      <dsp:nvSpPr>
        <dsp:cNvPr id="0" name=""/>
        <dsp:cNvSpPr/>
      </dsp:nvSpPr>
      <dsp:spPr>
        <a:xfrm>
          <a:off x="4353520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Duyệt theo cột</a:t>
          </a:r>
        </a:p>
      </dsp:txBody>
      <dsp:txXfrm>
        <a:off x="4374763" y="2524680"/>
        <a:ext cx="1408092" cy="682803"/>
      </dsp:txXfrm>
    </dsp:sp>
    <dsp:sp modelId="{F236364E-9342-4ADC-ACD1-653DC5AA4A1A}">
      <dsp:nvSpPr>
        <dsp:cNvPr id="0" name=""/>
        <dsp:cNvSpPr/>
      </dsp:nvSpPr>
      <dsp:spPr>
        <a:xfrm rot="3310531">
          <a:off x="3555378" y="3267061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003" y="3257722"/>
        <a:ext cx="50802" cy="50802"/>
      </dsp:txXfrm>
    </dsp:sp>
    <dsp:sp modelId="{D767E2BC-EFCB-41A1-A5DC-902011B104B1}">
      <dsp:nvSpPr>
        <dsp:cNvPr id="0" name=""/>
        <dsp:cNvSpPr/>
      </dsp:nvSpPr>
      <dsp:spPr>
        <a:xfrm>
          <a:off x="4353520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Catch error</a:t>
          </a:r>
        </a:p>
      </dsp:txBody>
      <dsp:txXfrm>
        <a:off x="4374763" y="3358763"/>
        <a:ext cx="1408092" cy="682803"/>
      </dsp:txXfrm>
    </dsp:sp>
    <dsp:sp modelId="{47265522-A896-43C1-934E-75263ED59DC4}">
      <dsp:nvSpPr>
        <dsp:cNvPr id="0" name=""/>
        <dsp:cNvSpPr/>
      </dsp:nvSpPr>
      <dsp:spPr>
        <a:xfrm rot="4249260">
          <a:off x="1149498" y="2850020"/>
          <a:ext cx="1766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6619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88440" y="2821927"/>
        <a:ext cx="88309" cy="88309"/>
      </dsp:txXfrm>
    </dsp:sp>
    <dsp:sp modelId="{ECB318DE-AE78-48E0-B52E-2EF733D0DBE1}">
      <dsp:nvSpPr>
        <dsp:cNvPr id="0" name=""/>
        <dsp:cNvSpPr/>
      </dsp:nvSpPr>
      <dsp:spPr>
        <a:xfrm>
          <a:off x="2322710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Trả về ma trận</a:t>
          </a:r>
        </a:p>
      </dsp:txBody>
      <dsp:txXfrm>
        <a:off x="2343953" y="3358763"/>
        <a:ext cx="1408092" cy="682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303B5-D2B8-4D18-9507-A0505E6FD992}">
      <dsp:nvSpPr>
        <dsp:cNvPr id="0" name=""/>
        <dsp:cNvSpPr/>
      </dsp:nvSpPr>
      <dsp:spPr>
        <a:xfrm>
          <a:off x="18569" y="0"/>
          <a:ext cx="6502398" cy="4063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602BC-76C0-447E-9E64-3219A28DE3EA}">
      <dsp:nvSpPr>
        <dsp:cNvPr id="0" name=""/>
        <dsp:cNvSpPr/>
      </dsp:nvSpPr>
      <dsp:spPr>
        <a:xfrm>
          <a:off x="659056" y="3021989"/>
          <a:ext cx="149555" cy="149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4783A-25E7-4C51-9608-96D4D84255DA}">
      <dsp:nvSpPr>
        <dsp:cNvPr id="0" name=""/>
        <dsp:cNvSpPr/>
      </dsp:nvSpPr>
      <dsp:spPr>
        <a:xfrm>
          <a:off x="733833" y="3096767"/>
          <a:ext cx="1111910" cy="9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input</a:t>
          </a:r>
        </a:p>
      </dsp:txBody>
      <dsp:txXfrm>
        <a:off x="733833" y="3096767"/>
        <a:ext cx="1111910" cy="967231"/>
      </dsp:txXfrm>
    </dsp:sp>
    <dsp:sp modelId="{849A86BE-3E9D-4A06-B661-642D9FD50126}">
      <dsp:nvSpPr>
        <dsp:cNvPr id="0" name=""/>
        <dsp:cNvSpPr/>
      </dsp:nvSpPr>
      <dsp:spPr>
        <a:xfrm>
          <a:off x="1233376" y="2388202"/>
          <a:ext cx="260095" cy="260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751D-5EEE-4E17-B5AF-44F22A4C9913}">
      <dsp:nvSpPr>
        <dsp:cNvPr id="0" name=""/>
        <dsp:cNvSpPr/>
      </dsp:nvSpPr>
      <dsp:spPr>
        <a:xfrm>
          <a:off x="1453857" y="2206751"/>
          <a:ext cx="1365503" cy="1857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19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ouput</a:t>
          </a:r>
        </a:p>
      </dsp:txBody>
      <dsp:txXfrm>
        <a:off x="1453857" y="2206751"/>
        <a:ext cx="1365503" cy="1857247"/>
      </dsp:txXfrm>
    </dsp:sp>
    <dsp:sp modelId="{5DF6A490-901A-48B7-B211-A6621182F048}">
      <dsp:nvSpPr>
        <dsp:cNvPr id="0" name=""/>
        <dsp:cNvSpPr/>
      </dsp:nvSpPr>
      <dsp:spPr>
        <a:xfrm>
          <a:off x="2431897" y="1629361"/>
          <a:ext cx="344627" cy="344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D7E98-62B5-475F-9980-07678182BBE6}">
      <dsp:nvSpPr>
        <dsp:cNvPr id="0" name=""/>
        <dsp:cNvSpPr/>
      </dsp:nvSpPr>
      <dsp:spPr>
        <a:xfrm>
          <a:off x="2674560" y="1532355"/>
          <a:ext cx="1365503" cy="251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11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Merge (I/O)</a:t>
          </a:r>
        </a:p>
      </dsp:txBody>
      <dsp:txXfrm>
        <a:off x="2674560" y="1532355"/>
        <a:ext cx="1365503" cy="2511551"/>
      </dsp:txXfrm>
    </dsp:sp>
    <dsp:sp modelId="{B3C1CE28-684D-4C8E-BDB7-B15B84630E7B}">
      <dsp:nvSpPr>
        <dsp:cNvPr id="0" name=""/>
        <dsp:cNvSpPr/>
      </dsp:nvSpPr>
      <dsp:spPr>
        <a:xfrm>
          <a:off x="5141263" y="698214"/>
          <a:ext cx="461670" cy="4616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75CE2-2166-4AB5-B31D-811672CCC2E3}">
      <dsp:nvSpPr>
        <dsp:cNvPr id="0" name=""/>
        <dsp:cNvSpPr/>
      </dsp:nvSpPr>
      <dsp:spPr>
        <a:xfrm>
          <a:off x="4199066" y="1150111"/>
          <a:ext cx="2498011" cy="2913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3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Draw with matplot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Color by ouput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Value by input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Catch (if exist)</a:t>
          </a:r>
        </a:p>
      </dsp:txBody>
      <dsp:txXfrm>
        <a:off x="4199066" y="1150111"/>
        <a:ext cx="2498011" cy="2913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95020-72AA-4787-B4DB-4E5B3A15E30F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30/04/2023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ngbro/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8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TRƯỜNG ĐẠI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5312" y="3780045"/>
          <a:ext cx="7953376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51900821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phuctran12421@gmail.com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2: Converting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5083" y="5670034"/>
            <a:ext cx="29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Lấy input từ file .txt đưa lên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4BDA35-2271-9100-7699-76BF9FC7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729100"/>
              </p:ext>
            </p:extLst>
          </p:nvPr>
        </p:nvGraphicFramePr>
        <p:xfrm>
          <a:off x="1523998" y="1226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4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0729" y="2875915"/>
            <a:ext cx="280254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Solve</a:t>
            </a:r>
          </a:p>
        </p:txBody>
      </p:sp>
    </p:spTree>
    <p:extLst>
      <p:ext uri="{BB962C8B-B14F-4D97-AF65-F5344CB8AC3E}">
        <p14:creationId xmlns:p14="http://schemas.microsoft.com/office/powerpoint/2010/main" val="305899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3: Solve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7284" y="566380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Ý nghĩa các hàm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F4C7E-CEA9-D6E8-C39B-910C91F8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02" y="1691489"/>
            <a:ext cx="6416596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6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0933" y="2887138"/>
            <a:ext cx="4064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Visualizing</a:t>
            </a:r>
          </a:p>
        </p:txBody>
      </p:sp>
    </p:spTree>
    <p:extLst>
      <p:ext uri="{BB962C8B-B14F-4D97-AF65-F5344CB8AC3E}">
        <p14:creationId xmlns:p14="http://schemas.microsoft.com/office/powerpoint/2010/main" val="399335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4: Visualizing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8812497-8AEE-4D2D-CDBA-832FC6D69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415721"/>
              </p:ext>
            </p:extLst>
          </p:nvPr>
        </p:nvGraphicFramePr>
        <p:xfrm>
          <a:off x="1524000" y="1397000"/>
          <a:ext cx="6715648" cy="406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C03E23-FC46-A399-9EDC-040EBE312C6E}"/>
              </a:ext>
            </a:extLst>
          </p:cNvPr>
          <p:cNvSpPr txBox="1"/>
          <p:nvPr/>
        </p:nvSpPr>
        <p:spPr>
          <a:xfrm>
            <a:off x="3577284" y="566380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Quy trình tô màu</a:t>
            </a:r>
          </a:p>
        </p:txBody>
      </p:sp>
    </p:spTree>
    <p:extLst>
      <p:ext uri="{BB962C8B-B14F-4D97-AF65-F5344CB8AC3E}">
        <p14:creationId xmlns:p14="http://schemas.microsoft.com/office/powerpoint/2010/main" val="216673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7095" y="2875002"/>
            <a:ext cx="1589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979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Demo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DE403-3489-8FCB-D55E-97C8C4E1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81" y="2374331"/>
            <a:ext cx="3225388" cy="2109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FB8A9-8A1D-3809-671A-DE9EBD62B48D}"/>
              </a:ext>
            </a:extLst>
          </p:cNvPr>
          <p:cNvSpPr txBox="1"/>
          <p:nvPr/>
        </p:nvSpPr>
        <p:spPr>
          <a:xfrm>
            <a:off x="4024400" y="4991939"/>
            <a:ext cx="10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Tải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9AF2C-2EA6-A32F-2773-7C37F89D0229}"/>
              </a:ext>
            </a:extLst>
          </p:cNvPr>
          <p:cNvSpPr txBox="1"/>
          <p:nvPr/>
        </p:nvSpPr>
        <p:spPr>
          <a:xfrm>
            <a:off x="195908" y="141469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Bước 1:</a:t>
            </a:r>
          </a:p>
        </p:txBody>
      </p:sp>
    </p:spTree>
    <p:extLst>
      <p:ext uri="{BB962C8B-B14F-4D97-AF65-F5344CB8AC3E}">
        <p14:creationId xmlns:p14="http://schemas.microsoft.com/office/powerpoint/2010/main" val="149931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Demo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FB8A9-8A1D-3809-671A-DE9EBD62B48D}"/>
              </a:ext>
            </a:extLst>
          </p:cNvPr>
          <p:cNvSpPr txBox="1"/>
          <p:nvPr/>
        </p:nvSpPr>
        <p:spPr>
          <a:xfrm>
            <a:off x="4076368" y="5627941"/>
            <a:ext cx="10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Đọc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9AF2C-2EA6-A32F-2773-7C37F89D0229}"/>
              </a:ext>
            </a:extLst>
          </p:cNvPr>
          <p:cNvSpPr txBox="1"/>
          <p:nvPr/>
        </p:nvSpPr>
        <p:spPr>
          <a:xfrm>
            <a:off x="195908" y="141469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Bước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B4189-D03C-641D-BE74-5F5B9763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76" y="2597067"/>
            <a:ext cx="3484292" cy="1523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4D93C-C918-6265-4811-1C853A388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666" y="1577179"/>
            <a:ext cx="381033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Demo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FB8A9-8A1D-3809-671A-DE9EBD62B48D}"/>
              </a:ext>
            </a:extLst>
          </p:cNvPr>
          <p:cNvSpPr txBox="1"/>
          <p:nvPr/>
        </p:nvSpPr>
        <p:spPr>
          <a:xfrm>
            <a:off x="4104786" y="5733607"/>
            <a:ext cx="18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Kết quả chạy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9AF2C-2EA6-A32F-2773-7C37F89D0229}"/>
              </a:ext>
            </a:extLst>
          </p:cNvPr>
          <p:cNvSpPr txBox="1"/>
          <p:nvPr/>
        </p:nvSpPr>
        <p:spPr>
          <a:xfrm>
            <a:off x="195908" y="141469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Bước 3 &amp; 4: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4F95D-90DB-ED3B-5A3E-CF2F9154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85" y="1348101"/>
            <a:ext cx="6362700" cy="42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08932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Đạt được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412" y="1458659"/>
            <a:ext cx="7553109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được đối tượng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Glucose3 tạo CNF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Thể hiện được I/O cho người dùng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E88AA-9366-1211-B0E1-4ECEDCCC43FF}"/>
              </a:ext>
            </a:extLst>
          </p:cNvPr>
          <p:cNvSpPr txBox="1"/>
          <p:nvPr/>
        </p:nvSpPr>
        <p:spPr>
          <a:xfrm>
            <a:off x="76200" y="32947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Chưa đạt được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F73C-B74D-CAC2-CEAD-FE542F550191}"/>
              </a:ext>
            </a:extLst>
          </p:cNvPr>
          <p:cNvSpPr txBox="1"/>
          <p:nvPr/>
        </p:nvSpPr>
        <p:spPr>
          <a:xfrm>
            <a:off x="633412" y="3664101"/>
            <a:ext cx="7553109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CNF tạo ra thiếu sót, đoạn mã không chạy đúng trong nhiều trường hợp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chạy đúng với các trường hợp đơn giản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626268" y="1383568"/>
          <a:ext cx="789146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Trung 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Đình 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Trung 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 Thịnh 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 Thịnh 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thử, chỉnh sửa lại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Đình 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08932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Thuận lợi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152" y="1844627"/>
            <a:ext cx="7553109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làm việc ăn ý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có kiến thức về 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thành viên nhiệt tình tham gia tìm hiểu đề tài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nghiên cứu được phân chia bài bản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viên có nền tảng lập trình tốt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0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0893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Khó khăn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152" y="1844627"/>
            <a:ext cx="7553109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thành viên nghiên cứu thực tế tương đối ít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Mất nhiều thời gian để ôn tập lại python do các thành viên không xuất phát điểm từ các ngành khoa học máy tính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Còn nhiều thiếu sót về phân tích đề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Lượng công việc cho từng thành viên khá lớn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 khó khăn nhưng nhóm vẫn hoàn thành toàn bộ bài tập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23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51900821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24" y="5592544"/>
            <a:ext cx="71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Workspace: </a:t>
            </a:r>
            <a:r>
              <a:rPr lang="en-US" i="1">
                <a:hlinkClick r:id="rId3"/>
              </a:rPr>
              <a:t>https://github.com/trngbro/AI</a:t>
            </a:r>
            <a:r>
              <a:rPr lang="en-US" i="1"/>
              <a:t> (Private during deadline time)</a:t>
            </a:r>
            <a:br>
              <a:rPr lang="en-US" i="1"/>
            </a:br>
            <a:endParaRPr 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MỤC LỤC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803" y="1142643"/>
            <a:ext cx="7968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PIPELINE .…………………………………………………………………………………………….. 4</a:t>
            </a:r>
          </a:p>
          <a:p>
            <a:r>
              <a:rPr lang="en-US"/>
              <a:t>	</a:t>
            </a:r>
            <a:r>
              <a:rPr lang="en-US" i="1"/>
              <a:t>Bước 1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/>
              <a:t>	</a:t>
            </a:r>
            <a:r>
              <a:rPr lang="en-US" i="1"/>
              <a:t>Bước 2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 i="1"/>
              <a:t>	Bước 3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 i="1"/>
              <a:t>	Bước 4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/>
              <a:t>DEMO …..……………………………………………………………………………………………… 4</a:t>
            </a:r>
          </a:p>
          <a:p>
            <a:r>
              <a:rPr lang="en-US"/>
              <a:t>	</a:t>
            </a:r>
            <a:r>
              <a:rPr lang="en-US" i="1"/>
              <a:t>Bước 1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/>
              <a:t>	</a:t>
            </a:r>
            <a:r>
              <a:rPr lang="en-US" i="1"/>
              <a:t>Bước 2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 i="1"/>
              <a:t>	Bước 3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 i="1"/>
              <a:t>	Bước 4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/>
              <a:t>Đánh giá ………………………………………………………………………………………………. 20</a:t>
            </a:r>
          </a:p>
          <a:p>
            <a:r>
              <a:rPr lang="en-US"/>
              <a:t>Thuận lợi &amp; Khó khăn …………………………………………………………………………. 21 &amp; 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905" y="3152001"/>
            <a:ext cx="2144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Pipeline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2592" y="3582498"/>
            <a:ext cx="334076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luồng xử lý bài toán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34FE15-7E07-968C-57BE-79CCAB281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658992"/>
              </p:ext>
            </p:extLst>
          </p:nvPr>
        </p:nvGraphicFramePr>
        <p:xfrm>
          <a:off x="768803" y="775827"/>
          <a:ext cx="7968343" cy="3983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731" y="2875915"/>
            <a:ext cx="40485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1: Upload input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1: Upload input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4696" y="5022746"/>
            <a:ext cx="351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Quy trình kiểm tra để tải lên input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4BDA35-2271-9100-7699-76BF9FC7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245789"/>
              </p:ext>
            </p:extLst>
          </p:nvPr>
        </p:nvGraphicFramePr>
        <p:xfrm>
          <a:off x="1523999" y="99556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3964" y="2877367"/>
            <a:ext cx="353607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2: Converting</a:t>
            </a:r>
          </a:p>
        </p:txBody>
      </p:sp>
    </p:spTree>
    <p:extLst>
      <p:ext uri="{BB962C8B-B14F-4D97-AF65-F5344CB8AC3E}">
        <p14:creationId xmlns:p14="http://schemas.microsoft.com/office/powerpoint/2010/main" val="348825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744</Words>
  <Application>Microsoft Office PowerPoint</Application>
  <PresentationFormat>On-screen Show (4:3)</PresentationFormat>
  <Paragraphs>196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59</cp:revision>
  <cp:lastPrinted>2023-03-20T07:19:00Z</cp:lastPrinted>
  <dcterms:created xsi:type="dcterms:W3CDTF">2023-03-16T04:23:00Z</dcterms:created>
  <dcterms:modified xsi:type="dcterms:W3CDTF">2023-04-30T06:28:25Z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