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2" r:id="rId2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07T07:09:04.289" v="1679"/>
      <pc:docMkLst>
        <pc:docMk/>
      </pc:docMkLst>
      <pc:sldChg chg="modSp mod">
        <pc:chgData name="Trung Nghia Nguyen" userId="caf0b1f78d203fdc" providerId="LiveId" clId="{74A72D27-0F29-4AD9-985B-1D7512F86603}" dt="2023-04-03T02:08:32.116" v="0" actId="6549"/>
        <pc:sldMkLst>
          <pc:docMk/>
          <pc:sldMk cId="779292092" sldId="256"/>
        </pc:sldMkLst>
        <pc:graphicFrameChg chg="modGraphic">
          <ac:chgData name="Trung Nghia Nguyen" userId="caf0b1f78d203fdc" providerId="LiveId" clId="{74A72D27-0F29-4AD9-985B-1D7512F86603}" dt="2023-04-03T02:08:32.116" v="0" actId="6549"/>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03T02:08:44.430" v="6" actId="6549"/>
        <pc:sldMkLst>
          <pc:docMk/>
          <pc:sldMk cId="3011248427" sldId="258"/>
        </pc:sldMkLst>
        <pc:graphicFrameChg chg="modGraphic">
          <ac:chgData name="Trung Nghia Nguyen" userId="caf0b1f78d203fdc" providerId="LiveId" clId="{74A72D27-0F29-4AD9-985B-1D7512F86603}" dt="2023-04-03T02:08:44.430" v="6" actId="6549"/>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07T05:17:33.612" v="826" actId="26606"/>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07T05:20:11.736" v="885" actId="26606"/>
        <pc:sldMkLst>
          <pc:docMk/>
          <pc:sldMk cId="702601999" sldId="275"/>
        </pc:sldMkLst>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07T06:50:02.943" v="1169" actId="20577"/>
        <pc:sldMkLst>
          <pc:docMk/>
          <pc:sldMk cId="3245475923" sldId="276"/>
        </pc:sldMkLst>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07T06:44:00.399" v="947" actId="123"/>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07T06:45:21.197" v="991" actId="1076"/>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07T06:46:52.033" v="1008" actId="1076"/>
        <pc:sldMkLst>
          <pc:docMk/>
          <pc:sldMk cId="1235902622" sldId="279"/>
        </pc:sldMkLst>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07T06:49:48.925" v="1097" actId="20577"/>
        <pc:sldMkLst>
          <pc:docMk/>
          <pc:sldMk cId="3682275108" sldId="280"/>
        </pc:sldMkLst>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07T06:53:37.682" v="1279" actId="1076"/>
        <pc:sldMkLst>
          <pc:docMk/>
          <pc:sldMk cId="2450269525" sldId="281"/>
        </pc:sldMkLst>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07T06:54:54.962" v="1292" actId="1076"/>
        <pc:sldMkLst>
          <pc:docMk/>
          <pc:sldMk cId="3480722215" sldId="282"/>
        </pc:sldMkLst>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07T06:56:13.537" v="1303" actId="20577"/>
        <pc:sldMkLst>
          <pc:docMk/>
          <pc:sldMk cId="4081103811" sldId="283"/>
        </pc:sldMkLst>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07T07:00:19.440" v="1367" actId="1076"/>
        <pc:sldMkLst>
          <pc:docMk/>
          <pc:sldMk cId="3681655826" sldId="284"/>
        </pc:sldMkLst>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07T07:01:13.938" v="1377" actId="1076"/>
        <pc:sldMkLst>
          <pc:docMk/>
          <pc:sldMk cId="1289321138" sldId="285"/>
        </pc:sldMkLst>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07T07:03:10.665" v="1388" actId="20577"/>
        <pc:sldMkLst>
          <pc:docMk/>
          <pc:sldMk cId="3392618411" sldId="286"/>
        </pc:sldMkLst>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07T07:04:55.102" v="1579" actId="1076"/>
        <pc:sldMkLst>
          <pc:docMk/>
          <pc:sldMk cId="3402490532" sldId="287"/>
        </pc:sldMkLst>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07T07:07:15.361" v="1672" actId="20577"/>
        <pc:sldMkLst>
          <pc:docMk/>
          <pc:sldMk cId="1941228625" sldId="288"/>
        </pc:sldMkLst>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07T07:07:30.052" v="1678"/>
        <pc:sldMkLst>
          <pc:docMk/>
          <pc:sldMk cId="2797651471" sldId="289"/>
        </pc:sldMkLst>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add">
        <pc:chgData name="Trung Nghia Nguyen" userId="caf0b1f78d203fdc" providerId="LiveId" clId="{74A72D27-0F29-4AD9-985B-1D7512F86603}" dt="2023-04-07T07:09:04.289" v="1679"/>
        <pc:sldMkLst>
          <pc:docMk/>
          <pc:sldMk cId="3273506458" sldId="290"/>
        </pc:sldMkLst>
      </pc:sldChg>
      <pc:sldChg chg="add">
        <pc:chgData name="Trung Nghia Nguyen" userId="caf0b1f78d203fdc" providerId="LiveId" clId="{74A72D27-0F29-4AD9-985B-1D7512F86603}" dt="2023-04-07T07:09:04.289" v="1679"/>
        <pc:sldMkLst>
          <pc:docMk/>
          <pc:sldMk cId="1076178229" sldId="291"/>
        </pc:sldMkLst>
      </pc:sldChg>
    </pc:docChg>
  </pc:docChgLst>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10/04/2023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10/04/2023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10/04/2023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10/04/2023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10/04/2023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10/04/2023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1692954656"/>
              </p:ext>
            </p:extLst>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51900821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C6B5DE-252A-6692-B1E6-C658AB98BEE6}"/>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1</a:t>
            </a:r>
          </a:p>
        </p:txBody>
      </p:sp>
    </p:spTree>
    <p:extLst>
      <p:ext uri="{BB962C8B-B14F-4D97-AF65-F5344CB8AC3E}">
        <p14:creationId xmlns:p14="http://schemas.microsoft.com/office/powerpoint/2010/main" val="5020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6" name="Picture 5">
            <a:extLst>
              <a:ext uri="{FF2B5EF4-FFF2-40B4-BE49-F238E27FC236}">
                <a16:creationId xmlns:a16="http://schemas.microsoft.com/office/drawing/2014/main" id="{F896E633-BB9F-818B-C978-E0845A96D19D}"/>
              </a:ext>
            </a:extLst>
          </p:cNvPr>
          <p:cNvPicPr>
            <a:picLocks noChangeAspect="1"/>
          </p:cNvPicPr>
          <p:nvPr/>
        </p:nvPicPr>
        <p:blipFill>
          <a:blip r:embed="rId3"/>
          <a:stretch>
            <a:fillRect/>
          </a:stretch>
        </p:blipFill>
        <p:spPr>
          <a:xfrm>
            <a:off x="619295" y="1587179"/>
            <a:ext cx="7905410" cy="4064838"/>
          </a:xfrm>
          <a:prstGeom prst="rect">
            <a:avLst/>
          </a:prstGeom>
        </p:spPr>
      </p:pic>
    </p:spTree>
    <p:extLst>
      <p:ext uri="{BB962C8B-B14F-4D97-AF65-F5344CB8AC3E}">
        <p14:creationId xmlns:p14="http://schemas.microsoft.com/office/powerpoint/2010/main" val="12359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7117329"/>
              </p:ext>
            </p:extLst>
          </p:nvPr>
        </p:nvGraphicFramePr>
        <p:xfrm>
          <a:off x="1850248" y="1815894"/>
          <a:ext cx="5443503" cy="185420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YC2-1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YC2-2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YC2-3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60111454"/>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682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3266440342"/>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YC3-1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YC3-2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40811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319184161"/>
              </p:ext>
            </p:extLst>
          </p:nvPr>
        </p:nvGraphicFramePr>
        <p:xfrm>
          <a:off x="1850248" y="1815894"/>
          <a:ext cx="5443503" cy="222504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YC4-1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YC4-2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YC4-3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275554444"/>
                  </a:ext>
                </a:extLst>
              </a:tr>
              <a:tr h="370840">
                <a:tc>
                  <a:txBody>
                    <a:bodyPr/>
                    <a:lstStyle/>
                    <a:p>
                      <a:pPr algn="ctr"/>
                      <a:r>
                        <a:rPr lang="en-US">
                          <a:latin typeface="Times New Roman" panose="02020603050405020304" pitchFamily="18" charset="0"/>
                          <a:cs typeface="Times New Roman" panose="02020603050405020304" pitchFamily="18" charset="0"/>
                        </a:rPr>
                        <a:t>YC4-4</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497370022"/>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1941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3239792707"/>
              </p:ext>
            </p:extLst>
          </p:nvPr>
        </p:nvGraphicFramePr>
        <p:xfrm>
          <a:off x="626268" y="1383568"/>
          <a:ext cx="7891464" cy="370840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3959312">
                  <a:extLst>
                    <a:ext uri="{9D8B030D-6E8A-4147-A177-3AD203B41FA5}">
                      <a16:colId xmlns:a16="http://schemas.microsoft.com/office/drawing/2014/main" val="3939429785"/>
                    </a:ext>
                  </a:extLst>
                </a:gridCol>
                <a:gridCol w="1838849">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552597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211243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766400"/>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4336791"/>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892001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084204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74793"/>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1693439"/>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25</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26</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27</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28</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2984117882"/>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2236601321"/>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YC1-1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YC1-2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2170097690"/>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245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1166</Words>
  <Application>Microsoft Office PowerPoint</Application>
  <PresentationFormat>On-screen Show (4:3)</PresentationFormat>
  <Paragraphs>237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3</cp:revision>
  <cp:lastPrinted>2023-03-20T07:19:02Z</cp:lastPrinted>
  <dcterms:created xsi:type="dcterms:W3CDTF">2023-03-16T04:23:27Z</dcterms:created>
  <dcterms:modified xsi:type="dcterms:W3CDTF">2023-04-10T15:27:33Z</dcterms:modified>
</cp:coreProperties>
</file>