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6" r:id="rId3"/>
    <p:sldId id="277" r:id="rId4"/>
    <p:sldId id="258" r:id="rId5"/>
    <p:sldId id="259" r:id="rId6"/>
    <p:sldId id="263" r:id="rId7"/>
    <p:sldId id="278" r:id="rId8"/>
    <p:sldId id="279" r:id="rId9"/>
    <p:sldId id="280" r:id="rId10"/>
    <p:sldId id="281" r:id="rId11"/>
    <p:sldId id="282" r:id="rId12"/>
    <p:sldId id="261" r:id="rId13"/>
    <p:sldId id="260" r:id="rId14"/>
    <p:sldId id="264" r:id="rId15"/>
    <p:sldId id="273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  <p:sldId id="275" r:id="rId25"/>
    <p:sldId id="27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155" dt="2023-03-20T07:02:18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">
      <pc:chgData name="Trung Nghia Nguyen" userId="caf0b1f78d203fdc" providerId="LiveId" clId="{FA98E611-7EE5-4D53-A8F6-A8478DA16B0D}" dt="2023-03-20T07:03:02.489" v="5743" actId="5793"/>
      <pc:docMkLst>
        <pc:docMk/>
      </pc:docMkLst>
      <pc:sldChg chg="addSp delSp modSp new mod">
        <pc:chgData name="Trung Nghia Nguyen" userId="caf0b1f78d203fdc" providerId="LiveId" clId="{FA98E611-7EE5-4D53-A8F6-A8478DA16B0D}" dt="2023-03-20T02:03:15.660" v="4804" actId="2057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9T19:41:39.395" v="4557" actId="20577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20T02:03:15.660" v="4804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20T02:02:08.352" v="4784" actId="20577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spChg chg="mod">
          <ac:chgData name="Trung Nghia Nguyen" userId="caf0b1f78d203fdc" providerId="LiveId" clId="{FA98E611-7EE5-4D53-A8F6-A8478DA16B0D}" dt="2023-03-19T20:01:49.324" v="4626" actId="14100"/>
          <ac:spMkLst>
            <pc:docMk/>
            <pc:sldMk cId="502051408" sldId="257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2:02:08.352" v="4784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9T20:07:36.464" v="4782" actId="1076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9T20:07:36.464" v="4782" actId="1076"/>
          <ac:spMkLst>
            <pc:docMk/>
            <pc:sldMk cId="3011248427" sldId="258"/>
            <ac:spMk id="3" creationId="{56C3DF9C-2FEB-EE52-21A1-DBBB2454EA38}"/>
          </ac:spMkLst>
        </pc:spChg>
        <pc:spChg chg="add mod">
          <ac:chgData name="Trung Nghia Nguyen" userId="caf0b1f78d203fdc" providerId="LiveId" clId="{FA98E611-7EE5-4D53-A8F6-A8478DA16B0D}" dt="2023-03-19T19:41:48.869" v="4561" actId="2057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9T19:23:41.611" v="4269" actId="2711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20T06:30:07.305" v="4932" actId="1076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9T19:41:52.701" v="4563" actId="20577"/>
          <ac:spMkLst>
            <pc:docMk/>
            <pc:sldMk cId="4019893558" sldId="259"/>
            <ac:spMk id="5" creationId="{38B62299-A944-8252-B1CB-882A15417931}"/>
          </ac:spMkLst>
        </pc:spChg>
        <pc:spChg chg="add mod">
          <ac:chgData name="Trung Nghia Nguyen" userId="caf0b1f78d203fdc" providerId="LiveId" clId="{FA98E611-7EE5-4D53-A8F6-A8478DA16B0D}" dt="2023-03-20T06:30:07.305" v="4932" actId="1076"/>
          <ac:spMkLst>
            <pc:docMk/>
            <pc:sldMk cId="4019893558" sldId="259"/>
            <ac:spMk id="8" creationId="{734BE0A0-109F-5738-2B5A-12B232A6A7ED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">
          <ac:chgData name="Trung Nghia Nguyen" userId="caf0b1f78d203fdc" providerId="LiveId" clId="{FA98E611-7EE5-4D53-A8F6-A8478DA16B0D}" dt="2023-03-20T06:29:17.630" v="4858" actId="22"/>
          <ac:picMkLst>
            <pc:docMk/>
            <pc:sldMk cId="4019893558" sldId="259"/>
            <ac:picMk id="6" creationId="{43B774FE-5094-7AB3-83D9-57A0DF7FF1F6}"/>
          </ac:picMkLst>
        </pc:picChg>
        <pc:picChg chg="add del mod">
          <ac:chgData name="Trung Nghia Nguyen" userId="caf0b1f78d203fdc" providerId="LiveId" clId="{FA98E611-7EE5-4D53-A8F6-A8478DA16B0D}" dt="2023-03-20T06:29:17.174" v="4857" actId="478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20T06:32:28.380" v="4981" actId="22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6:32:27.935" v="4980" actId="1076"/>
          <ac:spMkLst>
            <pc:docMk/>
            <pc:sldMk cId="3474282668" sldId="260"/>
            <ac:spMk id="4" creationId="{9431821D-6D7D-E062-A69A-509104FD42F8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9T19:42:28.957" v="4575" actId="20577"/>
          <ac:spMkLst>
            <pc:docMk/>
            <pc:sldMk cId="3474282668" sldId="260"/>
            <ac:spMk id="5" creationId="{4560C39D-ACC4-FD53-200A-C206C7FACCF7}"/>
          </ac:spMkLst>
        </pc:spChg>
        <pc:picChg chg="add">
          <ac:chgData name="Trung Nghia Nguyen" userId="caf0b1f78d203fdc" providerId="LiveId" clId="{FA98E611-7EE5-4D53-A8F6-A8478DA16B0D}" dt="2023-03-20T06:32:28.380" v="4981" actId="22"/>
          <ac:picMkLst>
            <pc:docMk/>
            <pc:sldMk cId="3474282668" sldId="260"/>
            <ac:picMk id="7" creationId="{0A013844-F359-90BA-AFE5-5A4E0F02079B}"/>
          </ac:picMkLst>
        </pc:pic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55.797" v="521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9T19:42:25.521" v="4574" actId="20577"/>
          <ac:spMkLst>
            <pc:docMk/>
            <pc:sldMk cId="2176878142" sldId="261"/>
            <ac:spMk id="5" creationId="{773F5182-C15F-B8A2-79A6-98CC56113930}"/>
          </ac:spMkLst>
        </pc:spChg>
        <pc:spChg chg="add mod">
          <ac:chgData name="Trung Nghia Nguyen" userId="caf0b1f78d203fdc" providerId="LiveId" clId="{FA98E611-7EE5-4D53-A8F6-A8478DA16B0D}" dt="2023-03-20T06:36:55.797" v="5214" actId="20577"/>
          <ac:spMkLst>
            <pc:docMk/>
            <pc:sldMk cId="2176878142" sldId="261"/>
            <ac:spMk id="9" creationId="{F533BA89-8B09-1895-6FE7-F00314F0528E}"/>
          </ac:spMkLst>
        </pc:spChg>
        <pc:picChg chg="add del mod">
          <ac:chgData name="Trung Nghia Nguyen" userId="caf0b1f78d203fdc" providerId="LiveId" clId="{FA98E611-7EE5-4D53-A8F6-A8478DA16B0D}" dt="2023-03-20T06:33:26.107" v="4982" actId="478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20T06:36:32.318" v="5141" actId="1076"/>
          <ac:picMkLst>
            <pc:docMk/>
            <pc:sldMk cId="2176878142" sldId="261"/>
            <ac:picMk id="7" creationId="{5878CDCA-64F5-3710-E232-035E68B469AA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8.154" v="4565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9T19:41:58.154" v="4565" actId="20577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20.136" v="5138" actId="1076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9T19:42:32.285" v="4576" actId="20577"/>
          <ac:spMkLst>
            <pc:docMk/>
            <pc:sldMk cId="2895901428" sldId="264"/>
            <ac:spMk id="5" creationId="{F5D7CFDC-9C3E-5EB6-442E-0427CF3FD978}"/>
          </ac:spMkLst>
        </pc:spChg>
        <pc:spChg chg="add mod">
          <ac:chgData name="Trung Nghia Nguyen" userId="caf0b1f78d203fdc" providerId="LiveId" clId="{FA98E611-7EE5-4D53-A8F6-A8478DA16B0D}" dt="2023-03-20T06:36:20.136" v="5138" actId="1076"/>
          <ac:spMkLst>
            <pc:docMk/>
            <pc:sldMk cId="2895901428" sldId="264"/>
            <ac:spMk id="7" creationId="{F0634F75-D2AC-CBA7-B59B-9BAA1E76EBEC}"/>
          </ac:spMkLst>
        </pc:spChg>
        <pc:picChg chg="add mod">
          <ac:chgData name="Trung Nghia Nguyen" userId="caf0b1f78d203fdc" providerId="LiveId" clId="{FA98E611-7EE5-4D53-A8F6-A8478DA16B0D}" dt="2023-03-20T06:35:33.823" v="4990" actId="1076"/>
          <ac:picMkLst>
            <pc:docMk/>
            <pc:sldMk cId="2895901428" sldId="264"/>
            <ac:picMk id="6" creationId="{DCC12B2F-C07E-D6F5-3264-6403237DFCB8}"/>
          </ac:picMkLst>
        </pc:pic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22.794" v="5343" actId="115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9T19:42:46.679" v="4580" actId="20577"/>
          <ac:spMkLst>
            <pc:docMk/>
            <pc:sldMk cId="4283605162" sldId="265"/>
            <ac:spMk id="5" creationId="{C636AC51-235F-27C4-310D-353DA6ACFACB}"/>
          </ac:spMkLst>
        </pc:spChg>
        <pc:spChg chg="add del mod">
          <ac:chgData name="Trung Nghia Nguyen" userId="caf0b1f78d203fdc" providerId="LiveId" clId="{FA98E611-7EE5-4D53-A8F6-A8478DA16B0D}" dt="2023-03-20T06:37:36.898" v="5229" actId="478"/>
          <ac:spMkLst>
            <pc:docMk/>
            <pc:sldMk cId="4283605162" sldId="265"/>
            <ac:spMk id="6" creationId="{34952638-B22F-A601-ABB7-40D3A03CAF10}"/>
          </ac:spMkLst>
        </pc:spChg>
        <pc:spChg chg="add mod">
          <ac:chgData name="Trung Nghia Nguyen" userId="caf0b1f78d203fdc" providerId="LiveId" clId="{FA98E611-7EE5-4D53-A8F6-A8478DA16B0D}" dt="2023-03-20T06:37:43.908" v="5254" actId="1035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20T06:38:22.794" v="5343" actId="115"/>
          <ac:spMkLst>
            <pc:docMk/>
            <pc:sldMk cId="4283605162" sldId="265"/>
            <ac:spMk id="9" creationId="{07192213-4093-B158-7615-5C02C5D78E3C}"/>
          </ac:spMkLst>
        </pc:spChg>
        <pc:spChg chg="add mod">
          <ac:chgData name="Trung Nghia Nguyen" userId="caf0b1f78d203fdc" providerId="LiveId" clId="{FA98E611-7EE5-4D53-A8F6-A8478DA16B0D}" dt="2023-03-20T06:37:48.962" v="5255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20T06:37:43.908" v="5254" actId="1035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20T06:37:52.028" v="5256" actId="1076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57.002" v="5372" actId="1076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del mod">
          <ac:chgData name="Trung Nghia Nguyen" userId="caf0b1f78d203fdc" providerId="LiveId" clId="{FA98E611-7EE5-4D53-A8F6-A8478DA16B0D}" dt="2023-03-20T06:38:36.545" v="5346" actId="478"/>
          <ac:spMkLst>
            <pc:docMk/>
            <pc:sldMk cId="1755807355" sldId="266"/>
            <ac:spMk id="4" creationId="{AAB22F9D-7A5E-4401-A0CB-A63DA021226F}"/>
          </ac:spMkLst>
        </pc:spChg>
        <pc:spChg chg="add mod">
          <ac:chgData name="Trung Nghia Nguyen" userId="caf0b1f78d203fdc" providerId="LiveId" clId="{FA98E611-7EE5-4D53-A8F6-A8478DA16B0D}" dt="2023-03-19T19:42:52.243" v="4581" actId="20577"/>
          <ac:spMkLst>
            <pc:docMk/>
            <pc:sldMk cId="1755807355" sldId="266"/>
            <ac:spMk id="5" creationId="{5A7DF51B-1976-A0EB-6F7B-B4A2CB037D53}"/>
          </ac:spMkLst>
        </pc:spChg>
        <pc:spChg chg="add mod">
          <ac:chgData name="Trung Nghia Nguyen" userId="caf0b1f78d203fdc" providerId="LiveId" clId="{FA98E611-7EE5-4D53-A8F6-A8478DA16B0D}" dt="2023-03-20T06:38:57.002" v="5372" actId="1076"/>
          <ac:spMkLst>
            <pc:docMk/>
            <pc:sldMk cId="1755807355" sldId="266"/>
            <ac:spMk id="7" creationId="{41F3B00E-EEC6-C3C0-4054-6A44FFDA2129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picChg chg="add mod">
          <ac:chgData name="Trung Nghia Nguyen" userId="caf0b1f78d203fdc" providerId="LiveId" clId="{FA98E611-7EE5-4D53-A8F6-A8478DA16B0D}" dt="2023-03-20T06:38:34.458" v="5345" actId="1076"/>
          <ac:picMkLst>
            <pc:docMk/>
            <pc:sldMk cId="1755807355" sldId="266"/>
            <ac:picMk id="6" creationId="{F965E609-B8C6-9840-FCA8-51EC5CD8ADD1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46:22.745" v="5552" actId="1076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9T19:42:55.901" v="4582" actId="20577"/>
          <ac:spMkLst>
            <pc:docMk/>
            <pc:sldMk cId="420754388" sldId="267"/>
            <ac:spMk id="5" creationId="{5AE77F4E-29AF-200B-741F-D59D22548F68}"/>
          </ac:spMkLst>
        </pc:spChg>
        <pc:spChg chg="add mod">
          <ac:chgData name="Trung Nghia Nguyen" userId="caf0b1f78d203fdc" providerId="LiveId" clId="{FA98E611-7EE5-4D53-A8F6-A8478DA16B0D}" dt="2023-03-20T06:46:22.745" v="5552" actId="1076"/>
          <ac:spMkLst>
            <pc:docMk/>
            <pc:sldMk cId="420754388" sldId="267"/>
            <ac:spMk id="6" creationId="{F3459CBF-C8CB-D11F-4C1C-7F3691FB67D3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20T06:46:09.964" v="5548" actId="478"/>
          <ac:picMkLst>
            <pc:docMk/>
            <pc:sldMk cId="420754388" sldId="267"/>
            <ac:picMk id="4" creationId="{E12BC0F1-607B-17E9-1754-F5489A61089A}"/>
          </ac:picMkLst>
        </pc:picChg>
        <pc:picChg chg="add mod">
          <ac:chgData name="Trung Nghia Nguyen" userId="caf0b1f78d203fdc" providerId="LiveId" clId="{FA98E611-7EE5-4D53-A8F6-A8478DA16B0D}" dt="2023-03-20T06:46:17.898" v="5551" actId="1076"/>
          <ac:picMkLst>
            <pc:docMk/>
            <pc:sldMk cId="420754388" sldId="267"/>
            <ac:picMk id="1026" creationId="{0DDEF103-57C2-30E2-ED3E-9AB7C6BA55E4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25:48.812" v="4856" actId="1076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9T19:43:00.657" v="4583" actId="20577"/>
          <ac:spMkLst>
            <pc:docMk/>
            <pc:sldMk cId="1800081090" sldId="268"/>
            <ac:spMk id="5" creationId="{1D7A3032-17B2-6AEA-AC88-9349A439BD22}"/>
          </ac:spMkLst>
        </pc:spChg>
        <pc:spChg chg="add mod">
          <ac:chgData name="Trung Nghia Nguyen" userId="caf0b1f78d203fdc" providerId="LiveId" clId="{FA98E611-7EE5-4D53-A8F6-A8478DA16B0D}" dt="2023-03-20T06:25:48.812" v="4856" actId="1076"/>
          <ac:spMkLst>
            <pc:docMk/>
            <pc:sldMk cId="1800081090" sldId="268"/>
            <ac:spMk id="7" creationId="{EB47DA29-9FCC-30CE-0883-F7F361D9198F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20T06:25:20.301" v="4812" actId="1076"/>
          <ac:picMkLst>
            <pc:docMk/>
            <pc:sldMk cId="1800081090" sldId="268"/>
            <ac:picMk id="6" creationId="{17B1B28A-E020-8A31-7198-F20684828AFD}"/>
          </ac:picMkLst>
        </pc:pic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20T06:40:30.436" v="5472" actId="1076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20T06:40:30.436" v="5472" actId="1076"/>
          <ac:spMkLst>
            <pc:docMk/>
            <pc:sldMk cId="4260099494" sldId="269"/>
            <ac:spMk id="4" creationId="{85BE9376-B78B-4D14-03B7-71E92F2B4246}"/>
          </ac:spMkLst>
        </pc:spChg>
        <pc:spChg chg="add mod">
          <ac:chgData name="Trung Nghia Nguyen" userId="caf0b1f78d203fdc" providerId="LiveId" clId="{FA98E611-7EE5-4D53-A8F6-A8478DA16B0D}" dt="2023-03-19T19:43:05.507" v="4586" actId="20577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20T07:02:09.542" v="5649" actId="1076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20T07:02:09.542" v="5649" actId="1076"/>
          <ac:spMkLst>
            <pc:docMk/>
            <pc:sldMk cId="2511818953" sldId="270"/>
            <ac:spMk id="4" creationId="{C9A8F3A0-7BA7-04C0-6A45-BDCDED7689FE}"/>
          </ac:spMkLst>
        </pc:spChg>
        <pc:spChg chg="add mod">
          <ac:chgData name="Trung Nghia Nguyen" userId="caf0b1f78d203fdc" providerId="LiveId" clId="{FA98E611-7EE5-4D53-A8F6-A8478DA16B0D}" dt="2023-03-19T19:43:14.363" v="4590" actId="20577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20T07:01:40.251" v="5555" actId="14100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20T07:01:42.097" v="5556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7:02:42.471" v="5724" actId="1076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20T07:02:42.471" v="5724" actId="1076"/>
          <ac:spMkLst>
            <pc:docMk/>
            <pc:sldMk cId="2278832414" sldId="271"/>
            <ac:spMk id="4" creationId="{F72DE690-623E-F6CB-33BB-A3DEC8E1BDBC}"/>
          </ac:spMkLst>
        </pc:spChg>
        <pc:spChg chg="add mod">
          <ac:chgData name="Trung Nghia Nguyen" userId="caf0b1f78d203fdc" providerId="LiveId" clId="{FA98E611-7EE5-4D53-A8F6-A8478DA16B0D}" dt="2023-03-19T19:43:19.278" v="4593" actId="205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46.776" v="4606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9T19:37:12.524" v="4433" actId="114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9T19:43:46.776" v="4606" actId="20577"/>
          <ac:spMkLst>
            <pc:docMk/>
            <pc:sldMk cId="610409002" sldId="272"/>
            <ac:spMk id="4" creationId="{CE933A1E-D43F-BDBC-88C5-FA719398A112}"/>
          </ac:spMkLst>
        </pc:spChg>
        <pc:spChg chg="add del mod">
          <ac:chgData name="Trung Nghia Nguyen" userId="caf0b1f78d203fdc" providerId="LiveId" clId="{FA98E611-7EE5-4D53-A8F6-A8478DA16B0D}" dt="2023-03-19T19:41:14.049" v="4554" actId="478"/>
          <ac:spMkLst>
            <pc:docMk/>
            <pc:sldMk cId="610409002" sldId="272"/>
            <ac:spMk id="6" creationId="{6E7DC4E6-EDF3-8448-440F-42E4F1368376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graphicFrameChg chg="add mod modGraphic">
          <ac:chgData name="Trung Nghia Nguyen" userId="caf0b1f78d203fdc" providerId="LiveId" clId="{FA98E611-7EE5-4D53-A8F6-A8478DA16B0D}" dt="2023-03-19T19:41:20.482" v="4555" actId="1076"/>
          <ac:graphicFrameMkLst>
            <pc:docMk/>
            <pc:sldMk cId="610409002" sldId="272"/>
            <ac:graphicFrameMk id="7" creationId="{B54C5B81-FA74-EF54-364C-2501CA6C224F}"/>
          </ac:graphicFrameMkLst>
        </pc:graphicFrame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8.278" v="4577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9T19:42:38.278" v="4577" actId="20577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9T19:27:35.395" v="4349" actId="20577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9T19:43:09.521" v="4587" actId="20577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9T19:43:09.521" v="4587" actId="20577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9T19:34:09.297" v="4407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24.151" v="4596" actId="20577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9T19:43:24.151" v="4596" actId="20577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9T19:34:24.716" v="4431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20T07:03:02.489" v="5743" actId="5793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9T19:43:31.201" v="4599" actId="20577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7:03:02.489" v="5743" actId="5793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3.354" v="4559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9T19:41:43.354" v="4559" actId="20577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9T19:23:27.922" v="4268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02.542" v="4567" actId="20577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9T19:42:02.542" v="4567" actId="20577"/>
          <ac:spMkLst>
            <pc:docMk/>
            <pc:sldMk cId="599745211" sldId="278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9T19:42:08.819" v="4569" actId="20577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9T19:42:08.819" v="4569" actId="20577"/>
          <ac:spMkLst>
            <pc:docMk/>
            <pc:sldMk cId="2754922991" sldId="279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9T19:42:13.274" v="4571" actId="20577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9T19:42:13.274" v="4571" actId="20577"/>
          <ac:spMkLst>
            <pc:docMk/>
            <pc:sldMk cId="1570060703" sldId="280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9T19:42:18.183" v="4572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9T19:42:18.183" v="4572" actId="20577"/>
          <ac:spMkLst>
            <pc:docMk/>
            <pc:sldMk cId="3262030844" sldId="281"/>
            <ac:spMk id="5" creationId="{7AF6E6C4-7E4D-6951-DD77-D67FDB08BE33}"/>
          </ac:spMkLst>
        </pc:spChg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9T19:42:21.407" v="4573" actId="2057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9T19:42:21.407" v="4573" actId="20577"/>
          <ac:spMkLst>
            <pc:docMk/>
            <pc:sldMk cId="4109717965" sldId="282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95020-72AA-4787-B4DB-4E5B3A15E30F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9288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0B6CD8B-6138-6045-0302-D72BA248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327"/>
            <a:ext cx="4724028" cy="500248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7FC860-8B46-AEB4-EE18-02AC586D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089326"/>
            <a:ext cx="4905375" cy="52618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1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0F41-5A0D-7040-5C8F-79CFAA7E7D72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F5182-C15F-B8A2-79A6-98CC56113930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451FB-3C2B-4482-8DC3-38D9C773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93" y="1458660"/>
            <a:ext cx="3964832" cy="441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8CDCA-64F5-3710-E232-035E68B46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20" y="1458659"/>
            <a:ext cx="3918088" cy="4405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3BA89-8B09-1895-6FE7-F00314F0528E}"/>
              </a:ext>
            </a:extLst>
          </p:cNvPr>
          <p:cNvSpPr txBox="1"/>
          <p:nvPr/>
        </p:nvSpPr>
        <p:spPr>
          <a:xfrm>
            <a:off x="633412" y="6021530"/>
            <a:ext cx="312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animate() theo yêu cầu</a:t>
            </a:r>
          </a:p>
        </p:txBody>
      </p:sp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8CC92-2ECC-6731-44B3-E00C5607B1A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60C39D-ACC4-FD53-200A-C206C7FACCF7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821D-6D7D-E062-A69A-509104FD42F8}"/>
              </a:ext>
            </a:extLst>
          </p:cNvPr>
          <p:cNvSpPr txBox="1"/>
          <p:nvPr/>
        </p:nvSpPr>
        <p:spPr>
          <a:xfrm>
            <a:off x="2760574" y="5627941"/>
            <a:ext cx="362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lớp MultiFoodSearchProblem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844-F359-90BA-AFE5-5A4E0F02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42" y="1554317"/>
            <a:ext cx="409991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0902B5-E704-F9CF-DC0B-DDD6C94EF14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7CFDC-9C3E-5EB6-442E-0427CF3FD97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14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CC12B2F-C07E-D6F5-3264-6403237DF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3" y="961597"/>
            <a:ext cx="4686313" cy="4506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34F75-D2AC-CBA7-B59B-9BAA1E76EBEC}"/>
              </a:ext>
            </a:extLst>
          </p:cNvPr>
          <p:cNvSpPr txBox="1"/>
          <p:nvPr/>
        </p:nvSpPr>
        <p:spPr>
          <a:xfrm>
            <a:off x="246327" y="5763679"/>
            <a:ext cx="865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Cải tiến YC1-3 để dung được cả cho SingleFoodSearchProblem và MultiFoodSearchProblem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03578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8A4417-1481-B1E7-23CC-E5C9CAD25F2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86575-6F62-E86B-CB8C-67FDEFFD30D6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15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06583-66AF-701D-3EFB-7B57FC7CBC6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36AC51-235F-27C4-310D-353DA6ACFAC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5AFF2-5D57-35C2-5FA4-18DC56B50EDC}"/>
              </a:ext>
            </a:extLst>
          </p:cNvPr>
          <p:cNvSpPr txBox="1"/>
          <p:nvPr/>
        </p:nvSpPr>
        <p:spPr>
          <a:xfrm>
            <a:off x="781048" y="1800225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Euclidean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15F4-B740-114F-C17A-D68586C6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800225"/>
            <a:ext cx="408622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ADF82-7127-B1E1-AB08-85E9AFA2C229}"/>
              </a:ext>
            </a:extLst>
          </p:cNvPr>
          <p:cNvSpPr txBox="1"/>
          <p:nvPr/>
        </p:nvSpPr>
        <p:spPr>
          <a:xfrm>
            <a:off x="781048" y="2582258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FD8A3-EA3E-8803-1A9E-83B9D68AD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9" y="2830506"/>
            <a:ext cx="2626957" cy="46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A47A4-273C-2F4E-0D9B-7FF4CE6F8FC8}"/>
              </a:ext>
            </a:extLst>
          </p:cNvPr>
          <p:cNvSpPr txBox="1"/>
          <p:nvPr/>
        </p:nvSpPr>
        <p:spPr>
          <a:xfrm>
            <a:off x="781048" y="3544291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Chebyshev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123BE-4EEC-7C2E-0D92-C3C08111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299" y="3569361"/>
            <a:ext cx="3793656" cy="647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92213-4093-B158-7615-5C02C5D78E3C}"/>
              </a:ext>
            </a:extLst>
          </p:cNvPr>
          <p:cNvSpPr txBox="1"/>
          <p:nvPr/>
        </p:nvSpPr>
        <p:spPr>
          <a:xfrm>
            <a:off x="850497" y="4859786"/>
            <a:ext cx="609997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hàm heuristic có thể dung cho SingleFoodSearchProblem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209D13-18E2-CE90-A8FC-47240D1DB3D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DF51B-1976-A0EB-6F7B-B4A2CB037D5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5E609-B8C6-9840-FCA8-51EC5CD8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11" y="1611059"/>
            <a:ext cx="1638442" cy="451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3B00E-EEC6-C3C0-4054-6A44FFDA2129}"/>
              </a:ext>
            </a:extLst>
          </p:cNvPr>
          <p:cNvSpPr txBox="1"/>
          <p:nvPr/>
        </p:nvSpPr>
        <p:spPr>
          <a:xfrm>
            <a:off x="3130342" y="3637737"/>
            <a:ext cx="609997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Heuristic dung cho MultiFoodSearchProblem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E5D0-0732-35D5-18A2-C5CE2320D9B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E77F4E-29AF-200B-741F-D59D22548F6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9CBF-C8CB-D11F-4C1C-7F3691FB67D3}"/>
              </a:ext>
            </a:extLst>
          </p:cNvPr>
          <p:cNvSpPr txBox="1"/>
          <p:nvPr/>
        </p:nvSpPr>
        <p:spPr>
          <a:xfrm>
            <a:off x="3516261" y="5138919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giải thuật A*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0DDEF103-57C2-30E2-ED3E-9AB7C6BA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46" y="1912069"/>
            <a:ext cx="6775706" cy="28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B1B28A-E020-8A31-7198-F20684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25" y="1458659"/>
            <a:ext cx="4703549" cy="45321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C105F8-C950-5DDE-6CB7-BB032057CD4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A3032-17B2-6AEA-AC88-9349A439BD22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7DA29-9FCC-30CE-0883-F7F361D9198F}"/>
              </a:ext>
            </a:extLst>
          </p:cNvPr>
          <p:cNvSpPr txBox="1"/>
          <p:nvPr/>
        </p:nvSpPr>
        <p:spPr>
          <a:xfrm>
            <a:off x="345267" y="5399341"/>
            <a:ext cx="20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Quy trình cải tiến A*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38149"/>
              </p:ext>
            </p:extLst>
          </p:nvPr>
        </p:nvGraphicFramePr>
        <p:xfrm>
          <a:off x="626268" y="1383568"/>
          <a:ext cx="789146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SingleFoodSearchProblem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các cấu trúc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mini animate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lên MultiFoodSearch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Heurictis cho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A*,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3DC444-4599-D269-D2D6-A3F6CA69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31" y="1273993"/>
            <a:ext cx="4815938" cy="516592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BF7746-FE0E-173A-5173-1104D314967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9D552-E912-19E9-0162-3E4C662F541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E9376-B78B-4D14-03B7-71E92F2B4246}"/>
              </a:ext>
            </a:extLst>
          </p:cNvPr>
          <p:cNvSpPr txBox="1"/>
          <p:nvPr/>
        </p:nvSpPr>
        <p:spPr>
          <a:xfrm>
            <a:off x="5809584" y="5191702"/>
            <a:ext cx="234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giải thuật GBFS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45538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2DA17F-60A5-AE4F-3CF5-1D8ED68A7208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2B724-D426-FE46-6638-FB3781266C15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21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D99BB4-E244-0C9E-63D6-F28CA906065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79B62-7EFE-6C17-20E7-5EFB751FBD7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07800-E682-98CF-F763-93064B19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70277"/>
            <a:ext cx="2731428" cy="2748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DC6C7-6458-4D2B-BD68-F1E95B35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81" y="3971393"/>
            <a:ext cx="6210838" cy="155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8F3A0-7BA7-04C0-6A45-BDCDED7689FE}"/>
              </a:ext>
            </a:extLst>
          </p:cNvPr>
          <p:cNvSpPr txBox="1"/>
          <p:nvPr/>
        </p:nvSpPr>
        <p:spPr>
          <a:xfrm>
            <a:off x="2674974" y="5692046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Hàm heuristic của bài toán 8 quân hậu</a:t>
            </a:r>
          </a:p>
        </p:txBody>
      </p:sp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3C2BD-0304-6397-AA72-38E3636506A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86857-A576-49DA-0719-5BEB9C24F20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423F8-513B-EEA7-5347-CED754AC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6" y="1881460"/>
            <a:ext cx="6844048" cy="3095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DE690-623E-F6CB-33BB-A3DEC8E1BDBC}"/>
              </a:ext>
            </a:extLst>
          </p:cNvPr>
          <p:cNvSpPr txBox="1"/>
          <p:nvPr/>
        </p:nvSpPr>
        <p:spPr>
          <a:xfrm>
            <a:off x="3670150" y="542304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Giải thuật leo đồi</a:t>
            </a:r>
          </a:p>
        </p:txBody>
      </p:sp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5860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1236E6-E36B-726A-5DB7-9CAC65580E73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F292-9DC6-3B07-3494-F7CEDA19647D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24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80411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25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26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4C5B81-FA74-EF54-364C-2501CA6C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7718"/>
              </p:ext>
            </p:extLst>
          </p:nvPr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305991631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814521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0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16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9811"/>
              </p:ext>
            </p:extLst>
          </p:nvPr>
        </p:nvGraphicFramePr>
        <p:xfrm>
          <a:off x="626268" y="1383568"/>
          <a:ext cx="7891464" cy="340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798539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895868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hoá A* cho cả hai vấn đề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EightQueenProblem và hill_climbing_search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chương trình chạy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bản trình bày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1077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1CEC5-2BAD-1C07-6B07-F474F46A98DB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A2A31-FB7A-4F1F-44D0-57F56E22618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</p:spTree>
    <p:extLst>
      <p:ext uri="{BB962C8B-B14F-4D97-AF65-F5344CB8AC3E}">
        <p14:creationId xmlns:p14="http://schemas.microsoft.com/office/powerpoint/2010/main" val="14420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72864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3DF9C-2FEB-EE52-21A1-DBBB2454EA38}"/>
              </a:ext>
            </a:extLst>
          </p:cNvPr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5848A5-3C88-A3DF-9B0B-60160834435A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62299-A944-8252-B1CB-882A15417931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774FE-5094-7AB3-83D9-57A0DF7F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4" y="1512404"/>
            <a:ext cx="4740051" cy="3833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4BE0A0-109F-5738-2B5A-12B232A6A7ED}"/>
              </a:ext>
            </a:extLst>
          </p:cNvPr>
          <p:cNvSpPr txBox="1"/>
          <p:nvPr/>
        </p:nvSpPr>
        <p:spPr>
          <a:xfrm>
            <a:off x="2730918" y="5607569"/>
            <a:ext cx="368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lớp SingleFoodSearchProblem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pic>
        <p:nvPicPr>
          <p:cNvPr id="1026" name="Picture 2" descr="Introduction to Stack - Data Structure and Algorithm Tutorials -  GeeksforGeeks">
            <a:extLst>
              <a:ext uri="{FF2B5EF4-FFF2-40B4-BE49-F238E27FC236}">
                <a16:creationId xmlns:a16="http://schemas.microsoft.com/office/drawing/2014/main" id="{8B6FAEF3-00E8-C2B6-6484-BD77EBFD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458312"/>
            <a:ext cx="4963221" cy="42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161834" y="5825609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 workflow and implements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3610-2239-3C37-0292-61E9C46D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97" y="1458660"/>
            <a:ext cx="2577296" cy="4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350419" y="5434579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 workflow and implements</a:t>
            </a:r>
          </a:p>
        </p:txBody>
      </p:sp>
      <p:pic>
        <p:nvPicPr>
          <p:cNvPr id="2050" name="Picture 2" descr="Queue Data Structure - GeeksforGeeks">
            <a:extLst>
              <a:ext uri="{FF2B5EF4-FFF2-40B4-BE49-F238E27FC236}">
                <a16:creationId xmlns:a16="http://schemas.microsoft.com/office/drawing/2014/main" id="{10442409-7C1A-0341-44F3-33E057371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3"/>
          <a:stretch/>
        </p:blipFill>
        <p:spPr bwMode="auto">
          <a:xfrm>
            <a:off x="633412" y="2350108"/>
            <a:ext cx="4948238" cy="1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46AB3-58A2-74F9-9140-30A7E3ED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1" y="1545812"/>
            <a:ext cx="285012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2566066" y="5419010"/>
            <a:ext cx="40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PrioriryQueue workflow and implements</a:t>
            </a:r>
          </a:p>
        </p:txBody>
      </p:sp>
      <p:pic>
        <p:nvPicPr>
          <p:cNvPr id="3074" name="Picture 2" descr="Priority Queue in C++ Standard Template Library (STL) - GeeksforGeeks">
            <a:extLst>
              <a:ext uri="{FF2B5EF4-FFF2-40B4-BE49-F238E27FC236}">
                <a16:creationId xmlns:a16="http://schemas.microsoft.com/office/drawing/2014/main" id="{0282A2DD-FF67-A086-5C74-2D8174B1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4428"/>
          <a:stretch/>
        </p:blipFill>
        <p:spPr bwMode="auto">
          <a:xfrm>
            <a:off x="349875" y="1440821"/>
            <a:ext cx="4863619" cy="3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BC959-D18B-486A-A2CE-1317A009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6" y="1440822"/>
            <a:ext cx="2951030" cy="3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02171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1028</Words>
  <Application>Microsoft Office PowerPoint</Application>
  <PresentationFormat>On-screen Show (4:3)</PresentationFormat>
  <Paragraphs>317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dcterms:created xsi:type="dcterms:W3CDTF">2023-03-16T04:23:27Z</dcterms:created>
  <dcterms:modified xsi:type="dcterms:W3CDTF">2023-03-20T07:03:07Z</dcterms:modified>
</cp:coreProperties>
</file>