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82" r:id="rId12"/>
    <p:sldId id="261" r:id="rId13"/>
    <p:sldId id="260" r:id="rId14"/>
    <p:sldId id="264" r:id="rId15"/>
    <p:sldId id="273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5" r:id="rId25"/>
    <p:sldId id="276" r:id="rId26"/>
    <p:sldId id="283" r:id="rId27"/>
    <p:sldId id="284" r:id="rId28"/>
    <p:sldId id="272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157" dt="2023-03-20T07:18:48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 modNotesMaster">
      <pc:chgData name="Trung Nghia Nguyen" userId="caf0b1f78d203fdc" providerId="LiveId" clId="{FA98E611-7EE5-4D53-A8F6-A8478DA16B0D}" dt="2023-03-20T07:19:32.351" v="7035" actId="20577"/>
      <pc:docMkLst>
        <pc:docMk/>
      </pc:docMkLst>
      <pc:sldChg chg="addSp delSp modSp new mod">
        <pc:chgData name="Trung Nghia Nguyen" userId="caf0b1f78d203fdc" providerId="LiveId" clId="{FA98E611-7EE5-4D53-A8F6-A8478DA16B0D}" dt="2023-03-20T02:03:15.660" v="4804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20T02:03:15.660" v="4804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20T02:02:08.352" v="4784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spChg chg="mod">
          <ac:chgData name="Trung Nghia Nguyen" userId="caf0b1f78d203fdc" providerId="LiveId" clId="{FA98E611-7EE5-4D53-A8F6-A8478DA16B0D}" dt="2023-03-19T20:01:49.324" v="4626" actId="14100"/>
          <ac:spMkLst>
            <pc:docMk/>
            <pc:sldMk cId="502051408" sldId="257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2:02:08.352" v="4784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20:07:36.464" v="4782" actId="1076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20:07:36.464" v="4782" actId="1076"/>
          <ac:spMkLst>
            <pc:docMk/>
            <pc:sldMk cId="3011248427" sldId="258"/>
            <ac:spMk id="3" creationId="{56C3DF9C-2FEB-EE52-21A1-DBBB2454EA38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20T06:30:07.305" v="4932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add mod">
          <ac:chgData name="Trung Nghia Nguyen" userId="caf0b1f78d203fdc" providerId="LiveId" clId="{FA98E611-7EE5-4D53-A8F6-A8478DA16B0D}" dt="2023-03-20T06:30:07.305" v="4932" actId="1076"/>
          <ac:spMkLst>
            <pc:docMk/>
            <pc:sldMk cId="4019893558" sldId="259"/>
            <ac:spMk id="8" creationId="{734BE0A0-109F-5738-2B5A-12B232A6A7ED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">
          <ac:chgData name="Trung Nghia Nguyen" userId="caf0b1f78d203fdc" providerId="LiveId" clId="{FA98E611-7EE5-4D53-A8F6-A8478DA16B0D}" dt="2023-03-20T06:29:17.630" v="4858" actId="22"/>
          <ac:picMkLst>
            <pc:docMk/>
            <pc:sldMk cId="4019893558" sldId="259"/>
            <ac:picMk id="6" creationId="{43B774FE-5094-7AB3-83D9-57A0DF7FF1F6}"/>
          </ac:picMkLst>
        </pc:picChg>
        <pc:picChg chg="add del mod">
          <ac:chgData name="Trung Nghia Nguyen" userId="caf0b1f78d203fdc" providerId="LiveId" clId="{FA98E611-7EE5-4D53-A8F6-A8478DA16B0D}" dt="2023-03-20T06:29:17.174" v="4857" actId="478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20T06:32:28.380" v="4981" actId="22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6:32:27.935" v="4980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picChg chg="add">
          <ac:chgData name="Trung Nghia Nguyen" userId="caf0b1f78d203fdc" providerId="LiveId" clId="{FA98E611-7EE5-4D53-A8F6-A8478DA16B0D}" dt="2023-03-20T06:32:28.380" v="4981" actId="22"/>
          <ac:picMkLst>
            <pc:docMk/>
            <pc:sldMk cId="3474282668" sldId="260"/>
            <ac:picMk id="7" creationId="{0A013844-F359-90BA-AFE5-5A4E0F02079B}"/>
          </ac:picMkLst>
        </pc:pic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55.797" v="521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spChg chg="add mod">
          <ac:chgData name="Trung Nghia Nguyen" userId="caf0b1f78d203fdc" providerId="LiveId" clId="{FA98E611-7EE5-4D53-A8F6-A8478DA16B0D}" dt="2023-03-20T06:36:55.797" v="5214" actId="20577"/>
          <ac:spMkLst>
            <pc:docMk/>
            <pc:sldMk cId="2176878142" sldId="261"/>
            <ac:spMk id="9" creationId="{F533BA89-8B09-1895-6FE7-F00314F0528E}"/>
          </ac:spMkLst>
        </pc:spChg>
        <pc:picChg chg="add del mod">
          <ac:chgData name="Trung Nghia Nguyen" userId="caf0b1f78d203fdc" providerId="LiveId" clId="{FA98E611-7EE5-4D53-A8F6-A8478DA16B0D}" dt="2023-03-20T06:33:26.107" v="4982" actId="478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20T06:36:32.318" v="5141" actId="1076"/>
          <ac:picMkLst>
            <pc:docMk/>
            <pc:sldMk cId="2176878142" sldId="261"/>
            <ac:picMk id="7" creationId="{5878CDCA-64F5-3710-E232-035E68B469AA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20.136" v="5138" actId="1076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spChg chg="add mod">
          <ac:chgData name="Trung Nghia Nguyen" userId="caf0b1f78d203fdc" providerId="LiveId" clId="{FA98E611-7EE5-4D53-A8F6-A8478DA16B0D}" dt="2023-03-20T06:36:20.136" v="5138" actId="1076"/>
          <ac:spMkLst>
            <pc:docMk/>
            <pc:sldMk cId="2895901428" sldId="264"/>
            <ac:spMk id="7" creationId="{F0634F75-D2AC-CBA7-B59B-9BAA1E76EBEC}"/>
          </ac:spMkLst>
        </pc:spChg>
        <pc:picChg chg="add mod">
          <ac:chgData name="Trung Nghia Nguyen" userId="caf0b1f78d203fdc" providerId="LiveId" clId="{FA98E611-7EE5-4D53-A8F6-A8478DA16B0D}" dt="2023-03-20T06:35:33.823" v="4990" actId="1076"/>
          <ac:picMkLst>
            <pc:docMk/>
            <pc:sldMk cId="2895901428" sldId="264"/>
            <ac:picMk id="6" creationId="{DCC12B2F-C07E-D6F5-3264-6403237DFCB8}"/>
          </ac:picMkLst>
        </pc:pic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22.794" v="5343" actId="115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del mod">
          <ac:chgData name="Trung Nghia Nguyen" userId="caf0b1f78d203fdc" providerId="LiveId" clId="{FA98E611-7EE5-4D53-A8F6-A8478DA16B0D}" dt="2023-03-20T06:37:36.898" v="5229" actId="478"/>
          <ac:spMkLst>
            <pc:docMk/>
            <pc:sldMk cId="4283605162" sldId="265"/>
            <ac:spMk id="6" creationId="{34952638-B22F-A601-ABB7-40D3A03CAF10}"/>
          </ac:spMkLst>
        </pc:spChg>
        <pc:spChg chg="add mod">
          <ac:chgData name="Trung Nghia Nguyen" userId="caf0b1f78d203fdc" providerId="LiveId" clId="{FA98E611-7EE5-4D53-A8F6-A8478DA16B0D}" dt="2023-03-20T06:37:43.908" v="5254" actId="1035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20T06:38:22.794" v="5343" actId="115"/>
          <ac:spMkLst>
            <pc:docMk/>
            <pc:sldMk cId="4283605162" sldId="265"/>
            <ac:spMk id="9" creationId="{07192213-4093-B158-7615-5C02C5D78E3C}"/>
          </ac:spMkLst>
        </pc:spChg>
        <pc:spChg chg="add mod">
          <ac:chgData name="Trung Nghia Nguyen" userId="caf0b1f78d203fdc" providerId="LiveId" clId="{FA98E611-7EE5-4D53-A8F6-A8478DA16B0D}" dt="2023-03-20T06:37:48.962" v="5255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20T06:37:43.908" v="5254" actId="1035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20T06:37:52.028" v="5256" actId="1076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57.002" v="5372" actId="1076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del mod">
          <ac:chgData name="Trung Nghia Nguyen" userId="caf0b1f78d203fdc" providerId="LiveId" clId="{FA98E611-7EE5-4D53-A8F6-A8478DA16B0D}" dt="2023-03-20T06:38:36.545" v="5346" actId="478"/>
          <ac:spMkLst>
            <pc:docMk/>
            <pc:sldMk cId="1755807355" sldId="266"/>
            <ac:spMk id="4" creationId="{AAB22F9D-7A5E-4401-A0CB-A63DA021226F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add mod">
          <ac:chgData name="Trung Nghia Nguyen" userId="caf0b1f78d203fdc" providerId="LiveId" clId="{FA98E611-7EE5-4D53-A8F6-A8478DA16B0D}" dt="2023-03-20T06:38:57.002" v="5372" actId="1076"/>
          <ac:spMkLst>
            <pc:docMk/>
            <pc:sldMk cId="1755807355" sldId="266"/>
            <ac:spMk id="7" creationId="{41F3B00E-EEC6-C3C0-4054-6A44FFDA2129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20T06:38:34.458" v="5345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46:22.745" v="5552" actId="1076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add mod">
          <ac:chgData name="Trung Nghia Nguyen" userId="caf0b1f78d203fdc" providerId="LiveId" clId="{FA98E611-7EE5-4D53-A8F6-A8478DA16B0D}" dt="2023-03-20T06:46:22.745" v="5552" actId="1076"/>
          <ac:spMkLst>
            <pc:docMk/>
            <pc:sldMk cId="420754388" sldId="267"/>
            <ac:spMk id="6" creationId="{F3459CBF-C8CB-D11F-4C1C-7F3691FB67D3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20T06:46:09.964" v="5548" actId="478"/>
          <ac:picMkLst>
            <pc:docMk/>
            <pc:sldMk cId="420754388" sldId="267"/>
            <ac:picMk id="4" creationId="{E12BC0F1-607B-17E9-1754-F5489A61089A}"/>
          </ac:picMkLst>
        </pc:picChg>
        <pc:picChg chg="add mod">
          <ac:chgData name="Trung Nghia Nguyen" userId="caf0b1f78d203fdc" providerId="LiveId" clId="{FA98E611-7EE5-4D53-A8F6-A8478DA16B0D}" dt="2023-03-20T06:46:17.898" v="5551" actId="1076"/>
          <ac:picMkLst>
            <pc:docMk/>
            <pc:sldMk cId="420754388" sldId="267"/>
            <ac:picMk id="1026" creationId="{0DDEF103-57C2-30E2-ED3E-9AB7C6BA55E4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25:48.812" v="4856" actId="1076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add mod">
          <ac:chgData name="Trung Nghia Nguyen" userId="caf0b1f78d203fdc" providerId="LiveId" clId="{FA98E611-7EE5-4D53-A8F6-A8478DA16B0D}" dt="2023-03-20T06:25:48.812" v="4856" actId="1076"/>
          <ac:spMkLst>
            <pc:docMk/>
            <pc:sldMk cId="1800081090" sldId="268"/>
            <ac:spMk id="7" creationId="{EB47DA29-9FCC-30CE-0883-F7F361D9198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20T06:25:20.301" v="4812" actId="1076"/>
          <ac:picMkLst>
            <pc:docMk/>
            <pc:sldMk cId="1800081090" sldId="268"/>
            <ac:picMk id="6" creationId="{17B1B28A-E020-8A31-7198-F20684828AFD}"/>
          </ac:picMkLst>
        </pc:pic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20T06:40:30.436" v="5472" actId="1076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20T06:40:30.436" v="5472" actId="1076"/>
          <ac:spMkLst>
            <pc:docMk/>
            <pc:sldMk cId="4260099494" sldId="269"/>
            <ac:spMk id="4" creationId="{85BE9376-B78B-4D14-03B7-71E92F2B4246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20T07:02:09.542" v="5649" actId="1076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20T07:02:09.542" v="5649" actId="1076"/>
          <ac:spMkLst>
            <pc:docMk/>
            <pc:sldMk cId="2511818953" sldId="270"/>
            <ac:spMk id="4" creationId="{C9A8F3A0-7BA7-04C0-6A45-BDCDED7689FE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20T07:01:40.251" v="5555" actId="14100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20T07:01:42.097" v="5556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7:02:42.471" v="5724" actId="1076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20T07:02:42.471" v="5724" actId="1076"/>
          <ac:spMkLst>
            <pc:docMk/>
            <pc:sldMk cId="2278832414" sldId="271"/>
            <ac:spMk id="4" creationId="{F72DE690-623E-F6CB-33BB-A3DEC8E1BDBC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20T07:19:32.351" v="7035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7:19:32.351" v="7035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20T07:03:02.489" v="5743" actId="5793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7:03:02.489" v="5743" actId="5793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20T07:19:24.474" v="7031" actId="20577"/>
        <pc:sldMkLst>
          <pc:docMk/>
          <pc:sldMk cId="3273506458" sldId="283"/>
        </pc:sldMkLst>
        <pc:spChg chg="mod">
          <ac:chgData name="Trung Nghia Nguyen" userId="caf0b1f78d203fdc" providerId="LiveId" clId="{FA98E611-7EE5-4D53-A8F6-A8478DA16B0D}" dt="2023-03-20T07:11:30.957" v="5765" actId="20577"/>
          <ac:spMkLst>
            <pc:docMk/>
            <pc:sldMk cId="3273506458" sldId="283"/>
            <ac:spMk id="4" creationId="{459EF129-6740-B341-7BC7-05D580180742}"/>
          </ac:spMkLst>
        </pc:spChg>
        <pc:spChg chg="add mod">
          <ac:chgData name="Trung Nghia Nguyen" userId="caf0b1f78d203fdc" providerId="LiveId" clId="{FA98E611-7EE5-4D53-A8F6-A8478DA16B0D}" dt="2023-03-20T07:17:20.280" v="6905" actId="20577"/>
          <ac:spMkLst>
            <pc:docMk/>
            <pc:sldMk cId="3273506458" sldId="283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4.474" v="7031" actId="20577"/>
          <ac:spMkLst>
            <pc:docMk/>
            <pc:sldMk cId="3273506458" sldId="283"/>
            <ac:spMk id="6" creationId="{FD7465EC-84B6-406C-4864-45ADF9FB642F}"/>
          </ac:spMkLst>
        </pc:spChg>
        <pc:graphicFrameChg chg="del">
          <ac:chgData name="Trung Nghia Nguyen" userId="caf0b1f78d203fdc" providerId="LiveId" clId="{FA98E611-7EE5-4D53-A8F6-A8478DA16B0D}" dt="2023-03-20T07:11:34.358" v="5766" actId="478"/>
          <ac:graphicFrameMkLst>
            <pc:docMk/>
            <pc:sldMk cId="3273506458" sldId="283"/>
            <ac:graphicFrameMk id="3" creationId="{5E8325E1-BDCF-5783-E97F-C770E7E58F6D}"/>
          </ac:graphicFrameMkLst>
        </pc:graphicFrameChg>
      </pc:sldChg>
      <pc:sldChg chg="modSp add mod">
        <pc:chgData name="Trung Nghia Nguyen" userId="caf0b1f78d203fdc" providerId="LiveId" clId="{FA98E611-7EE5-4D53-A8F6-A8478DA16B0D}" dt="2023-03-20T07:19:27.761" v="7033" actId="20577"/>
        <pc:sldMkLst>
          <pc:docMk/>
          <pc:sldMk cId="1076178229" sldId="284"/>
        </pc:sldMkLst>
        <pc:spChg chg="mod">
          <ac:chgData name="Trung Nghia Nguyen" userId="caf0b1f78d203fdc" providerId="LiveId" clId="{FA98E611-7EE5-4D53-A8F6-A8478DA16B0D}" dt="2023-03-20T07:13:46.504" v="6236" actId="20577"/>
          <ac:spMkLst>
            <pc:docMk/>
            <pc:sldMk cId="1076178229" sldId="284"/>
            <ac:spMk id="4" creationId="{459EF129-6740-B341-7BC7-05D580180742}"/>
          </ac:spMkLst>
        </pc:spChg>
        <pc:spChg chg="mod">
          <ac:chgData name="Trung Nghia Nguyen" userId="caf0b1f78d203fdc" providerId="LiveId" clId="{FA98E611-7EE5-4D53-A8F6-A8478DA16B0D}" dt="2023-03-20T07:17:45.459" v="7028" actId="20577"/>
          <ac:spMkLst>
            <pc:docMk/>
            <pc:sldMk cId="1076178229" sldId="284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7.761" v="7033" actId="20577"/>
          <ac:spMkLst>
            <pc:docMk/>
            <pc:sldMk cId="1076178229" sldId="284"/>
            <ac:spMk id="6" creationId="{FD7465EC-84B6-406C-4864-45ADF9FB642F}"/>
          </ac:spMkLst>
        </pc:sp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9288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0B6CD8B-6138-6045-0302-D72BA248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327"/>
            <a:ext cx="4724028" cy="50024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7FC860-8B46-AEB4-EE18-02AC586D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089326"/>
            <a:ext cx="4905375" cy="52618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1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451FB-3C2B-4482-8DC3-38D9C773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93" y="1458660"/>
            <a:ext cx="3964832" cy="441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8CDCA-64F5-3710-E232-035E68B46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0" y="1458659"/>
            <a:ext cx="3918088" cy="440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3BA89-8B09-1895-6FE7-F00314F0528E}"/>
              </a:ext>
            </a:extLst>
          </p:cNvPr>
          <p:cNvSpPr txBox="1"/>
          <p:nvPr/>
        </p:nvSpPr>
        <p:spPr>
          <a:xfrm>
            <a:off x="633412" y="6021530"/>
            <a:ext cx="312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animate() theo yêu cầu</a:t>
            </a:r>
          </a:p>
        </p:txBody>
      </p:sp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821D-6D7D-E062-A69A-509104FD42F8}"/>
              </a:ext>
            </a:extLst>
          </p:cNvPr>
          <p:cNvSpPr txBox="1"/>
          <p:nvPr/>
        </p:nvSpPr>
        <p:spPr>
          <a:xfrm>
            <a:off x="2760574" y="5627941"/>
            <a:ext cx="362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lớp MultiFoodSearchProblem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844-F359-90BA-AFE5-5A4E0F02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42" y="1554317"/>
            <a:ext cx="409991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CC12B2F-C07E-D6F5-3264-6403237DF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3" y="961597"/>
            <a:ext cx="4686313" cy="4506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34F75-D2AC-CBA7-B59B-9BAA1E76EBEC}"/>
              </a:ext>
            </a:extLst>
          </p:cNvPr>
          <p:cNvSpPr txBox="1"/>
          <p:nvPr/>
        </p:nvSpPr>
        <p:spPr>
          <a:xfrm>
            <a:off x="246327" y="5763679"/>
            <a:ext cx="865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Cải tiến YC1-3 để dung được cả cho SingleFoodSearchProblem và MultiFoodSearchProblem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03578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5AFF2-5D57-35C2-5FA4-18DC56B50EDC}"/>
              </a:ext>
            </a:extLst>
          </p:cNvPr>
          <p:cNvSpPr txBox="1"/>
          <p:nvPr/>
        </p:nvSpPr>
        <p:spPr>
          <a:xfrm>
            <a:off x="781048" y="1800225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Euclidean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15F4-B740-114F-C17A-D68586C6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800225"/>
            <a:ext cx="40862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DF82-7127-B1E1-AB08-85E9AFA2C229}"/>
              </a:ext>
            </a:extLst>
          </p:cNvPr>
          <p:cNvSpPr txBox="1"/>
          <p:nvPr/>
        </p:nvSpPr>
        <p:spPr>
          <a:xfrm>
            <a:off x="781048" y="2582258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FD8A3-EA3E-8803-1A9E-83B9D68A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9" y="2830506"/>
            <a:ext cx="2626957" cy="46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A47A4-273C-2F4E-0D9B-7FF4CE6F8FC8}"/>
              </a:ext>
            </a:extLst>
          </p:cNvPr>
          <p:cNvSpPr txBox="1"/>
          <p:nvPr/>
        </p:nvSpPr>
        <p:spPr>
          <a:xfrm>
            <a:off x="781048" y="3544291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Chebyshev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123BE-4EEC-7C2E-0D92-C3C08111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299" y="3569361"/>
            <a:ext cx="3793656" cy="647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92213-4093-B158-7615-5C02C5D78E3C}"/>
              </a:ext>
            </a:extLst>
          </p:cNvPr>
          <p:cNvSpPr txBox="1"/>
          <p:nvPr/>
        </p:nvSpPr>
        <p:spPr>
          <a:xfrm>
            <a:off x="850497" y="4859786"/>
            <a:ext cx="60999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hàm heuristic có thể dung cho SingleFoodSearchProblem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E609-B8C6-9840-FCA8-51EC5CD8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11" y="1611059"/>
            <a:ext cx="1638442" cy="451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3B00E-EEC6-C3C0-4054-6A44FFDA2129}"/>
              </a:ext>
            </a:extLst>
          </p:cNvPr>
          <p:cNvSpPr txBox="1"/>
          <p:nvPr/>
        </p:nvSpPr>
        <p:spPr>
          <a:xfrm>
            <a:off x="3130342" y="3637737"/>
            <a:ext cx="60999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Heuristic dung cho MultiFoodSearchProblem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9CBF-C8CB-D11F-4C1C-7F3691FB67D3}"/>
              </a:ext>
            </a:extLst>
          </p:cNvPr>
          <p:cNvSpPr txBox="1"/>
          <p:nvPr/>
        </p:nvSpPr>
        <p:spPr>
          <a:xfrm>
            <a:off x="3516261" y="513891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giải thuật A*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DDEF103-57C2-30E2-ED3E-9AB7C6BA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46" y="1912069"/>
            <a:ext cx="6775706" cy="28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B1B28A-E020-8A31-7198-F20684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25" y="1458659"/>
            <a:ext cx="4703549" cy="45321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7DA29-9FCC-30CE-0883-F7F361D9198F}"/>
              </a:ext>
            </a:extLst>
          </p:cNvPr>
          <p:cNvSpPr txBox="1"/>
          <p:nvPr/>
        </p:nvSpPr>
        <p:spPr>
          <a:xfrm>
            <a:off x="345267" y="5399341"/>
            <a:ext cx="20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Quy trình cải tiến A*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38149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Heurictis cho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A*,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3DC444-4599-D269-D2D6-A3F6CA6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1" y="1273993"/>
            <a:ext cx="4815938" cy="516592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E9376-B78B-4D14-03B7-71E92F2B4246}"/>
              </a:ext>
            </a:extLst>
          </p:cNvPr>
          <p:cNvSpPr txBox="1"/>
          <p:nvPr/>
        </p:nvSpPr>
        <p:spPr>
          <a:xfrm>
            <a:off x="5809584" y="5191702"/>
            <a:ext cx="23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giải thuật GBFS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4553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07800-E682-98CF-F763-93064B19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70277"/>
            <a:ext cx="2731428" cy="2748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DC6C7-6458-4D2B-BD68-F1E95B3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81" y="3971393"/>
            <a:ext cx="6210838" cy="155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8F3A0-7BA7-04C0-6A45-BDCDED7689FE}"/>
              </a:ext>
            </a:extLst>
          </p:cNvPr>
          <p:cNvSpPr txBox="1"/>
          <p:nvPr/>
        </p:nvSpPr>
        <p:spPr>
          <a:xfrm>
            <a:off x="2674974" y="5692046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Hàm heuristic của bài toán 8 quân hậu</a:t>
            </a:r>
          </a:p>
        </p:txBody>
      </p:sp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23F8-513B-EEA7-5347-CED754A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6" y="1881460"/>
            <a:ext cx="6844048" cy="3095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DE690-623E-F6CB-33BB-A3DEC8E1BDBC}"/>
              </a:ext>
            </a:extLst>
          </p:cNvPr>
          <p:cNvSpPr txBox="1"/>
          <p:nvPr/>
        </p:nvSpPr>
        <p:spPr>
          <a:xfrm>
            <a:off x="3670150" y="542304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Giải thuật leo đồi</a:t>
            </a:r>
          </a:p>
        </p:txBody>
      </p:sp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5860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24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80411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25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Thuận lợi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4AB6E-B685-3C3C-17A7-881BC0274152}"/>
              </a:ext>
            </a:extLst>
          </p:cNvPr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làm việc ăn ý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có kiến thức về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thành viên nhiệt tình tham gia tìm hiểu đề tài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nghiên cứu được phân chia bài bản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 có nền tảng lập trình tốt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06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Khó khăn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4AB6E-B685-3C3C-17A7-881BC0274152}"/>
              </a:ext>
            </a:extLst>
          </p:cNvPr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thành viên nghiên cứu thực tế tương đối ít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thời gian để ôn tập lại python do các thành viên không xuất phát điểm từ các ngành khoa học máy tính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Còn nhiều thiếu sót về phân tích đề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Lượng công việc cho từng thành viên khá lớn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 khó khăn nhưng nhóm vẫn hoàn thành toàn bộ bài tập</a:t>
            </a:r>
          </a:p>
        </p:txBody>
      </p:sp>
    </p:spTree>
    <p:extLst>
      <p:ext uri="{BB962C8B-B14F-4D97-AF65-F5344CB8AC3E}">
        <p14:creationId xmlns:p14="http://schemas.microsoft.com/office/powerpoint/2010/main" val="107617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28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811"/>
              </p:ext>
            </p:extLst>
          </p:nvPr>
        </p:nvGraphicFramePr>
        <p:xfrm>
          <a:off x="626268" y="1383568"/>
          <a:ext cx="7891464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798539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895868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cả hai vấn đề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 và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chương trình chạy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bản trình bày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1077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72864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774FE-5094-7AB3-83D9-57A0DF7F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4" y="1512404"/>
            <a:ext cx="4740051" cy="383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4BE0A0-109F-5738-2B5A-12B232A6A7ED}"/>
              </a:ext>
            </a:extLst>
          </p:cNvPr>
          <p:cNvSpPr txBox="1"/>
          <p:nvPr/>
        </p:nvSpPr>
        <p:spPr>
          <a:xfrm>
            <a:off x="2730918" y="5607569"/>
            <a:ext cx="368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lớp SingleFoodSearchProblem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02171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1153</Words>
  <Application>Microsoft Office PowerPoint</Application>
  <PresentationFormat>On-screen Show (4:3)</PresentationFormat>
  <Paragraphs>333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cp:lastPrinted>2023-03-20T07:19:02Z</cp:lastPrinted>
  <dcterms:created xsi:type="dcterms:W3CDTF">2023-03-16T04:23:27Z</dcterms:created>
  <dcterms:modified xsi:type="dcterms:W3CDTF">2023-03-20T07:19:33Z</dcterms:modified>
</cp:coreProperties>
</file>