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33" dt="2023-03-19T19:40:41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">
      <pc:chgData name="Trung Nghia Nguyen" userId="caf0b1f78d203fdc" providerId="LiveId" clId="{FA98E611-7EE5-4D53-A8F6-A8478DA16B0D}" dt="2023-03-19T19:43:46.776" v="4606" actId="20577"/>
      <pc:docMkLst>
        <pc:docMk/>
      </pc:docMkLst>
      <pc:sldChg chg="addSp delSp modSp new mod">
        <pc:chgData name="Trung Nghia Nguyen" userId="caf0b1f78d203fdc" providerId="LiveId" clId="{FA98E611-7EE5-4D53-A8F6-A8478DA16B0D}" dt="2023-03-19T19:41:39.395" v="4557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9T19:19:32.213" v="3845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18T17:27:14.749" v="3332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graphicFrameChg chg="mod modGraphic">
          <ac:chgData name="Trung Nghia Nguyen" userId="caf0b1f78d203fdc" providerId="LiveId" clId="{FA98E611-7EE5-4D53-A8F6-A8478DA16B0D}" dt="2023-03-18T17:27:14.749" v="3332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8.869" v="4561" actId="20577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2.701" v="4563" actId="20577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7T06:11:13.488" v="3083" actId="1076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28.957" v="4575" actId="2057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9T19:27:08.252" v="4319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25.521" v="457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picChg chg="add mod">
          <ac:chgData name="Trung Nghia Nguyen" userId="caf0b1f78d203fdc" providerId="LiveId" clId="{FA98E611-7EE5-4D53-A8F6-A8478DA16B0D}" dt="2023-03-18T18:02:12.736" v="3496" actId="1076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2.285" v="4576" actId="20577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46.679" v="4580" actId="20577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mod">
          <ac:chgData name="Trung Nghia Nguyen" userId="caf0b1f78d203fdc" providerId="LiveId" clId="{FA98E611-7EE5-4D53-A8F6-A8478DA16B0D}" dt="2023-03-18T18:07:06.115" v="3566" actId="20577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18T18:08:32.927" v="3572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18T18:07:58.319" v="3570" actId="1076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18T18:08:47.529" v="3575" actId="14100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52.243" v="4581" actId="20577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19T19:33:43.778" v="4351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2:55.901" v="4582" actId="20577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13:56.175" v="3583"/>
          <ac:picMkLst>
            <pc:docMk/>
            <pc:sldMk cId="420754388" sldId="267"/>
            <ac:picMk id="4" creationId="{E12BC0F1-607B-17E9-1754-F5489A61089A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3:00.657" v="4583" actId="20577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05.507" v="4586" actId="20577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14.363" v="4590" actId="20577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18T18:39:28.117" v="3603" actId="1076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18T18:39:23.469" v="3602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9T19:43:19.278" v="4593" actId="20577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46.776" v="4606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9T19:43:46.776" v="4606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40.637" v="4603" actId="20577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9T19:43:40.637" v="4603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5020-72AA-4787-B4DB-4E5B3A15E30F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20/03/2023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</a:t>
            </a:r>
            <a:r>
              <a:rPr lang="en-US" b="1" err="1"/>
              <a:t>ĐẠI</a:t>
            </a:r>
            <a:r>
              <a:rPr lang="en-US" b="1"/>
              <a:t>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5086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phuctran14121@gmail.com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75A3D-9236-0F32-4DB3-8640590F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458659"/>
            <a:ext cx="3795089" cy="441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821D-6D7D-E062-A69A-509104FD42F8}"/>
              </a:ext>
            </a:extLst>
          </p:cNvPr>
          <p:cNvSpPr txBox="1"/>
          <p:nvPr/>
        </p:nvSpPr>
        <p:spPr>
          <a:xfrm>
            <a:off x="3019363" y="3053167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Tương tự lớp SingleFoodSearch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3578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3466509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3714757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7" y="5132793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8" y="5103604"/>
            <a:ext cx="3793656" cy="6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E609-B8C6-9840-FCA8-51EC5CD8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79" y="1374251"/>
            <a:ext cx="163844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C0F1-607B-17E9-1754-F5489A61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/>
          <a:stretch/>
        </p:blipFill>
        <p:spPr>
          <a:xfrm>
            <a:off x="1909762" y="1912531"/>
            <a:ext cx="5324476" cy="3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04077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Heurictis cho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A*,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553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3009900" cy="302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4414083"/>
            <a:ext cx="621083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5860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24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8522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25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811"/>
              </p:ext>
            </p:extLst>
          </p:nvPr>
        </p:nvGraphicFramePr>
        <p:xfrm>
          <a:off x="626268" y="1383568"/>
          <a:ext cx="7891464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cả hai vấn đề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chương trình chạy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bản trình bày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1077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2864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8DC54-039D-02F5-CE7D-B44993CE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1512394"/>
            <a:ext cx="498391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944</Words>
  <Application>Microsoft Office PowerPoint</Application>
  <PresentationFormat>On-screen Show (4:3)</PresentationFormat>
  <Paragraphs>304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2023-03-19T19:43:51Z</dcterms:modified>
</cp:coreProperties>
</file>