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6" r:id="rId3"/>
    <p:sldId id="258" r:id="rId4"/>
    <p:sldId id="273" r:id="rId5"/>
    <p:sldId id="274" r:id="rId6"/>
    <p:sldId id="275" r:id="rId7"/>
    <p:sldId id="272" r:id="rId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A72D27-0F29-4AD9-985B-1D7512F86603}" v="2" dt="2023-04-07T04:50:55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ng Nghia Nguyen" userId="caf0b1f78d203fdc" providerId="LiveId" clId="{FA98E611-7EE5-4D53-A8F6-A8478DA16B0D}"/>
    <pc:docChg chg="undo custSel addSld delSld modSld sldOrd modMainMaster modNotesMaster">
      <pc:chgData name="Trung Nghia Nguyen" userId="caf0b1f78d203fdc" providerId="LiveId" clId="{FA98E611-7EE5-4D53-A8F6-A8478DA16B0D}" dt="2023-03-20T07:19:32.351" v="7035" actId="20577"/>
      <pc:docMkLst>
        <pc:docMk/>
      </pc:docMkLst>
      <pc:sldChg chg="addSp delSp modSp new mod">
        <pc:chgData name="Trung Nghia Nguyen" userId="caf0b1f78d203fdc" providerId="LiveId" clId="{FA98E611-7EE5-4D53-A8F6-A8478DA16B0D}" dt="2023-03-20T02:03:15.660" v="4804" actId="20577"/>
        <pc:sldMkLst>
          <pc:docMk/>
          <pc:sldMk cId="779292092" sldId="256"/>
        </pc:sldMkLst>
        <pc:spChg chg="del mod">
          <ac:chgData name="Trung Nghia Nguyen" userId="caf0b1f78d203fdc" providerId="LiveId" clId="{FA98E611-7EE5-4D53-A8F6-A8478DA16B0D}" dt="2023-03-16T04:25:31.003" v="2" actId="478"/>
          <ac:spMkLst>
            <pc:docMk/>
            <pc:sldMk cId="779292092" sldId="256"/>
            <ac:spMk id="2" creationId="{A117D592-65D1-FEB2-AB2A-1197CEC1533A}"/>
          </ac:spMkLst>
        </pc:spChg>
        <pc:spChg chg="del mod">
          <ac:chgData name="Trung Nghia Nguyen" userId="caf0b1f78d203fdc" providerId="LiveId" clId="{FA98E611-7EE5-4D53-A8F6-A8478DA16B0D}" dt="2023-03-16T04:26:30.339" v="75"/>
          <ac:spMkLst>
            <pc:docMk/>
            <pc:sldMk cId="779292092" sldId="256"/>
            <ac:spMk id="3" creationId="{10CEF238-71AF-8F0B-FAB7-5FB7BE0C6241}"/>
          </ac:spMkLst>
        </pc:spChg>
        <pc:spChg chg="add mod">
          <ac:chgData name="Trung Nghia Nguyen" userId="caf0b1f78d203fdc" providerId="LiveId" clId="{FA98E611-7EE5-4D53-A8F6-A8478DA16B0D}" dt="2023-03-19T19:41:39.395" v="4557" actId="20577"/>
          <ac:spMkLst>
            <pc:docMk/>
            <pc:sldMk cId="779292092" sldId="256"/>
            <ac:spMk id="3" creationId="{96D15035-7BD4-17B1-61CC-73A16FAB9E8C}"/>
          </ac:spMkLst>
        </pc:spChg>
        <pc:spChg chg="add del mod">
          <ac:chgData name="Trung Nghia Nguyen" userId="caf0b1f78d203fdc" providerId="LiveId" clId="{FA98E611-7EE5-4D53-A8F6-A8478DA16B0D}" dt="2023-03-16T04:26:33.737" v="76" actId="478"/>
          <ac:spMkLst>
            <pc:docMk/>
            <pc:sldMk cId="779292092" sldId="256"/>
            <ac:spMk id="4" creationId="{D3541119-F88B-63E0-D9CB-1FBA398AF2C2}"/>
          </ac:spMkLst>
        </pc:spChg>
        <pc:spChg chg="add del mod">
          <ac:chgData name="Trung Nghia Nguyen" userId="caf0b1f78d203fdc" providerId="LiveId" clId="{FA98E611-7EE5-4D53-A8F6-A8478DA16B0D}" dt="2023-03-16T04:26:41.747" v="80" actId="478"/>
          <ac:spMkLst>
            <pc:docMk/>
            <pc:sldMk cId="779292092" sldId="256"/>
            <ac:spMk id="5" creationId="{ABA30120-0E89-CD7C-399C-36E8D45B427C}"/>
          </ac:spMkLst>
        </pc:spChg>
        <pc:spChg chg="add del mod">
          <ac:chgData name="Trung Nghia Nguyen" userId="caf0b1f78d203fdc" providerId="LiveId" clId="{FA98E611-7EE5-4D53-A8F6-A8478DA16B0D}" dt="2023-03-16T04:27:22.442" v="90"/>
          <ac:spMkLst>
            <pc:docMk/>
            <pc:sldMk cId="779292092" sldId="256"/>
            <ac:spMk id="6" creationId="{AAB06E32-4593-8D4D-C74D-CF8D31363477}"/>
          </ac:spMkLst>
        </pc:spChg>
        <pc:spChg chg="add del">
          <ac:chgData name="Trung Nghia Nguyen" userId="caf0b1f78d203fdc" providerId="LiveId" clId="{FA98E611-7EE5-4D53-A8F6-A8478DA16B0D}" dt="2023-03-16T04:27:09.227" v="84" actId="22"/>
          <ac:spMkLst>
            <pc:docMk/>
            <pc:sldMk cId="779292092" sldId="256"/>
            <ac:spMk id="8" creationId="{AA71866C-55AA-CB05-D180-FE98E4673862}"/>
          </ac:spMkLst>
        </pc:spChg>
        <pc:spChg chg="add del mod">
          <ac:chgData name="Trung Nghia Nguyen" userId="caf0b1f78d203fdc" providerId="LiveId" clId="{FA98E611-7EE5-4D53-A8F6-A8478DA16B0D}" dt="2023-03-16T04:27:21.819" v="88"/>
          <ac:spMkLst>
            <pc:docMk/>
            <pc:sldMk cId="779292092" sldId="256"/>
            <ac:spMk id="9" creationId="{BF2B2450-A3A7-8C9F-A35B-E45EC50B2722}"/>
          </ac:spMkLst>
        </pc:spChg>
        <pc:spChg chg="add mod">
          <ac:chgData name="Trung Nghia Nguyen" userId="caf0b1f78d203fdc" providerId="LiveId" clId="{FA98E611-7EE5-4D53-A8F6-A8478DA16B0D}" dt="2023-03-16T05:56:31.363" v="885" actId="20577"/>
          <ac:spMkLst>
            <pc:docMk/>
            <pc:sldMk cId="779292092" sldId="256"/>
            <ac:spMk id="14" creationId="{63B4AB36-B54A-EA5C-2A74-F2C80BE0CBC4}"/>
          </ac:spMkLst>
        </pc:spChg>
        <pc:spChg chg="add del mod">
          <ac:chgData name="Trung Nghia Nguyen" userId="caf0b1f78d203fdc" providerId="LiveId" clId="{FA98E611-7EE5-4D53-A8F6-A8478DA16B0D}" dt="2023-03-16T05:56:37.340" v="886" actId="478"/>
          <ac:spMkLst>
            <pc:docMk/>
            <pc:sldMk cId="779292092" sldId="256"/>
            <ac:spMk id="15" creationId="{17843FAC-3233-9FA3-6096-5E9BE746F288}"/>
          </ac:spMkLst>
        </pc:spChg>
        <pc:graphicFrameChg chg="add mod modGraphic">
          <ac:chgData name="Trung Nghia Nguyen" userId="caf0b1f78d203fdc" providerId="LiveId" clId="{FA98E611-7EE5-4D53-A8F6-A8478DA16B0D}" dt="2023-03-20T02:03:15.660" v="4804" actId="20577"/>
          <ac:graphicFrameMkLst>
            <pc:docMk/>
            <pc:sldMk cId="779292092" sldId="256"/>
            <ac:graphicFrameMk id="16" creationId="{A794B221-780B-3E0D-DCDE-B4B669AD1AE3}"/>
          </ac:graphicFrameMkLst>
        </pc:graphicFrameChg>
        <pc:picChg chg="add mod">
          <ac:chgData name="Trung Nghia Nguyen" userId="caf0b1f78d203fdc" providerId="LiveId" clId="{FA98E611-7EE5-4D53-A8F6-A8478DA16B0D}" dt="2023-03-16T04:28:13.628" v="97" actId="1076"/>
          <ac:picMkLst>
            <pc:docMk/>
            <pc:sldMk cId="779292092" sldId="256"/>
            <ac:picMk id="1034" creationId="{6F72484C-A752-76F3-F259-0A997B815A00}"/>
          </ac:picMkLst>
        </pc:picChg>
        <pc:cxnChg chg="add mod">
          <ac:chgData name="Trung Nghia Nguyen" userId="caf0b1f78d203fdc" providerId="LiveId" clId="{FA98E611-7EE5-4D53-A8F6-A8478DA16B0D}" dt="2023-03-17T04:37:52.245" v="3021"/>
          <ac:cxnSpMkLst>
            <pc:docMk/>
            <pc:sldMk cId="779292092" sldId="256"/>
            <ac:cxnSpMk id="2" creationId="{D5E91735-6F4E-1EBB-5B25-60BB71493CFD}"/>
          </ac:cxnSpMkLst>
        </pc:cxnChg>
        <pc:cxnChg chg="add mod">
          <ac:chgData name="Trung Nghia Nguyen" userId="caf0b1f78d203fdc" providerId="LiveId" clId="{FA98E611-7EE5-4D53-A8F6-A8478DA16B0D}" dt="2023-03-16T04:29:23.337" v="100" actId="14100"/>
          <ac:cxnSpMkLst>
            <pc:docMk/>
            <pc:sldMk cId="779292092" sldId="256"/>
            <ac:cxnSpMk id="11" creationId="{E5C4A229-E185-5A4B-53B1-81D591292671}"/>
          </ac:cxnSpMkLst>
        </pc:cxnChg>
      </pc:sldChg>
      <pc:sldChg chg="addSp modSp add mod ord">
        <pc:chgData name="Trung Nghia Nguyen" userId="caf0b1f78d203fdc" providerId="LiveId" clId="{FA98E611-7EE5-4D53-A8F6-A8478DA16B0D}" dt="2023-03-20T02:02:08.352" v="4784" actId="20577"/>
        <pc:sldMkLst>
          <pc:docMk/>
          <pc:sldMk cId="502051408" sldId="257"/>
        </pc:sldMkLst>
        <pc:spChg chg="add mod">
          <ac:chgData name="Trung Nghia Nguyen" userId="caf0b1f78d203fdc" providerId="LiveId" clId="{FA98E611-7EE5-4D53-A8F6-A8478DA16B0D}" dt="2023-03-17T04:37:41.303" v="3019" actId="14100"/>
          <ac:spMkLst>
            <pc:docMk/>
            <pc:sldMk cId="502051408" sldId="257"/>
            <ac:spMk id="4" creationId="{A7C6B5DE-252A-6692-B1E6-C658AB98BEE6}"/>
          </ac:spMkLst>
        </pc:spChg>
        <pc:spChg chg="mod">
          <ac:chgData name="Trung Nghia Nguyen" userId="caf0b1f78d203fdc" providerId="LiveId" clId="{FA98E611-7EE5-4D53-A8F6-A8478DA16B0D}" dt="2023-03-19T20:01:49.324" v="4626" actId="14100"/>
          <ac:spMkLst>
            <pc:docMk/>
            <pc:sldMk cId="502051408" sldId="257"/>
            <ac:spMk id="14" creationId="{63B4AB36-B54A-EA5C-2A74-F2C80BE0CBC4}"/>
          </ac:spMkLst>
        </pc:spChg>
        <pc:graphicFrameChg chg="mod modGraphic">
          <ac:chgData name="Trung Nghia Nguyen" userId="caf0b1f78d203fdc" providerId="LiveId" clId="{FA98E611-7EE5-4D53-A8F6-A8478DA16B0D}" dt="2023-03-20T02:02:08.352" v="4784" actId="20577"/>
          <ac:graphicFrameMkLst>
            <pc:docMk/>
            <pc:sldMk cId="502051408" sldId="257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47.645" v="3020" actId="14100"/>
          <ac:cxnSpMkLst>
            <pc:docMk/>
            <pc:sldMk cId="502051408" sldId="257"/>
            <ac:cxnSpMk id="2" creationId="{0193EF83-1ED7-DCBA-7737-4EE3F208EA17}"/>
          </ac:cxnSpMkLst>
        </pc:cxnChg>
      </pc:sldChg>
      <pc:sldChg chg="addSp delSp modSp add mod">
        <pc:chgData name="Trung Nghia Nguyen" userId="caf0b1f78d203fdc" providerId="LiveId" clId="{FA98E611-7EE5-4D53-A8F6-A8478DA16B0D}" dt="2023-03-19T20:07:36.464" v="4782" actId="1076"/>
        <pc:sldMkLst>
          <pc:docMk/>
          <pc:sldMk cId="3011248427" sldId="258"/>
        </pc:sldMkLst>
        <pc:spChg chg="add del mod">
          <ac:chgData name="Trung Nghia Nguyen" userId="caf0b1f78d203fdc" providerId="LiveId" clId="{FA98E611-7EE5-4D53-A8F6-A8478DA16B0D}" dt="2023-03-17T04:38:56.233" v="3046" actId="478"/>
          <ac:spMkLst>
            <pc:docMk/>
            <pc:sldMk cId="3011248427" sldId="258"/>
            <ac:spMk id="3" creationId="{00103708-BF71-4028-9F2C-BCD6FC6E2BB3}"/>
          </ac:spMkLst>
        </pc:spChg>
        <pc:spChg chg="add mod">
          <ac:chgData name="Trung Nghia Nguyen" userId="caf0b1f78d203fdc" providerId="LiveId" clId="{FA98E611-7EE5-4D53-A8F6-A8478DA16B0D}" dt="2023-03-19T20:07:36.464" v="4782" actId="1076"/>
          <ac:spMkLst>
            <pc:docMk/>
            <pc:sldMk cId="3011248427" sldId="258"/>
            <ac:spMk id="3" creationId="{56C3DF9C-2FEB-EE52-21A1-DBBB2454EA38}"/>
          </ac:spMkLst>
        </pc:spChg>
        <pc:spChg chg="add mod">
          <ac:chgData name="Trung Nghia Nguyen" userId="caf0b1f78d203fdc" providerId="LiveId" clId="{FA98E611-7EE5-4D53-A8F6-A8478DA16B0D}" dt="2023-03-19T19:41:48.869" v="4561" actId="20577"/>
          <ac:spMkLst>
            <pc:docMk/>
            <pc:sldMk cId="3011248427" sldId="258"/>
            <ac:spMk id="4" creationId="{11342279-3B1B-9555-FD5C-CA3839B3D029}"/>
          </ac:spMkLst>
        </pc:spChg>
        <pc:spChg chg="mod">
          <ac:chgData name="Trung Nghia Nguyen" userId="caf0b1f78d203fdc" providerId="LiveId" clId="{FA98E611-7EE5-4D53-A8F6-A8478DA16B0D}" dt="2023-03-16T06:01:33.515" v="1032" actId="20577"/>
          <ac:spMkLst>
            <pc:docMk/>
            <pc:sldMk cId="3011248427" sldId="258"/>
            <ac:spMk id="14" creationId="{63B4AB36-B54A-EA5C-2A74-F2C80BE0CBC4}"/>
          </ac:spMkLst>
        </pc:spChg>
        <pc:graphicFrameChg chg="mod modGraphic">
          <ac:chgData name="Trung Nghia Nguyen" userId="caf0b1f78d203fdc" providerId="LiveId" clId="{FA98E611-7EE5-4D53-A8F6-A8478DA16B0D}" dt="2023-03-19T19:23:41.611" v="4269" actId="2711"/>
          <ac:graphicFrameMkLst>
            <pc:docMk/>
            <pc:sldMk cId="3011248427" sldId="258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55.646" v="3023"/>
          <ac:cxnSpMkLst>
            <pc:docMk/>
            <pc:sldMk cId="3011248427" sldId="258"/>
            <ac:cxnSpMk id="2" creationId="{AF3ADEA5-03F2-7E56-B6E6-8B6970A896CF}"/>
          </ac:cxnSpMkLst>
        </pc:cxnChg>
      </pc:sldChg>
      <pc:sldChg chg="addSp delSp modSp add mod">
        <pc:chgData name="Trung Nghia Nguyen" userId="caf0b1f78d203fdc" providerId="LiveId" clId="{FA98E611-7EE5-4D53-A8F6-A8478DA16B0D}" dt="2023-03-20T06:30:07.305" v="4932" actId="1076"/>
        <pc:sldMkLst>
          <pc:docMk/>
          <pc:sldMk cId="4019893558" sldId="259"/>
        </pc:sldMkLst>
        <pc:spChg chg="add mod">
          <ac:chgData name="Trung Nghia Nguyen" userId="caf0b1f78d203fdc" providerId="LiveId" clId="{FA98E611-7EE5-4D53-A8F6-A8478DA16B0D}" dt="2023-03-16T06:06:38.899" v="1143" actId="114"/>
          <ac:spMkLst>
            <pc:docMk/>
            <pc:sldMk cId="4019893558" sldId="259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8:59.674" v="3048" actId="478"/>
          <ac:spMkLst>
            <pc:docMk/>
            <pc:sldMk cId="4019893558" sldId="259"/>
            <ac:spMk id="4" creationId="{E6731AC8-6FBB-04D3-C8AD-D910046055D9}"/>
          </ac:spMkLst>
        </pc:spChg>
        <pc:spChg chg="add mod">
          <ac:chgData name="Trung Nghia Nguyen" userId="caf0b1f78d203fdc" providerId="LiveId" clId="{FA98E611-7EE5-4D53-A8F6-A8478DA16B0D}" dt="2023-03-19T19:41:52.701" v="4563" actId="20577"/>
          <ac:spMkLst>
            <pc:docMk/>
            <pc:sldMk cId="4019893558" sldId="259"/>
            <ac:spMk id="5" creationId="{38B62299-A944-8252-B1CB-882A15417931}"/>
          </ac:spMkLst>
        </pc:spChg>
        <pc:spChg chg="add mod">
          <ac:chgData name="Trung Nghia Nguyen" userId="caf0b1f78d203fdc" providerId="LiveId" clId="{FA98E611-7EE5-4D53-A8F6-A8478DA16B0D}" dt="2023-03-20T06:30:07.305" v="4932" actId="1076"/>
          <ac:spMkLst>
            <pc:docMk/>
            <pc:sldMk cId="4019893558" sldId="259"/>
            <ac:spMk id="8" creationId="{734BE0A0-109F-5738-2B5A-12B232A6A7ED}"/>
          </ac:spMkLst>
        </pc:spChg>
        <pc:spChg chg="mod">
          <ac:chgData name="Trung Nghia Nguyen" userId="caf0b1f78d203fdc" providerId="LiveId" clId="{FA98E611-7EE5-4D53-A8F6-A8478DA16B0D}" dt="2023-03-16T06:05:39.139" v="1113" actId="20577"/>
          <ac:spMkLst>
            <pc:docMk/>
            <pc:sldMk cId="4019893558" sldId="259"/>
            <ac:spMk id="14" creationId="{63B4AB36-B54A-EA5C-2A74-F2C80BE0CBC4}"/>
          </ac:spMkLst>
        </pc:spChg>
        <pc:graphicFrameChg chg="del">
          <ac:chgData name="Trung Nghia Nguyen" userId="caf0b1f78d203fdc" providerId="LiveId" clId="{FA98E611-7EE5-4D53-A8F6-A8478DA16B0D}" dt="2023-03-16T06:05:53.385" v="1114" actId="478"/>
          <ac:graphicFrameMkLst>
            <pc:docMk/>
            <pc:sldMk cId="4019893558" sldId="259"/>
            <ac:graphicFrameMk id="16" creationId="{A794B221-780B-3E0D-DCDE-B4B669AD1AE3}"/>
          </ac:graphicFrameMkLst>
        </pc:graphicFrameChg>
        <pc:picChg chg="add">
          <ac:chgData name="Trung Nghia Nguyen" userId="caf0b1f78d203fdc" providerId="LiveId" clId="{FA98E611-7EE5-4D53-A8F6-A8478DA16B0D}" dt="2023-03-20T06:29:17.630" v="4858" actId="22"/>
          <ac:picMkLst>
            <pc:docMk/>
            <pc:sldMk cId="4019893558" sldId="259"/>
            <ac:picMk id="6" creationId="{43B774FE-5094-7AB3-83D9-57A0DF7FF1F6}"/>
          </ac:picMkLst>
        </pc:picChg>
        <pc:picChg chg="add del mod">
          <ac:chgData name="Trung Nghia Nguyen" userId="caf0b1f78d203fdc" providerId="LiveId" clId="{FA98E611-7EE5-4D53-A8F6-A8478DA16B0D}" dt="2023-03-20T06:29:17.174" v="4857" actId="478"/>
          <ac:picMkLst>
            <pc:docMk/>
            <pc:sldMk cId="4019893558" sldId="259"/>
            <ac:picMk id="7" creationId="{69D8DC54-039D-02F5-CE7D-B44993CE410C}"/>
          </ac:picMkLst>
        </pc:picChg>
        <pc:cxnChg chg="add mod">
          <ac:chgData name="Trung Nghia Nguyen" userId="caf0b1f78d203fdc" providerId="LiveId" clId="{FA98E611-7EE5-4D53-A8F6-A8478DA16B0D}" dt="2023-03-17T04:37:56.935" v="3024"/>
          <ac:cxnSpMkLst>
            <pc:docMk/>
            <pc:sldMk cId="4019893558" sldId="259"/>
            <ac:cxnSpMk id="3" creationId="{9B5848A5-3C88-A3DF-9B0B-60160834435A}"/>
          </ac:cxnSpMkLst>
        </pc:cxnChg>
      </pc:sldChg>
      <pc:sldChg chg="addSp delSp modSp add mod">
        <pc:chgData name="Trung Nghia Nguyen" userId="caf0b1f78d203fdc" providerId="LiveId" clId="{FA98E611-7EE5-4D53-A8F6-A8478DA16B0D}" dt="2023-03-20T06:32:28.380" v="4981" actId="22"/>
        <pc:sldMkLst>
          <pc:docMk/>
          <pc:sldMk cId="3474282668" sldId="260"/>
        </pc:sldMkLst>
        <pc:spChg chg="mod">
          <ac:chgData name="Trung Nghia Nguyen" userId="caf0b1f78d203fdc" providerId="LiveId" clId="{FA98E611-7EE5-4D53-A8F6-A8478DA16B0D}" dt="2023-03-16T06:07:58.268" v="1156" actId="20577"/>
          <ac:spMkLst>
            <pc:docMk/>
            <pc:sldMk cId="3474282668" sldId="260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20T06:32:27.935" v="4980" actId="1076"/>
          <ac:spMkLst>
            <pc:docMk/>
            <pc:sldMk cId="3474282668" sldId="260"/>
            <ac:spMk id="4" creationId="{9431821D-6D7D-E062-A69A-509104FD42F8}"/>
          </ac:spMkLst>
        </pc:spChg>
        <pc:spChg chg="add del mod">
          <ac:chgData name="Trung Nghia Nguyen" userId="caf0b1f78d203fdc" providerId="LiveId" clId="{FA98E611-7EE5-4D53-A8F6-A8478DA16B0D}" dt="2023-03-17T04:39:14.883" v="3056" actId="478"/>
          <ac:spMkLst>
            <pc:docMk/>
            <pc:sldMk cId="3474282668" sldId="260"/>
            <ac:spMk id="4" creationId="{F90D0244-90F2-3218-C4A1-606B763A06C7}"/>
          </ac:spMkLst>
        </pc:spChg>
        <pc:spChg chg="add mod">
          <ac:chgData name="Trung Nghia Nguyen" userId="caf0b1f78d203fdc" providerId="LiveId" clId="{FA98E611-7EE5-4D53-A8F6-A8478DA16B0D}" dt="2023-03-19T19:42:28.957" v="4575" actId="20577"/>
          <ac:spMkLst>
            <pc:docMk/>
            <pc:sldMk cId="3474282668" sldId="260"/>
            <ac:spMk id="5" creationId="{4560C39D-ACC4-FD53-200A-C206C7FACCF7}"/>
          </ac:spMkLst>
        </pc:spChg>
        <pc:picChg chg="add">
          <ac:chgData name="Trung Nghia Nguyen" userId="caf0b1f78d203fdc" providerId="LiveId" clId="{FA98E611-7EE5-4D53-A8F6-A8478DA16B0D}" dt="2023-03-20T06:32:28.380" v="4981" actId="22"/>
          <ac:picMkLst>
            <pc:docMk/>
            <pc:sldMk cId="3474282668" sldId="260"/>
            <ac:picMk id="7" creationId="{0A013844-F359-90BA-AFE5-5A4E0F02079B}"/>
          </ac:picMkLst>
        </pc:picChg>
        <pc:cxnChg chg="add mod">
          <ac:chgData name="Trung Nghia Nguyen" userId="caf0b1f78d203fdc" providerId="LiveId" clId="{FA98E611-7EE5-4D53-A8F6-A8478DA16B0D}" dt="2023-03-17T04:38:03.135" v="3028"/>
          <ac:cxnSpMkLst>
            <pc:docMk/>
            <pc:sldMk cId="3474282668" sldId="260"/>
            <ac:cxnSpMk id="3" creationId="{A678CC92-2ECC-6731-44B3-E00C5607B1AE}"/>
          </ac:cxnSpMkLst>
        </pc:cxnChg>
      </pc:sldChg>
      <pc:sldChg chg="addSp delSp modSp add mod">
        <pc:chgData name="Trung Nghia Nguyen" userId="caf0b1f78d203fdc" providerId="LiveId" clId="{FA98E611-7EE5-4D53-A8F6-A8478DA16B0D}" dt="2023-03-20T06:36:55.797" v="5214" actId="20577"/>
        <pc:sldMkLst>
          <pc:docMk/>
          <pc:sldMk cId="2176878142" sldId="261"/>
        </pc:sldMkLst>
        <pc:spChg chg="mod">
          <ac:chgData name="Trung Nghia Nguyen" userId="caf0b1f78d203fdc" providerId="LiveId" clId="{FA98E611-7EE5-4D53-A8F6-A8478DA16B0D}" dt="2023-03-16T06:07:54.573" v="1154" actId="20577"/>
          <ac:spMkLst>
            <pc:docMk/>
            <pc:sldMk cId="2176878142" sldId="261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11.371" v="3054" actId="478"/>
          <ac:spMkLst>
            <pc:docMk/>
            <pc:sldMk cId="2176878142" sldId="261"/>
            <ac:spMk id="4" creationId="{79A4E201-0F99-95ED-5D57-A5ADBCE00A7E}"/>
          </ac:spMkLst>
        </pc:spChg>
        <pc:spChg chg="add mod">
          <ac:chgData name="Trung Nghia Nguyen" userId="caf0b1f78d203fdc" providerId="LiveId" clId="{FA98E611-7EE5-4D53-A8F6-A8478DA16B0D}" dt="2023-03-19T19:42:25.521" v="4574" actId="20577"/>
          <ac:spMkLst>
            <pc:docMk/>
            <pc:sldMk cId="2176878142" sldId="261"/>
            <ac:spMk id="5" creationId="{773F5182-C15F-B8A2-79A6-98CC56113930}"/>
          </ac:spMkLst>
        </pc:spChg>
        <pc:spChg chg="add mod">
          <ac:chgData name="Trung Nghia Nguyen" userId="caf0b1f78d203fdc" providerId="LiveId" clId="{FA98E611-7EE5-4D53-A8F6-A8478DA16B0D}" dt="2023-03-20T06:36:55.797" v="5214" actId="20577"/>
          <ac:spMkLst>
            <pc:docMk/>
            <pc:sldMk cId="2176878142" sldId="261"/>
            <ac:spMk id="9" creationId="{F533BA89-8B09-1895-6FE7-F00314F0528E}"/>
          </ac:spMkLst>
        </pc:spChg>
        <pc:picChg chg="add del mod">
          <ac:chgData name="Trung Nghia Nguyen" userId="caf0b1f78d203fdc" providerId="LiveId" clId="{FA98E611-7EE5-4D53-A8F6-A8478DA16B0D}" dt="2023-03-20T06:33:26.107" v="4982" actId="478"/>
          <ac:picMkLst>
            <pc:docMk/>
            <pc:sldMk cId="2176878142" sldId="261"/>
            <ac:picMk id="6" creationId="{DBB75A3D-9236-0F32-4DB3-8640590F658C}"/>
          </ac:picMkLst>
        </pc:picChg>
        <pc:picChg chg="add mod">
          <ac:chgData name="Trung Nghia Nguyen" userId="caf0b1f78d203fdc" providerId="LiveId" clId="{FA98E611-7EE5-4D53-A8F6-A8478DA16B0D}" dt="2023-03-20T06:36:32.318" v="5141" actId="1076"/>
          <ac:picMkLst>
            <pc:docMk/>
            <pc:sldMk cId="2176878142" sldId="261"/>
            <ac:picMk id="7" creationId="{5878CDCA-64F5-3710-E232-035E68B469AA}"/>
          </ac:picMkLst>
        </pc:picChg>
        <pc:picChg chg="add mod">
          <ac:chgData name="Trung Nghia Nguyen" userId="caf0b1f78d203fdc" providerId="LiveId" clId="{FA98E611-7EE5-4D53-A8F6-A8478DA16B0D}" dt="2023-03-18T18:02:27.665" v="3498" actId="14100"/>
          <ac:picMkLst>
            <pc:docMk/>
            <pc:sldMk cId="2176878142" sldId="261"/>
            <ac:picMk id="8" creationId="{CA8451FB-3C2B-4482-8DC3-38D9C773F858}"/>
          </ac:picMkLst>
        </pc:picChg>
        <pc:cxnChg chg="add mod">
          <ac:chgData name="Trung Nghia Nguyen" userId="caf0b1f78d203fdc" providerId="LiveId" clId="{FA98E611-7EE5-4D53-A8F6-A8478DA16B0D}" dt="2023-03-17T04:38:01.916" v="3027"/>
          <ac:cxnSpMkLst>
            <pc:docMk/>
            <pc:sldMk cId="2176878142" sldId="261"/>
            <ac:cxnSpMk id="3" creationId="{E9060F41-5A0D-7040-5C8F-79CFAA7E7D72}"/>
          </ac:cxnSpMkLst>
        </pc:cxnChg>
      </pc:sldChg>
      <pc:sldChg chg="addSp delSp modSp add del mod">
        <pc:chgData name="Trung Nghia Nguyen" userId="caf0b1f78d203fdc" providerId="LiveId" clId="{FA98E611-7EE5-4D53-A8F6-A8478DA16B0D}" dt="2023-03-17T07:03:47.972" v="3265" actId="2696"/>
        <pc:sldMkLst>
          <pc:docMk/>
          <pc:sldMk cId="875898025" sldId="262"/>
        </pc:sldMkLst>
        <pc:spChg chg="mod">
          <ac:chgData name="Trung Nghia Nguyen" userId="caf0b1f78d203fdc" providerId="LiveId" clId="{FA98E611-7EE5-4D53-A8F6-A8478DA16B0D}" dt="2023-03-16T06:07:49.749" v="1152" actId="20577"/>
          <ac:spMkLst>
            <pc:docMk/>
            <pc:sldMk cId="875898025" sldId="262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07.061" v="3052" actId="478"/>
          <ac:spMkLst>
            <pc:docMk/>
            <pc:sldMk cId="875898025" sldId="262"/>
            <ac:spMk id="4" creationId="{78B0134D-73F0-E0EE-EAA2-40F53D578455}"/>
          </ac:spMkLst>
        </pc:spChg>
        <pc:spChg chg="add mod">
          <ac:chgData name="Trung Nghia Nguyen" userId="caf0b1f78d203fdc" providerId="LiveId" clId="{FA98E611-7EE5-4D53-A8F6-A8478DA16B0D}" dt="2023-03-17T04:39:07.317" v="3053"/>
          <ac:spMkLst>
            <pc:docMk/>
            <pc:sldMk cId="875898025" sldId="262"/>
            <ac:spMk id="5" creationId="{7AF6E6C4-7E4D-6951-DD77-D67FDB08BE33}"/>
          </ac:spMkLst>
        </pc:spChg>
        <pc:spChg chg="add mod">
          <ac:chgData name="Trung Nghia Nguyen" userId="caf0b1f78d203fdc" providerId="LiveId" clId="{FA98E611-7EE5-4D53-A8F6-A8478DA16B0D}" dt="2023-03-17T06:38:20.448" v="3252" actId="207"/>
          <ac:spMkLst>
            <pc:docMk/>
            <pc:sldMk cId="875898025" sldId="262"/>
            <ac:spMk id="7" creationId="{C27A575E-AACF-0BC5-FF71-5FCE2C283EAA}"/>
          </ac:spMkLst>
        </pc:spChg>
        <pc:cxnChg chg="add mod">
          <ac:chgData name="Trung Nghia Nguyen" userId="caf0b1f78d203fdc" providerId="LiveId" clId="{FA98E611-7EE5-4D53-A8F6-A8478DA16B0D}" dt="2023-03-17T04:38:00.559" v="3026"/>
          <ac:cxnSpMkLst>
            <pc:docMk/>
            <pc:sldMk cId="875898025" sldId="262"/>
            <ac:cxnSpMk id="3" creationId="{C4BB4107-403F-CD25-8D62-E1CD580C39E7}"/>
          </ac:cxnSpMkLst>
        </pc:cxnChg>
      </pc:sldChg>
      <pc:sldChg chg="addSp delSp modSp add mod">
        <pc:chgData name="Trung Nghia Nguyen" userId="caf0b1f78d203fdc" providerId="LiveId" clId="{FA98E611-7EE5-4D53-A8F6-A8478DA16B0D}" dt="2023-03-19T19:41:58.154" v="4565" actId="20577"/>
        <pc:sldMkLst>
          <pc:docMk/>
          <pc:sldMk cId="482173432" sldId="263"/>
        </pc:sldMkLst>
        <pc:spChg chg="mod">
          <ac:chgData name="Trung Nghia Nguyen" userId="caf0b1f78d203fdc" providerId="LiveId" clId="{FA98E611-7EE5-4D53-A8F6-A8478DA16B0D}" dt="2023-03-16T06:07:46.511" v="1150" actId="20577"/>
          <ac:spMkLst>
            <pc:docMk/>
            <pc:sldMk cId="482173432" sldId="263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03.344" v="3050" actId="478"/>
          <ac:spMkLst>
            <pc:docMk/>
            <pc:sldMk cId="482173432" sldId="263"/>
            <ac:spMk id="4" creationId="{A2FC1147-7412-C677-5A5A-BF19366C123D}"/>
          </ac:spMkLst>
        </pc:spChg>
        <pc:spChg chg="add mod">
          <ac:chgData name="Trung Nghia Nguyen" userId="caf0b1f78d203fdc" providerId="LiveId" clId="{FA98E611-7EE5-4D53-A8F6-A8478DA16B0D}" dt="2023-03-19T19:41:58.154" v="4565" actId="20577"/>
          <ac:spMkLst>
            <pc:docMk/>
            <pc:sldMk cId="482173432" sldId="263"/>
            <ac:spMk id="5" creationId="{5EFED488-422D-714E-BC8D-1EFFE4EB27EF}"/>
          </ac:spMkLst>
        </pc:spChg>
        <pc:spChg chg="add mod">
          <ac:chgData name="Trung Nghia Nguyen" userId="caf0b1f78d203fdc" providerId="LiveId" clId="{FA98E611-7EE5-4D53-A8F6-A8478DA16B0D}" dt="2023-03-17T06:23:12.888" v="3165" actId="114"/>
          <ac:spMkLst>
            <pc:docMk/>
            <pc:sldMk cId="482173432" sldId="263"/>
            <ac:spMk id="6" creationId="{E89CDB90-AF28-D274-AC55-ECC8E0120E31}"/>
          </ac:spMkLst>
        </pc:spChg>
        <pc:picChg chg="add mod">
          <ac:chgData name="Trung Nghia Nguyen" userId="caf0b1f78d203fdc" providerId="LiveId" clId="{FA98E611-7EE5-4D53-A8F6-A8478DA16B0D}" dt="2023-03-17T06:19:17.560" v="3097" actId="14100"/>
          <ac:picMkLst>
            <pc:docMk/>
            <pc:sldMk cId="482173432" sldId="263"/>
            <ac:picMk id="8" creationId="{64343610-2239-3C37-0292-61E9C46DADC0}"/>
          </ac:picMkLst>
        </pc:picChg>
        <pc:picChg chg="add mod">
          <ac:chgData name="Trung Nghia Nguyen" userId="caf0b1f78d203fdc" providerId="LiveId" clId="{FA98E611-7EE5-4D53-A8F6-A8478DA16B0D}" dt="2023-03-17T06:19:27.485" v="3100" actId="14100"/>
          <ac:picMkLst>
            <pc:docMk/>
            <pc:sldMk cId="482173432" sldId="263"/>
            <ac:picMk id="1026" creationId="{8B6FAEF3-00E8-C2B6-6484-BD77EBFDEA2F}"/>
          </ac:picMkLst>
        </pc:picChg>
        <pc:cxnChg chg="add mod">
          <ac:chgData name="Trung Nghia Nguyen" userId="caf0b1f78d203fdc" providerId="LiveId" clId="{FA98E611-7EE5-4D53-A8F6-A8478DA16B0D}" dt="2023-03-17T04:37:58.915" v="3025"/>
          <ac:cxnSpMkLst>
            <pc:docMk/>
            <pc:sldMk cId="482173432" sldId="263"/>
            <ac:cxnSpMk id="3" creationId="{0C90852F-CCF4-2CB4-185D-9BD76C10552E}"/>
          </ac:cxnSpMkLst>
        </pc:cxnChg>
      </pc:sldChg>
      <pc:sldChg chg="addSp delSp modSp add mod">
        <pc:chgData name="Trung Nghia Nguyen" userId="caf0b1f78d203fdc" providerId="LiveId" clId="{FA98E611-7EE5-4D53-A8F6-A8478DA16B0D}" dt="2023-03-20T06:36:20.136" v="5138" actId="1076"/>
        <pc:sldMkLst>
          <pc:docMk/>
          <pc:sldMk cId="2895901428" sldId="264"/>
        </pc:sldMkLst>
        <pc:spChg chg="mod">
          <ac:chgData name="Trung Nghia Nguyen" userId="caf0b1f78d203fdc" providerId="LiveId" clId="{FA98E611-7EE5-4D53-A8F6-A8478DA16B0D}" dt="2023-03-16T06:08:02.769" v="1158" actId="20577"/>
          <ac:spMkLst>
            <pc:docMk/>
            <pc:sldMk cId="2895901428" sldId="264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19.392" v="3058" actId="478"/>
          <ac:spMkLst>
            <pc:docMk/>
            <pc:sldMk cId="2895901428" sldId="264"/>
            <ac:spMk id="4" creationId="{60A99F50-FB46-F4B1-BC79-AB008BB54B45}"/>
          </ac:spMkLst>
        </pc:spChg>
        <pc:spChg chg="add mod">
          <ac:chgData name="Trung Nghia Nguyen" userId="caf0b1f78d203fdc" providerId="LiveId" clId="{FA98E611-7EE5-4D53-A8F6-A8478DA16B0D}" dt="2023-03-19T19:42:32.285" v="4576" actId="20577"/>
          <ac:spMkLst>
            <pc:docMk/>
            <pc:sldMk cId="2895901428" sldId="264"/>
            <ac:spMk id="5" creationId="{F5D7CFDC-9C3E-5EB6-442E-0427CF3FD978}"/>
          </ac:spMkLst>
        </pc:spChg>
        <pc:spChg chg="add mod">
          <ac:chgData name="Trung Nghia Nguyen" userId="caf0b1f78d203fdc" providerId="LiveId" clId="{FA98E611-7EE5-4D53-A8F6-A8478DA16B0D}" dt="2023-03-20T06:36:20.136" v="5138" actId="1076"/>
          <ac:spMkLst>
            <pc:docMk/>
            <pc:sldMk cId="2895901428" sldId="264"/>
            <ac:spMk id="7" creationId="{F0634F75-D2AC-CBA7-B59B-9BAA1E76EBEC}"/>
          </ac:spMkLst>
        </pc:spChg>
        <pc:picChg chg="add mod">
          <ac:chgData name="Trung Nghia Nguyen" userId="caf0b1f78d203fdc" providerId="LiveId" clId="{FA98E611-7EE5-4D53-A8F6-A8478DA16B0D}" dt="2023-03-20T06:35:33.823" v="4990" actId="1076"/>
          <ac:picMkLst>
            <pc:docMk/>
            <pc:sldMk cId="2895901428" sldId="264"/>
            <ac:picMk id="6" creationId="{DCC12B2F-C07E-D6F5-3264-6403237DFCB8}"/>
          </ac:picMkLst>
        </pc:picChg>
        <pc:cxnChg chg="add mod">
          <ac:chgData name="Trung Nghia Nguyen" userId="caf0b1f78d203fdc" providerId="LiveId" clId="{FA98E611-7EE5-4D53-A8F6-A8478DA16B0D}" dt="2023-03-17T04:38:04.341" v="3029"/>
          <ac:cxnSpMkLst>
            <pc:docMk/>
            <pc:sldMk cId="2895901428" sldId="264"/>
            <ac:cxnSpMk id="3" creationId="{000902B5-E704-F9CF-DC0B-DDD6C94EF140}"/>
          </ac:cxnSpMkLst>
        </pc:cxnChg>
      </pc:sldChg>
      <pc:sldChg chg="addSp delSp modSp add mod replId">
        <pc:chgData name="Trung Nghia Nguyen" userId="caf0b1f78d203fdc" providerId="LiveId" clId="{FA98E611-7EE5-4D53-A8F6-A8478DA16B0D}" dt="2023-03-20T06:38:22.794" v="5343" actId="115"/>
        <pc:sldMkLst>
          <pc:docMk/>
          <pc:sldMk cId="4283605162" sldId="265"/>
        </pc:sldMkLst>
        <pc:spChg chg="mod">
          <ac:chgData name="Trung Nghia Nguyen" userId="caf0b1f78d203fdc" providerId="LiveId" clId="{FA98E611-7EE5-4D53-A8F6-A8478DA16B0D}" dt="2023-03-16T06:08:47.041" v="1174" actId="20577"/>
          <ac:spMkLst>
            <pc:docMk/>
            <pc:sldMk cId="4283605162" sldId="265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27.464" v="3062" actId="478"/>
          <ac:spMkLst>
            <pc:docMk/>
            <pc:sldMk cId="4283605162" sldId="265"/>
            <ac:spMk id="4" creationId="{3384EA73-795D-DBBD-C798-301784B97C0D}"/>
          </ac:spMkLst>
        </pc:spChg>
        <pc:spChg chg="add mod">
          <ac:chgData name="Trung Nghia Nguyen" userId="caf0b1f78d203fdc" providerId="LiveId" clId="{FA98E611-7EE5-4D53-A8F6-A8478DA16B0D}" dt="2023-03-18T18:06:10.161" v="3553" actId="114"/>
          <ac:spMkLst>
            <pc:docMk/>
            <pc:sldMk cId="4283605162" sldId="265"/>
            <ac:spMk id="4" creationId="{6155AFF2-5D57-35C2-5FA4-18DC56B50EDC}"/>
          </ac:spMkLst>
        </pc:spChg>
        <pc:spChg chg="add mod">
          <ac:chgData name="Trung Nghia Nguyen" userId="caf0b1f78d203fdc" providerId="LiveId" clId="{FA98E611-7EE5-4D53-A8F6-A8478DA16B0D}" dt="2023-03-19T19:42:46.679" v="4580" actId="20577"/>
          <ac:spMkLst>
            <pc:docMk/>
            <pc:sldMk cId="4283605162" sldId="265"/>
            <ac:spMk id="5" creationId="{C636AC51-235F-27C4-310D-353DA6ACFACB}"/>
          </ac:spMkLst>
        </pc:spChg>
        <pc:spChg chg="add del mod">
          <ac:chgData name="Trung Nghia Nguyen" userId="caf0b1f78d203fdc" providerId="LiveId" clId="{FA98E611-7EE5-4D53-A8F6-A8478DA16B0D}" dt="2023-03-20T06:37:36.898" v="5229" actId="478"/>
          <ac:spMkLst>
            <pc:docMk/>
            <pc:sldMk cId="4283605162" sldId="265"/>
            <ac:spMk id="6" creationId="{34952638-B22F-A601-ABB7-40D3A03CAF10}"/>
          </ac:spMkLst>
        </pc:spChg>
        <pc:spChg chg="add mod">
          <ac:chgData name="Trung Nghia Nguyen" userId="caf0b1f78d203fdc" providerId="LiveId" clId="{FA98E611-7EE5-4D53-A8F6-A8478DA16B0D}" dt="2023-03-20T06:37:43.908" v="5254" actId="1035"/>
          <ac:spMkLst>
            <pc:docMk/>
            <pc:sldMk cId="4283605162" sldId="265"/>
            <ac:spMk id="8" creationId="{5B6ADF82-7127-B1E1-AB08-85E9AFA2C229}"/>
          </ac:spMkLst>
        </pc:spChg>
        <pc:spChg chg="add mod">
          <ac:chgData name="Trung Nghia Nguyen" userId="caf0b1f78d203fdc" providerId="LiveId" clId="{FA98E611-7EE5-4D53-A8F6-A8478DA16B0D}" dt="2023-03-20T06:38:22.794" v="5343" actId="115"/>
          <ac:spMkLst>
            <pc:docMk/>
            <pc:sldMk cId="4283605162" sldId="265"/>
            <ac:spMk id="9" creationId="{07192213-4093-B158-7615-5C02C5D78E3C}"/>
          </ac:spMkLst>
        </pc:spChg>
        <pc:spChg chg="add mod">
          <ac:chgData name="Trung Nghia Nguyen" userId="caf0b1f78d203fdc" providerId="LiveId" clId="{FA98E611-7EE5-4D53-A8F6-A8478DA16B0D}" dt="2023-03-20T06:37:48.962" v="5255" actId="1076"/>
          <ac:spMkLst>
            <pc:docMk/>
            <pc:sldMk cId="4283605162" sldId="265"/>
            <ac:spMk id="12" creationId="{C28A47A4-273C-2F4E-0D9B-7FF4CE6F8FC8}"/>
          </ac:spMkLst>
        </pc:spChg>
        <pc:spChg chg="mod">
          <ac:chgData name="Trung Nghia Nguyen" userId="caf0b1f78d203fdc" providerId="LiveId" clId="{FA98E611-7EE5-4D53-A8F6-A8478DA16B0D}" dt="2023-03-16T06:08:20.795" v="1172" actId="20577"/>
          <ac:spMkLst>
            <pc:docMk/>
            <pc:sldMk cId="4283605162" sldId="265"/>
            <ac:spMk id="14" creationId="{63B4AB36-B54A-EA5C-2A74-F2C80BE0CBC4}"/>
          </ac:spMkLst>
        </pc:spChg>
        <pc:picChg chg="add mod">
          <ac:chgData name="Trung Nghia Nguyen" userId="caf0b1f78d203fdc" providerId="LiveId" clId="{FA98E611-7EE5-4D53-A8F6-A8478DA16B0D}" dt="2023-03-18T18:06:37.350" v="3555" actId="1076"/>
          <ac:picMkLst>
            <pc:docMk/>
            <pc:sldMk cId="4283605162" sldId="265"/>
            <ac:picMk id="7" creationId="{9BE015F4-B740-114F-C17A-D68586C61382}"/>
          </ac:picMkLst>
        </pc:picChg>
        <pc:picChg chg="add mod">
          <ac:chgData name="Trung Nghia Nguyen" userId="caf0b1f78d203fdc" providerId="LiveId" clId="{FA98E611-7EE5-4D53-A8F6-A8478DA16B0D}" dt="2023-03-20T06:37:43.908" v="5254" actId="1035"/>
          <ac:picMkLst>
            <pc:docMk/>
            <pc:sldMk cId="4283605162" sldId="265"/>
            <ac:picMk id="10" creationId="{64FFD8A3-EA3E-8803-1A9E-83B9D68AD773}"/>
          </ac:picMkLst>
        </pc:picChg>
        <pc:picChg chg="add mod">
          <ac:chgData name="Trung Nghia Nguyen" userId="caf0b1f78d203fdc" providerId="LiveId" clId="{FA98E611-7EE5-4D53-A8F6-A8478DA16B0D}" dt="2023-03-20T06:37:52.028" v="5256" actId="1076"/>
          <ac:picMkLst>
            <pc:docMk/>
            <pc:sldMk cId="4283605162" sldId="265"/>
            <ac:picMk id="15" creationId="{E1B123BE-4EEC-7C2E-0D92-C3C0811176CB}"/>
          </ac:picMkLst>
        </pc:picChg>
        <pc:cxnChg chg="add mod">
          <ac:chgData name="Trung Nghia Nguyen" userId="caf0b1f78d203fdc" providerId="LiveId" clId="{FA98E611-7EE5-4D53-A8F6-A8478DA16B0D}" dt="2023-03-17T04:38:07.552" v="3031"/>
          <ac:cxnSpMkLst>
            <pc:docMk/>
            <pc:sldMk cId="4283605162" sldId="265"/>
            <ac:cxnSpMk id="3" creationId="{2CD06583-66AF-701D-3EFB-7B57FC7CBC60}"/>
          </ac:cxnSpMkLst>
        </pc:cxnChg>
      </pc:sldChg>
      <pc:sldChg chg="addSp delSp modSp add mod replId">
        <pc:chgData name="Trung Nghia Nguyen" userId="caf0b1f78d203fdc" providerId="LiveId" clId="{FA98E611-7EE5-4D53-A8F6-A8478DA16B0D}" dt="2023-03-20T06:38:57.002" v="5372" actId="1076"/>
        <pc:sldMkLst>
          <pc:docMk/>
          <pc:sldMk cId="1755807355" sldId="266"/>
        </pc:sldMkLst>
        <pc:spChg chg="mod">
          <ac:chgData name="Trung Nghia Nguyen" userId="caf0b1f78d203fdc" providerId="LiveId" clId="{FA98E611-7EE5-4D53-A8F6-A8478DA16B0D}" dt="2023-03-16T06:08:54.022" v="1178" actId="20577"/>
          <ac:spMkLst>
            <pc:docMk/>
            <pc:sldMk cId="1755807355" sldId="266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31.432" v="3064" actId="478"/>
          <ac:spMkLst>
            <pc:docMk/>
            <pc:sldMk cId="1755807355" sldId="266"/>
            <ac:spMk id="4" creationId="{9FC5A47E-E156-CE54-D964-B05D97E3E440}"/>
          </ac:spMkLst>
        </pc:spChg>
        <pc:spChg chg="add del mod">
          <ac:chgData name="Trung Nghia Nguyen" userId="caf0b1f78d203fdc" providerId="LiveId" clId="{FA98E611-7EE5-4D53-A8F6-A8478DA16B0D}" dt="2023-03-20T06:38:36.545" v="5346" actId="478"/>
          <ac:spMkLst>
            <pc:docMk/>
            <pc:sldMk cId="1755807355" sldId="266"/>
            <ac:spMk id="4" creationId="{AAB22F9D-7A5E-4401-A0CB-A63DA021226F}"/>
          </ac:spMkLst>
        </pc:spChg>
        <pc:spChg chg="add mod">
          <ac:chgData name="Trung Nghia Nguyen" userId="caf0b1f78d203fdc" providerId="LiveId" clId="{FA98E611-7EE5-4D53-A8F6-A8478DA16B0D}" dt="2023-03-19T19:42:52.243" v="4581" actId="20577"/>
          <ac:spMkLst>
            <pc:docMk/>
            <pc:sldMk cId="1755807355" sldId="266"/>
            <ac:spMk id="5" creationId="{5A7DF51B-1976-A0EB-6F7B-B4A2CB037D53}"/>
          </ac:spMkLst>
        </pc:spChg>
        <pc:spChg chg="add mod">
          <ac:chgData name="Trung Nghia Nguyen" userId="caf0b1f78d203fdc" providerId="LiveId" clId="{FA98E611-7EE5-4D53-A8F6-A8478DA16B0D}" dt="2023-03-20T06:38:57.002" v="5372" actId="1076"/>
          <ac:spMkLst>
            <pc:docMk/>
            <pc:sldMk cId="1755807355" sldId="266"/>
            <ac:spMk id="7" creationId="{41F3B00E-EEC6-C3C0-4054-6A44FFDA2129}"/>
          </ac:spMkLst>
        </pc:spChg>
        <pc:spChg chg="mod">
          <ac:chgData name="Trung Nghia Nguyen" userId="caf0b1f78d203fdc" providerId="LiveId" clId="{FA98E611-7EE5-4D53-A8F6-A8478DA16B0D}" dt="2023-03-16T06:16:56.623" v="1489" actId="20577"/>
          <ac:spMkLst>
            <pc:docMk/>
            <pc:sldMk cId="1755807355" sldId="266"/>
            <ac:spMk id="14" creationId="{63B4AB36-B54A-EA5C-2A74-F2C80BE0CBC4}"/>
          </ac:spMkLst>
        </pc:spChg>
        <pc:picChg chg="add del mod modCrop">
          <ac:chgData name="Trung Nghia Nguyen" userId="caf0b1f78d203fdc" providerId="LiveId" clId="{FA98E611-7EE5-4D53-A8F6-A8478DA16B0D}" dt="2023-03-18T18:13:54.951" v="3582" actId="21"/>
          <ac:picMkLst>
            <pc:docMk/>
            <pc:sldMk cId="1755807355" sldId="266"/>
            <ac:picMk id="6" creationId="{22C59D75-28CE-46F5-5707-658FE476BFDD}"/>
          </ac:picMkLst>
        </pc:picChg>
        <pc:picChg chg="add mod">
          <ac:chgData name="Trung Nghia Nguyen" userId="caf0b1f78d203fdc" providerId="LiveId" clId="{FA98E611-7EE5-4D53-A8F6-A8478DA16B0D}" dt="2023-03-20T06:38:34.458" v="5345" actId="1076"/>
          <ac:picMkLst>
            <pc:docMk/>
            <pc:sldMk cId="1755807355" sldId="266"/>
            <ac:picMk id="6" creationId="{F965E609-B8C6-9840-FCA8-51EC5CD8ADD1}"/>
          </ac:picMkLst>
        </pc:picChg>
        <pc:cxnChg chg="add mod">
          <ac:chgData name="Trung Nghia Nguyen" userId="caf0b1f78d203fdc" providerId="LiveId" clId="{FA98E611-7EE5-4D53-A8F6-A8478DA16B0D}" dt="2023-03-17T04:38:09.225" v="3032"/>
          <ac:cxnSpMkLst>
            <pc:docMk/>
            <pc:sldMk cId="1755807355" sldId="266"/>
            <ac:cxnSpMk id="3" creationId="{A6209D13-18E2-CE90-A8FC-47240D1DB3DD}"/>
          </ac:cxnSpMkLst>
        </pc:cxnChg>
      </pc:sldChg>
      <pc:sldChg chg="addSp delSp modSp add mod replId">
        <pc:chgData name="Trung Nghia Nguyen" userId="caf0b1f78d203fdc" providerId="LiveId" clId="{FA98E611-7EE5-4D53-A8F6-A8478DA16B0D}" dt="2023-03-20T06:46:22.745" v="5552" actId="1076"/>
        <pc:sldMkLst>
          <pc:docMk/>
          <pc:sldMk cId="420754388" sldId="267"/>
        </pc:sldMkLst>
        <pc:spChg chg="mod">
          <ac:chgData name="Trung Nghia Nguyen" userId="caf0b1f78d203fdc" providerId="LiveId" clId="{FA98E611-7EE5-4D53-A8F6-A8478DA16B0D}" dt="2023-03-16T06:09:05.191" v="1182" actId="20577"/>
          <ac:spMkLst>
            <pc:docMk/>
            <pc:sldMk cId="420754388" sldId="267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35.292" v="3066" actId="478"/>
          <ac:spMkLst>
            <pc:docMk/>
            <pc:sldMk cId="420754388" sldId="267"/>
            <ac:spMk id="4" creationId="{5B057441-CC31-82D0-2A61-D4C277283FF0}"/>
          </ac:spMkLst>
        </pc:spChg>
        <pc:spChg chg="add mod">
          <ac:chgData name="Trung Nghia Nguyen" userId="caf0b1f78d203fdc" providerId="LiveId" clId="{FA98E611-7EE5-4D53-A8F6-A8478DA16B0D}" dt="2023-03-19T19:42:55.901" v="4582" actId="20577"/>
          <ac:spMkLst>
            <pc:docMk/>
            <pc:sldMk cId="420754388" sldId="267"/>
            <ac:spMk id="5" creationId="{5AE77F4E-29AF-200B-741F-D59D22548F68}"/>
          </ac:spMkLst>
        </pc:spChg>
        <pc:spChg chg="add mod">
          <ac:chgData name="Trung Nghia Nguyen" userId="caf0b1f78d203fdc" providerId="LiveId" clId="{FA98E611-7EE5-4D53-A8F6-A8478DA16B0D}" dt="2023-03-20T06:46:22.745" v="5552" actId="1076"/>
          <ac:spMkLst>
            <pc:docMk/>
            <pc:sldMk cId="420754388" sldId="267"/>
            <ac:spMk id="6" creationId="{F3459CBF-C8CB-D11F-4C1C-7F3691FB67D3}"/>
          </ac:spMkLst>
        </pc:spChg>
        <pc:spChg chg="mod">
          <ac:chgData name="Trung Nghia Nguyen" userId="caf0b1f78d203fdc" providerId="LiveId" clId="{FA98E611-7EE5-4D53-A8F6-A8478DA16B0D}" dt="2023-03-16T06:17:02.365" v="1503" actId="20577"/>
          <ac:spMkLst>
            <pc:docMk/>
            <pc:sldMk cId="420754388" sldId="267"/>
            <ac:spMk id="14" creationId="{63B4AB36-B54A-EA5C-2A74-F2C80BE0CBC4}"/>
          </ac:spMkLst>
        </pc:spChg>
        <pc:picChg chg="add del mod">
          <ac:chgData name="Trung Nghia Nguyen" userId="caf0b1f78d203fdc" providerId="LiveId" clId="{FA98E611-7EE5-4D53-A8F6-A8478DA16B0D}" dt="2023-03-20T06:46:09.964" v="5548" actId="478"/>
          <ac:picMkLst>
            <pc:docMk/>
            <pc:sldMk cId="420754388" sldId="267"/>
            <ac:picMk id="4" creationId="{E12BC0F1-607B-17E9-1754-F5489A61089A}"/>
          </ac:picMkLst>
        </pc:picChg>
        <pc:picChg chg="add mod">
          <ac:chgData name="Trung Nghia Nguyen" userId="caf0b1f78d203fdc" providerId="LiveId" clId="{FA98E611-7EE5-4D53-A8F6-A8478DA16B0D}" dt="2023-03-20T06:46:17.898" v="5551" actId="1076"/>
          <ac:picMkLst>
            <pc:docMk/>
            <pc:sldMk cId="420754388" sldId="267"/>
            <ac:picMk id="1026" creationId="{0DDEF103-57C2-30E2-ED3E-9AB7C6BA55E4}"/>
          </ac:picMkLst>
        </pc:picChg>
        <pc:cxnChg chg="add mod">
          <ac:chgData name="Trung Nghia Nguyen" userId="caf0b1f78d203fdc" providerId="LiveId" clId="{FA98E611-7EE5-4D53-A8F6-A8478DA16B0D}" dt="2023-03-17T04:38:10.896" v="3033"/>
          <ac:cxnSpMkLst>
            <pc:docMk/>
            <pc:sldMk cId="420754388" sldId="267"/>
            <ac:cxnSpMk id="3" creationId="{C2A7E5D0-0732-35D5-18A2-C5CE2320D9B6}"/>
          </ac:cxnSpMkLst>
        </pc:cxnChg>
      </pc:sldChg>
      <pc:sldChg chg="addSp delSp modSp add mod replId">
        <pc:chgData name="Trung Nghia Nguyen" userId="caf0b1f78d203fdc" providerId="LiveId" clId="{FA98E611-7EE5-4D53-A8F6-A8478DA16B0D}" dt="2023-03-20T06:25:48.812" v="4856" actId="1076"/>
        <pc:sldMkLst>
          <pc:docMk/>
          <pc:sldMk cId="1800081090" sldId="268"/>
        </pc:sldMkLst>
        <pc:spChg chg="mod">
          <ac:chgData name="Trung Nghia Nguyen" userId="caf0b1f78d203fdc" providerId="LiveId" clId="{FA98E611-7EE5-4D53-A8F6-A8478DA16B0D}" dt="2023-03-16T06:09:09.571" v="1186" actId="20577"/>
          <ac:spMkLst>
            <pc:docMk/>
            <pc:sldMk cId="1800081090" sldId="268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40.169" v="3068" actId="478"/>
          <ac:spMkLst>
            <pc:docMk/>
            <pc:sldMk cId="1800081090" sldId="268"/>
            <ac:spMk id="4" creationId="{FC0C686F-2BB6-97A5-A2E3-8228181D7A3F}"/>
          </ac:spMkLst>
        </pc:spChg>
        <pc:spChg chg="add mod">
          <ac:chgData name="Trung Nghia Nguyen" userId="caf0b1f78d203fdc" providerId="LiveId" clId="{FA98E611-7EE5-4D53-A8F6-A8478DA16B0D}" dt="2023-03-19T19:43:00.657" v="4583" actId="20577"/>
          <ac:spMkLst>
            <pc:docMk/>
            <pc:sldMk cId="1800081090" sldId="268"/>
            <ac:spMk id="5" creationId="{1D7A3032-17B2-6AEA-AC88-9349A439BD22}"/>
          </ac:spMkLst>
        </pc:spChg>
        <pc:spChg chg="add mod">
          <ac:chgData name="Trung Nghia Nguyen" userId="caf0b1f78d203fdc" providerId="LiveId" clId="{FA98E611-7EE5-4D53-A8F6-A8478DA16B0D}" dt="2023-03-20T06:25:48.812" v="4856" actId="1076"/>
          <ac:spMkLst>
            <pc:docMk/>
            <pc:sldMk cId="1800081090" sldId="268"/>
            <ac:spMk id="7" creationId="{EB47DA29-9FCC-30CE-0883-F7F361D9198F}"/>
          </ac:spMkLst>
        </pc:spChg>
        <pc:spChg chg="mod">
          <ac:chgData name="Trung Nghia Nguyen" userId="caf0b1f78d203fdc" providerId="LiveId" clId="{FA98E611-7EE5-4D53-A8F6-A8478DA16B0D}" dt="2023-03-16T06:17:09.861" v="1517" actId="20577"/>
          <ac:spMkLst>
            <pc:docMk/>
            <pc:sldMk cId="1800081090" sldId="268"/>
            <ac:spMk id="14" creationId="{63B4AB36-B54A-EA5C-2A74-F2C80BE0CBC4}"/>
          </ac:spMkLst>
        </pc:spChg>
        <pc:picChg chg="add mod ord">
          <ac:chgData name="Trung Nghia Nguyen" userId="caf0b1f78d203fdc" providerId="LiveId" clId="{FA98E611-7EE5-4D53-A8F6-A8478DA16B0D}" dt="2023-03-20T06:25:20.301" v="4812" actId="1076"/>
          <ac:picMkLst>
            <pc:docMk/>
            <pc:sldMk cId="1800081090" sldId="268"/>
            <ac:picMk id="6" creationId="{17B1B28A-E020-8A31-7198-F20684828AFD}"/>
          </ac:picMkLst>
        </pc:picChg>
        <pc:cxnChg chg="add mod">
          <ac:chgData name="Trung Nghia Nguyen" userId="caf0b1f78d203fdc" providerId="LiveId" clId="{FA98E611-7EE5-4D53-A8F6-A8478DA16B0D}" dt="2023-03-17T04:38:12.276" v="3034"/>
          <ac:cxnSpMkLst>
            <pc:docMk/>
            <pc:sldMk cId="1800081090" sldId="268"/>
            <ac:cxnSpMk id="3" creationId="{BAC105F8-C950-5DDE-6CB7-BB032057CD4E}"/>
          </ac:cxnSpMkLst>
        </pc:cxnChg>
      </pc:sldChg>
      <pc:sldChg chg="addSp delSp modSp add mod">
        <pc:chgData name="Trung Nghia Nguyen" userId="caf0b1f78d203fdc" providerId="LiveId" clId="{FA98E611-7EE5-4D53-A8F6-A8478DA16B0D}" dt="2023-03-20T06:40:30.436" v="5472" actId="1076"/>
        <pc:sldMkLst>
          <pc:docMk/>
          <pc:sldMk cId="4260099494" sldId="269"/>
        </pc:sldMkLst>
        <pc:spChg chg="mod">
          <ac:chgData name="Trung Nghia Nguyen" userId="caf0b1f78d203fdc" providerId="LiveId" clId="{FA98E611-7EE5-4D53-A8F6-A8478DA16B0D}" dt="2023-03-16T06:09:28.908" v="1189" actId="20577"/>
          <ac:spMkLst>
            <pc:docMk/>
            <pc:sldMk cId="4260099494" sldId="269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43.792" v="3070" actId="478"/>
          <ac:spMkLst>
            <pc:docMk/>
            <pc:sldMk cId="4260099494" sldId="269"/>
            <ac:spMk id="4" creationId="{4A9B31A6-4583-92AA-E2E8-0E1B56527FAB}"/>
          </ac:spMkLst>
        </pc:spChg>
        <pc:spChg chg="add mod">
          <ac:chgData name="Trung Nghia Nguyen" userId="caf0b1f78d203fdc" providerId="LiveId" clId="{FA98E611-7EE5-4D53-A8F6-A8478DA16B0D}" dt="2023-03-20T06:40:30.436" v="5472" actId="1076"/>
          <ac:spMkLst>
            <pc:docMk/>
            <pc:sldMk cId="4260099494" sldId="269"/>
            <ac:spMk id="4" creationId="{85BE9376-B78B-4D14-03B7-71E92F2B4246}"/>
          </ac:spMkLst>
        </pc:spChg>
        <pc:spChg chg="add mod">
          <ac:chgData name="Trung Nghia Nguyen" userId="caf0b1f78d203fdc" providerId="LiveId" clId="{FA98E611-7EE5-4D53-A8F6-A8478DA16B0D}" dt="2023-03-19T19:43:05.507" v="4586" actId="20577"/>
          <ac:spMkLst>
            <pc:docMk/>
            <pc:sldMk cId="4260099494" sldId="269"/>
            <ac:spMk id="5" creationId="{44F9D552-E912-19E9-0162-3E4C662F5413}"/>
          </ac:spMkLst>
        </pc:spChg>
        <pc:spChg chg="mod">
          <ac:chgData name="Trung Nghia Nguyen" userId="caf0b1f78d203fdc" providerId="LiveId" clId="{FA98E611-7EE5-4D53-A8F6-A8478DA16B0D}" dt="2023-03-16T06:17:18.839" v="1535" actId="20577"/>
          <ac:spMkLst>
            <pc:docMk/>
            <pc:sldMk cId="4260099494" sldId="269"/>
            <ac:spMk id="14" creationId="{63B4AB36-B54A-EA5C-2A74-F2C80BE0CBC4}"/>
          </ac:spMkLst>
        </pc:spChg>
        <pc:picChg chg="add mod ord">
          <ac:chgData name="Trung Nghia Nguyen" userId="caf0b1f78d203fdc" providerId="LiveId" clId="{FA98E611-7EE5-4D53-A8F6-A8478DA16B0D}" dt="2023-03-18T18:27:23.003" v="3592" actId="1076"/>
          <ac:picMkLst>
            <pc:docMk/>
            <pc:sldMk cId="4260099494" sldId="269"/>
            <ac:picMk id="6" creationId="{373DC444-4599-D269-D2D6-A3F6CA69A851}"/>
          </ac:picMkLst>
        </pc:picChg>
        <pc:cxnChg chg="add mod">
          <ac:chgData name="Trung Nghia Nguyen" userId="caf0b1f78d203fdc" providerId="LiveId" clId="{FA98E611-7EE5-4D53-A8F6-A8478DA16B0D}" dt="2023-03-17T04:38:13.996" v="3035"/>
          <ac:cxnSpMkLst>
            <pc:docMk/>
            <pc:sldMk cId="4260099494" sldId="269"/>
            <ac:cxnSpMk id="3" creationId="{ACBF7746-FE0E-173A-5173-1104D3149676}"/>
          </ac:cxnSpMkLst>
        </pc:cxnChg>
      </pc:sldChg>
      <pc:sldChg chg="addSp delSp modSp add mod">
        <pc:chgData name="Trung Nghia Nguyen" userId="caf0b1f78d203fdc" providerId="LiveId" clId="{FA98E611-7EE5-4D53-A8F6-A8478DA16B0D}" dt="2023-03-20T07:02:09.542" v="5649" actId="1076"/>
        <pc:sldMkLst>
          <pc:docMk/>
          <pc:sldMk cId="2511818953" sldId="270"/>
        </pc:sldMkLst>
        <pc:spChg chg="mod">
          <ac:chgData name="Trung Nghia Nguyen" userId="caf0b1f78d203fdc" providerId="LiveId" clId="{FA98E611-7EE5-4D53-A8F6-A8478DA16B0D}" dt="2023-03-16T06:10:07.671" v="1198" actId="20577"/>
          <ac:spMkLst>
            <pc:docMk/>
            <pc:sldMk cId="2511818953" sldId="270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50.628" v="3074" actId="478"/>
          <ac:spMkLst>
            <pc:docMk/>
            <pc:sldMk cId="2511818953" sldId="270"/>
            <ac:spMk id="4" creationId="{AFB91D5C-95A0-4C14-9E44-3E33C99FBE7F}"/>
          </ac:spMkLst>
        </pc:spChg>
        <pc:spChg chg="add mod">
          <ac:chgData name="Trung Nghia Nguyen" userId="caf0b1f78d203fdc" providerId="LiveId" clId="{FA98E611-7EE5-4D53-A8F6-A8478DA16B0D}" dt="2023-03-20T07:02:09.542" v="5649" actId="1076"/>
          <ac:spMkLst>
            <pc:docMk/>
            <pc:sldMk cId="2511818953" sldId="270"/>
            <ac:spMk id="4" creationId="{C9A8F3A0-7BA7-04C0-6A45-BDCDED7689FE}"/>
          </ac:spMkLst>
        </pc:spChg>
        <pc:spChg chg="add mod">
          <ac:chgData name="Trung Nghia Nguyen" userId="caf0b1f78d203fdc" providerId="LiveId" clId="{FA98E611-7EE5-4D53-A8F6-A8478DA16B0D}" dt="2023-03-19T19:43:14.363" v="4590" actId="20577"/>
          <ac:spMkLst>
            <pc:docMk/>
            <pc:sldMk cId="2511818953" sldId="270"/>
            <ac:spMk id="5" creationId="{7E679B62-7EFE-6C17-20E7-5EFB751FBD73}"/>
          </ac:spMkLst>
        </pc:spChg>
        <pc:spChg chg="mod">
          <ac:chgData name="Trung Nghia Nguyen" userId="caf0b1f78d203fdc" providerId="LiveId" clId="{FA98E611-7EE5-4D53-A8F6-A8478DA16B0D}" dt="2023-03-16T06:10:22.239" v="1205" actId="20577"/>
          <ac:spMkLst>
            <pc:docMk/>
            <pc:sldMk cId="2511818953" sldId="270"/>
            <ac:spMk id="14" creationId="{63B4AB36-B54A-EA5C-2A74-F2C80BE0CBC4}"/>
          </ac:spMkLst>
        </pc:spChg>
        <pc:picChg chg="add del mod">
          <ac:chgData name="Trung Nghia Nguyen" userId="caf0b1f78d203fdc" providerId="LiveId" clId="{FA98E611-7EE5-4D53-A8F6-A8478DA16B0D}" dt="2023-03-18T18:30:02.221" v="3595" actId="478"/>
          <ac:picMkLst>
            <pc:docMk/>
            <pc:sldMk cId="2511818953" sldId="270"/>
            <ac:picMk id="6" creationId="{83246909-A1CC-816B-D558-2403AE26644F}"/>
          </ac:picMkLst>
        </pc:picChg>
        <pc:picChg chg="add del mod">
          <ac:chgData name="Trung Nghia Nguyen" userId="caf0b1f78d203fdc" providerId="LiveId" clId="{FA98E611-7EE5-4D53-A8F6-A8478DA16B0D}" dt="2023-03-18T18:31:57.248" v="3598" actId="478"/>
          <ac:picMkLst>
            <pc:docMk/>
            <pc:sldMk cId="2511818953" sldId="270"/>
            <ac:picMk id="8" creationId="{886B370D-F837-49D0-4BAA-2CBF68A486EA}"/>
          </ac:picMkLst>
        </pc:picChg>
        <pc:picChg chg="add mod">
          <ac:chgData name="Trung Nghia Nguyen" userId="caf0b1f78d203fdc" providerId="LiveId" clId="{FA98E611-7EE5-4D53-A8F6-A8478DA16B0D}" dt="2023-03-20T07:01:40.251" v="5555" actId="14100"/>
          <ac:picMkLst>
            <pc:docMk/>
            <pc:sldMk cId="2511818953" sldId="270"/>
            <ac:picMk id="10" creationId="{18007800-E682-98CF-F763-93064B193CD7}"/>
          </ac:picMkLst>
        </pc:picChg>
        <pc:picChg chg="add mod">
          <ac:chgData name="Trung Nghia Nguyen" userId="caf0b1f78d203fdc" providerId="LiveId" clId="{FA98E611-7EE5-4D53-A8F6-A8478DA16B0D}" dt="2023-03-20T07:01:42.097" v="5556" actId="1076"/>
          <ac:picMkLst>
            <pc:docMk/>
            <pc:sldMk cId="2511818953" sldId="270"/>
            <ac:picMk id="13" creationId="{5ECDC6C7-6458-4D2B-BD68-F1E95B358571}"/>
          </ac:picMkLst>
        </pc:picChg>
        <pc:cxnChg chg="add mod">
          <ac:chgData name="Trung Nghia Nguyen" userId="caf0b1f78d203fdc" providerId="LiveId" clId="{FA98E611-7EE5-4D53-A8F6-A8478DA16B0D}" dt="2023-03-17T04:38:17.041" v="3037"/>
          <ac:cxnSpMkLst>
            <pc:docMk/>
            <pc:sldMk cId="2511818953" sldId="270"/>
            <ac:cxnSpMk id="3" creationId="{01D99BB4-E244-0C9E-63D6-F28CA9060656}"/>
          </ac:cxnSpMkLst>
        </pc:cxnChg>
      </pc:sldChg>
      <pc:sldChg chg="addSp delSp modSp add mod replId">
        <pc:chgData name="Trung Nghia Nguyen" userId="caf0b1f78d203fdc" providerId="LiveId" clId="{FA98E611-7EE5-4D53-A8F6-A8478DA16B0D}" dt="2023-03-20T07:02:42.471" v="5724" actId="1076"/>
        <pc:sldMkLst>
          <pc:docMk/>
          <pc:sldMk cId="2278832414" sldId="271"/>
        </pc:sldMkLst>
        <pc:spChg chg="mod">
          <ac:chgData name="Trung Nghia Nguyen" userId="caf0b1f78d203fdc" providerId="LiveId" clId="{FA98E611-7EE5-4D53-A8F6-A8478DA16B0D}" dt="2023-03-16T06:10:13.451" v="1200" actId="20577"/>
          <ac:spMkLst>
            <pc:docMk/>
            <pc:sldMk cId="2278832414" sldId="271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56.114" v="3076" actId="478"/>
          <ac:spMkLst>
            <pc:docMk/>
            <pc:sldMk cId="2278832414" sldId="271"/>
            <ac:spMk id="4" creationId="{75AE8E16-8704-F0FC-A727-505C588A8404}"/>
          </ac:spMkLst>
        </pc:spChg>
        <pc:spChg chg="add mod">
          <ac:chgData name="Trung Nghia Nguyen" userId="caf0b1f78d203fdc" providerId="LiveId" clId="{FA98E611-7EE5-4D53-A8F6-A8478DA16B0D}" dt="2023-03-20T07:02:42.471" v="5724" actId="1076"/>
          <ac:spMkLst>
            <pc:docMk/>
            <pc:sldMk cId="2278832414" sldId="271"/>
            <ac:spMk id="4" creationId="{F72DE690-623E-F6CB-33BB-A3DEC8E1BDBC}"/>
          </ac:spMkLst>
        </pc:spChg>
        <pc:spChg chg="add mod">
          <ac:chgData name="Trung Nghia Nguyen" userId="caf0b1f78d203fdc" providerId="LiveId" clId="{FA98E611-7EE5-4D53-A8F6-A8478DA16B0D}" dt="2023-03-19T19:43:19.278" v="4593" actId="20577"/>
          <ac:spMkLst>
            <pc:docMk/>
            <pc:sldMk cId="2278832414" sldId="271"/>
            <ac:spMk id="5" creationId="{C9086857-A576-49DA-0719-5BEB9C24F20C}"/>
          </ac:spMkLst>
        </pc:spChg>
        <pc:spChg chg="add del">
          <ac:chgData name="Trung Nghia Nguyen" userId="caf0b1f78d203fdc" providerId="LiveId" clId="{FA98E611-7EE5-4D53-A8F6-A8478DA16B0D}" dt="2023-03-18T18:48:21.799" v="3605" actId="22"/>
          <ac:spMkLst>
            <pc:docMk/>
            <pc:sldMk cId="2278832414" sldId="271"/>
            <ac:spMk id="6" creationId="{5B87C63A-F05D-9F9B-3078-B83C9F562134}"/>
          </ac:spMkLst>
        </pc:spChg>
        <pc:spChg chg="mod">
          <ac:chgData name="Trung Nghia Nguyen" userId="caf0b1f78d203fdc" providerId="LiveId" clId="{FA98E611-7EE5-4D53-A8F6-A8478DA16B0D}" dt="2023-03-16T06:10:27.110" v="1214" actId="20577"/>
          <ac:spMkLst>
            <pc:docMk/>
            <pc:sldMk cId="2278832414" sldId="271"/>
            <ac:spMk id="14" creationId="{63B4AB36-B54A-EA5C-2A74-F2C80BE0CBC4}"/>
          </ac:spMkLst>
        </pc:spChg>
        <pc:picChg chg="add mod">
          <ac:chgData name="Trung Nghia Nguyen" userId="caf0b1f78d203fdc" providerId="LiveId" clId="{FA98E611-7EE5-4D53-A8F6-A8478DA16B0D}" dt="2023-03-18T18:48:28.906" v="3609" actId="1076"/>
          <ac:picMkLst>
            <pc:docMk/>
            <pc:sldMk cId="2278832414" sldId="271"/>
            <ac:picMk id="8" creationId="{820423F8-513B-EEA7-5347-CED754AC2ADB}"/>
          </ac:picMkLst>
        </pc:picChg>
        <pc:cxnChg chg="add mod">
          <ac:chgData name="Trung Nghia Nguyen" userId="caf0b1f78d203fdc" providerId="LiveId" clId="{FA98E611-7EE5-4D53-A8F6-A8478DA16B0D}" dt="2023-03-17T04:38:18.269" v="3038"/>
          <ac:cxnSpMkLst>
            <pc:docMk/>
            <pc:sldMk cId="2278832414" sldId="271"/>
            <ac:cxnSpMk id="3" creationId="{0793C2BD-0304-6397-AA72-38E3636506AC}"/>
          </ac:cxnSpMkLst>
        </pc:cxnChg>
      </pc:sldChg>
      <pc:sldChg chg="addSp delSp modSp add mod">
        <pc:chgData name="Trung Nghia Nguyen" userId="caf0b1f78d203fdc" providerId="LiveId" clId="{FA98E611-7EE5-4D53-A8F6-A8478DA16B0D}" dt="2023-03-20T07:19:32.351" v="7035" actId="20577"/>
        <pc:sldMkLst>
          <pc:docMk/>
          <pc:sldMk cId="610409002" sldId="272"/>
        </pc:sldMkLst>
        <pc:spChg chg="mod">
          <ac:chgData name="Trung Nghia Nguyen" userId="caf0b1f78d203fdc" providerId="LiveId" clId="{FA98E611-7EE5-4D53-A8F6-A8478DA16B0D}" dt="2023-03-19T19:37:12.524" v="4433" actId="114"/>
          <ac:spMkLst>
            <pc:docMk/>
            <pc:sldMk cId="610409002" sldId="272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20T07:19:32.351" v="7035" actId="20577"/>
          <ac:spMkLst>
            <pc:docMk/>
            <pc:sldMk cId="610409002" sldId="272"/>
            <ac:spMk id="4" creationId="{CE933A1E-D43F-BDBC-88C5-FA719398A112}"/>
          </ac:spMkLst>
        </pc:spChg>
        <pc:spChg chg="add del mod">
          <ac:chgData name="Trung Nghia Nguyen" userId="caf0b1f78d203fdc" providerId="LiveId" clId="{FA98E611-7EE5-4D53-A8F6-A8478DA16B0D}" dt="2023-03-19T19:41:14.049" v="4554" actId="478"/>
          <ac:spMkLst>
            <pc:docMk/>
            <pc:sldMk cId="610409002" sldId="272"/>
            <ac:spMk id="6" creationId="{6E7DC4E6-EDF3-8448-440F-42E4F1368376}"/>
          </ac:spMkLst>
        </pc:spChg>
        <pc:spChg chg="mod">
          <ac:chgData name="Trung Nghia Nguyen" userId="caf0b1f78d203fdc" providerId="LiveId" clId="{FA98E611-7EE5-4D53-A8F6-A8478DA16B0D}" dt="2023-03-16T06:11:24.344" v="1251" actId="20577"/>
          <ac:spMkLst>
            <pc:docMk/>
            <pc:sldMk cId="610409002" sldId="272"/>
            <ac:spMk id="14" creationId="{63B4AB36-B54A-EA5C-2A74-F2C80BE0CBC4}"/>
          </ac:spMkLst>
        </pc:spChg>
        <pc:graphicFrameChg chg="add mod modGraphic">
          <ac:chgData name="Trung Nghia Nguyen" userId="caf0b1f78d203fdc" providerId="LiveId" clId="{FA98E611-7EE5-4D53-A8F6-A8478DA16B0D}" dt="2023-03-19T19:41:20.482" v="4555" actId="1076"/>
          <ac:graphicFrameMkLst>
            <pc:docMk/>
            <pc:sldMk cId="610409002" sldId="272"/>
            <ac:graphicFrameMk id="7" creationId="{B54C5B81-FA74-EF54-364C-2501CA6C224F}"/>
          </ac:graphicFrameMkLst>
        </pc:graphicFrameChg>
        <pc:cxnChg chg="add mod">
          <ac:chgData name="Trung Nghia Nguyen" userId="caf0b1f78d203fdc" providerId="LiveId" clId="{FA98E611-7EE5-4D53-A8F6-A8478DA16B0D}" dt="2023-03-17T04:38:23.115" v="3041"/>
          <ac:cxnSpMkLst>
            <pc:docMk/>
            <pc:sldMk cId="610409002" sldId="272"/>
            <ac:cxnSpMk id="3" creationId="{435823BE-9FB1-635E-7F74-DEA50A87D246}"/>
          </ac:cxnSpMkLst>
        </pc:cxnChg>
      </pc:sldChg>
      <pc:sldChg chg="addSp delSp modSp add mod">
        <pc:chgData name="Trung Nghia Nguyen" userId="caf0b1f78d203fdc" providerId="LiveId" clId="{FA98E611-7EE5-4D53-A8F6-A8478DA16B0D}" dt="2023-03-19T19:42:38.278" v="4577" actId="20577"/>
        <pc:sldMkLst>
          <pc:docMk/>
          <pc:sldMk cId="3245475923" sldId="273"/>
        </pc:sldMkLst>
        <pc:spChg chg="del">
          <ac:chgData name="Trung Nghia Nguyen" userId="caf0b1f78d203fdc" providerId="LiveId" clId="{FA98E611-7EE5-4D53-A8F6-A8478DA16B0D}" dt="2023-03-16T06:11:43.156" v="1253" actId="478"/>
          <ac:spMkLst>
            <pc:docMk/>
            <pc:sldMk cId="3245475923" sldId="273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16T06:16:03.718" v="1468" actId="20577"/>
          <ac:spMkLst>
            <pc:docMk/>
            <pc:sldMk cId="3245475923" sldId="273"/>
            <ac:spMk id="4" creationId="{459EF129-6740-B341-7BC7-05D580180742}"/>
          </ac:spMkLst>
        </pc:spChg>
        <pc:spChg chg="add del mod">
          <ac:chgData name="Trung Nghia Nguyen" userId="caf0b1f78d203fdc" providerId="LiveId" clId="{FA98E611-7EE5-4D53-A8F6-A8478DA16B0D}" dt="2023-03-17T04:39:23.979" v="3060" actId="478"/>
          <ac:spMkLst>
            <pc:docMk/>
            <pc:sldMk cId="3245475923" sldId="273"/>
            <ac:spMk id="5" creationId="{E1627484-B3B2-F2C3-F446-F44A1980716C}"/>
          </ac:spMkLst>
        </pc:spChg>
        <pc:spChg chg="add mod">
          <ac:chgData name="Trung Nghia Nguyen" userId="caf0b1f78d203fdc" providerId="LiveId" clId="{FA98E611-7EE5-4D53-A8F6-A8478DA16B0D}" dt="2023-03-19T19:42:38.278" v="4577" actId="20577"/>
          <ac:spMkLst>
            <pc:docMk/>
            <pc:sldMk cId="3245475923" sldId="273"/>
            <ac:spMk id="6" creationId="{F6D86575-6F62-E86B-CB8C-67FDEFFD30D6}"/>
          </ac:spMkLst>
        </pc:spChg>
        <pc:graphicFrameChg chg="add mod modGraphic">
          <ac:chgData name="Trung Nghia Nguyen" userId="caf0b1f78d203fdc" providerId="LiveId" clId="{FA98E611-7EE5-4D53-A8F6-A8478DA16B0D}" dt="2023-03-19T19:27:35.395" v="4349" actId="20577"/>
          <ac:graphicFrameMkLst>
            <pc:docMk/>
            <pc:sldMk cId="3245475923" sldId="273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05.752" v="3030"/>
          <ac:cxnSpMkLst>
            <pc:docMk/>
            <pc:sldMk cId="3245475923" sldId="273"/>
            <ac:cxnSpMk id="2" creationId="{7C8A4417-1481-B1E7-23CC-E5C9CAD25F2C}"/>
          </ac:cxnSpMkLst>
        </pc:cxnChg>
      </pc:sldChg>
      <pc:sldChg chg="addSp delSp modSp add mod ord">
        <pc:chgData name="Trung Nghia Nguyen" userId="caf0b1f78d203fdc" providerId="LiveId" clId="{FA98E611-7EE5-4D53-A8F6-A8478DA16B0D}" dt="2023-03-19T19:43:09.521" v="4587" actId="20577"/>
        <pc:sldMkLst>
          <pc:docMk/>
          <pc:sldMk cId="1354583273" sldId="274"/>
        </pc:sldMkLst>
        <pc:spChg chg="add del mod">
          <ac:chgData name="Trung Nghia Nguyen" userId="caf0b1f78d203fdc" providerId="LiveId" clId="{FA98E611-7EE5-4D53-A8F6-A8478DA16B0D}" dt="2023-03-17T04:39:47.372" v="3072" actId="478"/>
          <ac:spMkLst>
            <pc:docMk/>
            <pc:sldMk cId="1354583273" sldId="274"/>
            <ac:spMk id="5" creationId="{5C96A552-627E-CE46-EB0C-BD1DE0A52080}"/>
          </ac:spMkLst>
        </pc:spChg>
        <pc:spChg chg="add mod">
          <ac:chgData name="Trung Nghia Nguyen" userId="caf0b1f78d203fdc" providerId="LiveId" clId="{FA98E611-7EE5-4D53-A8F6-A8478DA16B0D}" dt="2023-03-19T19:43:09.521" v="4587" actId="20577"/>
          <ac:spMkLst>
            <pc:docMk/>
            <pc:sldMk cId="1354583273" sldId="274"/>
            <ac:spMk id="6" creationId="{2562B724-D426-FE46-6638-FB3781266C15}"/>
          </ac:spMkLst>
        </pc:spChg>
        <pc:spChg chg="mod">
          <ac:chgData name="Trung Nghia Nguyen" userId="caf0b1f78d203fdc" providerId="LiveId" clId="{FA98E611-7EE5-4D53-A8F6-A8478DA16B0D}" dt="2023-03-16T06:17:40.589" v="1559" actId="20577"/>
          <ac:spMkLst>
            <pc:docMk/>
            <pc:sldMk cId="1354583273" sldId="274"/>
            <ac:spMk id="14" creationId="{63B4AB36-B54A-EA5C-2A74-F2C80BE0CBC4}"/>
          </ac:spMkLst>
        </pc:spChg>
        <pc:graphicFrameChg chg="add del modGraphic">
          <ac:chgData name="Trung Nghia Nguyen" userId="caf0b1f78d203fdc" providerId="LiveId" clId="{FA98E611-7EE5-4D53-A8F6-A8478DA16B0D}" dt="2023-03-19T19:34:09.297" v="4407" actId="20577"/>
          <ac:graphicFrameMkLst>
            <pc:docMk/>
            <pc:sldMk cId="1354583273" sldId="274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15.696" v="3036"/>
          <ac:cxnSpMkLst>
            <pc:docMk/>
            <pc:sldMk cId="1354583273" sldId="274"/>
            <ac:cxnSpMk id="2" creationId="{D42DA17F-60A5-AE4F-3CF5-1D8ED68A7208}"/>
          </ac:cxnSpMkLst>
        </pc:cxnChg>
      </pc:sldChg>
      <pc:sldChg chg="addSp delSp modSp add mod">
        <pc:chgData name="Trung Nghia Nguyen" userId="caf0b1f78d203fdc" providerId="LiveId" clId="{FA98E611-7EE5-4D53-A8F6-A8478DA16B0D}" dt="2023-03-19T19:43:24.151" v="4596" actId="20577"/>
        <pc:sldMkLst>
          <pc:docMk/>
          <pc:sldMk cId="288851990" sldId="275"/>
        </pc:sldMkLst>
        <pc:spChg chg="add del mod">
          <ac:chgData name="Trung Nghia Nguyen" userId="caf0b1f78d203fdc" providerId="LiveId" clId="{FA98E611-7EE5-4D53-A8F6-A8478DA16B0D}" dt="2023-03-16T06:19:33.875" v="1634" actId="478"/>
          <ac:spMkLst>
            <pc:docMk/>
            <pc:sldMk cId="288851990" sldId="275"/>
            <ac:spMk id="5" creationId="{1C61A998-27D5-7046-F7BE-75F861F5E290}"/>
          </ac:spMkLst>
        </pc:spChg>
        <pc:spChg chg="add del mod">
          <ac:chgData name="Trung Nghia Nguyen" userId="caf0b1f78d203fdc" providerId="LiveId" clId="{FA98E611-7EE5-4D53-A8F6-A8478DA16B0D}" dt="2023-03-17T04:40:00.889" v="3078" actId="478"/>
          <ac:spMkLst>
            <pc:docMk/>
            <pc:sldMk cId="288851990" sldId="275"/>
            <ac:spMk id="5" creationId="{705A7030-1F27-CBA4-A7AA-C6D158A2EFFB}"/>
          </ac:spMkLst>
        </pc:spChg>
        <pc:spChg chg="add mod">
          <ac:chgData name="Trung Nghia Nguyen" userId="caf0b1f78d203fdc" providerId="LiveId" clId="{FA98E611-7EE5-4D53-A8F6-A8478DA16B0D}" dt="2023-03-19T19:43:24.151" v="4596" actId="20577"/>
          <ac:spMkLst>
            <pc:docMk/>
            <pc:sldMk cId="288851990" sldId="275"/>
            <ac:spMk id="6" creationId="{FA80F292-9DC6-3B07-3494-F7CEDA19647D}"/>
          </ac:spMkLst>
        </pc:spChg>
        <pc:spChg chg="mod">
          <ac:chgData name="Trung Nghia Nguyen" userId="caf0b1f78d203fdc" providerId="LiveId" clId="{FA98E611-7EE5-4D53-A8F6-A8478DA16B0D}" dt="2023-03-16T06:17:31.445" v="1541" actId="20577"/>
          <ac:spMkLst>
            <pc:docMk/>
            <pc:sldMk cId="288851990" sldId="275"/>
            <ac:spMk id="14" creationId="{63B4AB36-B54A-EA5C-2A74-F2C80BE0CBC4}"/>
          </ac:spMkLst>
        </pc:spChg>
        <pc:graphicFrameChg chg="add del mod">
          <ac:chgData name="Trung Nghia Nguyen" userId="caf0b1f78d203fdc" providerId="LiveId" clId="{FA98E611-7EE5-4D53-A8F6-A8478DA16B0D}" dt="2023-03-16T06:19:33.875" v="1634" actId="478"/>
          <ac:graphicFrameMkLst>
            <pc:docMk/>
            <pc:sldMk cId="288851990" sldId="275"/>
            <ac:graphicFrameMk id="2" creationId="{DE54A4EB-23C8-299C-A87F-8BB31473006A}"/>
          </ac:graphicFrameMkLst>
        </pc:graphicFrameChg>
        <pc:graphicFrameChg chg="add del modGraphic">
          <ac:chgData name="Trung Nghia Nguyen" userId="caf0b1f78d203fdc" providerId="LiveId" clId="{FA98E611-7EE5-4D53-A8F6-A8478DA16B0D}" dt="2023-03-19T19:34:24.716" v="4431" actId="20577"/>
          <ac:graphicFrameMkLst>
            <pc:docMk/>
            <pc:sldMk cId="288851990" sldId="275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20.076" v="3039"/>
          <ac:cxnSpMkLst>
            <pc:docMk/>
            <pc:sldMk cId="288851990" sldId="275"/>
            <ac:cxnSpMk id="2" creationId="{9C1236E6-E36B-726A-5DB7-9CAC65580E73}"/>
          </ac:cxnSpMkLst>
        </pc:cxnChg>
      </pc:sldChg>
      <pc:sldChg chg="addSp delSp modSp add mod">
        <pc:chgData name="Trung Nghia Nguyen" userId="caf0b1f78d203fdc" providerId="LiveId" clId="{FA98E611-7EE5-4D53-A8F6-A8478DA16B0D}" dt="2023-03-20T07:03:02.489" v="5743" actId="5793"/>
        <pc:sldMkLst>
          <pc:docMk/>
          <pc:sldMk cId="2797651471" sldId="276"/>
        </pc:sldMkLst>
        <pc:spChg chg="mod">
          <ac:chgData name="Trung Nghia Nguyen" userId="caf0b1f78d203fdc" providerId="LiveId" clId="{FA98E611-7EE5-4D53-A8F6-A8478DA16B0D}" dt="2023-03-16T06:20:01.560" v="1716" actId="20577"/>
          <ac:spMkLst>
            <pc:docMk/>
            <pc:sldMk cId="2797651471" sldId="276"/>
            <ac:spMk id="4" creationId="{459EF129-6740-B341-7BC7-05D580180742}"/>
          </ac:spMkLst>
        </pc:spChg>
        <pc:spChg chg="add del mod">
          <ac:chgData name="Trung Nghia Nguyen" userId="caf0b1f78d203fdc" providerId="LiveId" clId="{FA98E611-7EE5-4D53-A8F6-A8478DA16B0D}" dt="2023-03-17T04:40:05.232" v="3080" actId="478"/>
          <ac:spMkLst>
            <pc:docMk/>
            <pc:sldMk cId="2797651471" sldId="276"/>
            <ac:spMk id="5" creationId="{1A768D09-65B6-BD7C-A142-B559924B5F8D}"/>
          </ac:spMkLst>
        </pc:spChg>
        <pc:spChg chg="add mod">
          <ac:chgData name="Trung Nghia Nguyen" userId="caf0b1f78d203fdc" providerId="LiveId" clId="{FA98E611-7EE5-4D53-A8F6-A8478DA16B0D}" dt="2023-03-19T19:43:31.201" v="4599" actId="20577"/>
          <ac:spMkLst>
            <pc:docMk/>
            <pc:sldMk cId="2797651471" sldId="276"/>
            <ac:spMk id="6" creationId="{FD7465EC-84B6-406C-4864-45ADF9FB642F}"/>
          </ac:spMkLst>
        </pc:spChg>
        <pc:spChg chg="mod">
          <ac:chgData name="Trung Nghia Nguyen" userId="caf0b1f78d203fdc" providerId="LiveId" clId="{FA98E611-7EE5-4D53-A8F6-A8478DA16B0D}" dt="2023-03-16T06:19:48.634" v="1664" actId="20577"/>
          <ac:spMkLst>
            <pc:docMk/>
            <pc:sldMk cId="2797651471" sldId="276"/>
            <ac:spMk id="14" creationId="{63B4AB36-B54A-EA5C-2A74-F2C80BE0CBC4}"/>
          </ac:spMkLst>
        </pc:spChg>
        <pc:graphicFrameChg chg="mod modGraphic">
          <ac:chgData name="Trung Nghia Nguyen" userId="caf0b1f78d203fdc" providerId="LiveId" clId="{FA98E611-7EE5-4D53-A8F6-A8478DA16B0D}" dt="2023-03-20T07:03:02.489" v="5743" actId="5793"/>
          <ac:graphicFrameMkLst>
            <pc:docMk/>
            <pc:sldMk cId="2797651471" sldId="276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21.533" v="3040"/>
          <ac:cxnSpMkLst>
            <pc:docMk/>
            <pc:sldMk cId="2797651471" sldId="276"/>
            <ac:cxnSpMk id="2" creationId="{E84DC22F-1018-3740-66B4-518AAE2387D5}"/>
          </ac:cxnSpMkLst>
        </pc:cxnChg>
      </pc:sldChg>
      <pc:sldChg chg="addSp delSp modSp add mod">
        <pc:chgData name="Trung Nghia Nguyen" userId="caf0b1f78d203fdc" providerId="LiveId" clId="{FA98E611-7EE5-4D53-A8F6-A8478DA16B0D}" dt="2023-03-19T19:41:43.354" v="4559" actId="20577"/>
        <pc:sldMkLst>
          <pc:docMk/>
          <pc:sldMk cId="1442048206" sldId="277"/>
        </pc:sldMkLst>
        <pc:spChg chg="add del mod">
          <ac:chgData name="Trung Nghia Nguyen" userId="caf0b1f78d203fdc" providerId="LiveId" clId="{FA98E611-7EE5-4D53-A8F6-A8478DA16B0D}" dt="2023-03-17T04:38:51.609" v="3044" actId="478"/>
          <ac:spMkLst>
            <pc:docMk/>
            <pc:sldMk cId="1442048206" sldId="277"/>
            <ac:spMk id="3" creationId="{2A02747A-930E-E80B-D12A-3C88421445D2}"/>
          </ac:spMkLst>
        </pc:spChg>
        <pc:spChg chg="add mod">
          <ac:chgData name="Trung Nghia Nguyen" userId="caf0b1f78d203fdc" providerId="LiveId" clId="{FA98E611-7EE5-4D53-A8F6-A8478DA16B0D}" dt="2023-03-19T19:41:43.354" v="4559" actId="20577"/>
          <ac:spMkLst>
            <pc:docMk/>
            <pc:sldMk cId="1442048206" sldId="277"/>
            <ac:spMk id="4" creationId="{8C7A2A31-FB7A-4F1F-44D0-57F56E22618B}"/>
          </ac:spMkLst>
        </pc:spChg>
        <pc:graphicFrameChg chg="add del mod modGraphic">
          <ac:chgData name="Trung Nghia Nguyen" userId="caf0b1f78d203fdc" providerId="LiveId" clId="{FA98E611-7EE5-4D53-A8F6-A8478DA16B0D}" dt="2023-03-19T19:23:27.922" v="4268" actId="20577"/>
          <ac:graphicFrameMkLst>
            <pc:docMk/>
            <pc:sldMk cId="1442048206" sldId="277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53.870" v="3022"/>
          <ac:cxnSpMkLst>
            <pc:docMk/>
            <pc:sldMk cId="1442048206" sldId="277"/>
            <ac:cxnSpMk id="2" creationId="{0AB1CEC5-2BAD-1C07-6B07-F474F46A98DB}"/>
          </ac:cxnSpMkLst>
        </pc:cxnChg>
      </pc:sldChg>
      <pc:sldChg chg="addSp delSp modSp add mod">
        <pc:chgData name="Trung Nghia Nguyen" userId="caf0b1f78d203fdc" providerId="LiveId" clId="{FA98E611-7EE5-4D53-A8F6-A8478DA16B0D}" dt="2023-03-19T19:42:02.542" v="4567" actId="20577"/>
        <pc:sldMkLst>
          <pc:docMk/>
          <pc:sldMk cId="599745211" sldId="278"/>
        </pc:sldMkLst>
        <pc:spChg chg="mod">
          <ac:chgData name="Trung Nghia Nguyen" userId="caf0b1f78d203fdc" providerId="LiveId" clId="{FA98E611-7EE5-4D53-A8F6-A8478DA16B0D}" dt="2023-03-19T19:42:02.542" v="4567" actId="20577"/>
          <ac:spMkLst>
            <pc:docMk/>
            <pc:sldMk cId="599745211" sldId="278"/>
            <ac:spMk id="5" creationId="{5EFED488-422D-714E-BC8D-1EFFE4EB27EF}"/>
          </ac:spMkLst>
        </pc:spChg>
        <pc:spChg chg="mod">
          <ac:chgData name="Trung Nghia Nguyen" userId="caf0b1f78d203fdc" providerId="LiveId" clId="{FA98E611-7EE5-4D53-A8F6-A8478DA16B0D}" dt="2023-03-17T06:23:21.018" v="3181" actId="114"/>
          <ac:spMkLst>
            <pc:docMk/>
            <pc:sldMk cId="599745211" sldId="278"/>
            <ac:spMk id="6" creationId="{E89CDB90-AF28-D274-AC55-ECC8E0120E31}"/>
          </ac:spMkLst>
        </pc:spChg>
        <pc:picChg chg="add mod">
          <ac:chgData name="Trung Nghia Nguyen" userId="caf0b1f78d203fdc" providerId="LiveId" clId="{FA98E611-7EE5-4D53-A8F6-A8478DA16B0D}" dt="2023-03-17T06:22:56.812" v="3160" actId="1076"/>
          <ac:picMkLst>
            <pc:docMk/>
            <pc:sldMk cId="599745211" sldId="278"/>
            <ac:picMk id="7" creationId="{A8746AB3-58A2-74F9-9140-30A7E3ED3167}"/>
          </ac:picMkLst>
        </pc:picChg>
        <pc:picChg chg="del">
          <ac:chgData name="Trung Nghia Nguyen" userId="caf0b1f78d203fdc" providerId="LiveId" clId="{FA98E611-7EE5-4D53-A8F6-A8478DA16B0D}" dt="2023-03-17T06:22:21.850" v="3158" actId="478"/>
          <ac:picMkLst>
            <pc:docMk/>
            <pc:sldMk cId="599745211" sldId="278"/>
            <ac:picMk id="8" creationId="{64343610-2239-3C37-0292-61E9C46DADC0}"/>
          </ac:picMkLst>
        </pc:picChg>
        <pc:picChg chg="del">
          <ac:chgData name="Trung Nghia Nguyen" userId="caf0b1f78d203fdc" providerId="LiveId" clId="{FA98E611-7EE5-4D53-A8F6-A8478DA16B0D}" dt="2023-03-17T06:21:56.494" v="3151" actId="478"/>
          <ac:picMkLst>
            <pc:docMk/>
            <pc:sldMk cId="599745211" sldId="278"/>
            <ac:picMk id="1026" creationId="{8B6FAEF3-00E8-C2B6-6484-BD77EBFDEA2F}"/>
          </ac:picMkLst>
        </pc:picChg>
        <pc:picChg chg="add mod">
          <ac:chgData name="Trung Nghia Nguyen" userId="caf0b1f78d203fdc" providerId="LiveId" clId="{FA98E611-7EE5-4D53-A8F6-A8478DA16B0D}" dt="2023-03-17T06:23:24.904" v="3182" actId="1076"/>
          <ac:picMkLst>
            <pc:docMk/>
            <pc:sldMk cId="599745211" sldId="278"/>
            <ac:picMk id="2050" creationId="{10442409-7C1A-0341-44F3-33E0573712DD}"/>
          </ac:picMkLst>
        </pc:picChg>
      </pc:sldChg>
      <pc:sldChg chg="addSp delSp modSp add mod">
        <pc:chgData name="Trung Nghia Nguyen" userId="caf0b1f78d203fdc" providerId="LiveId" clId="{FA98E611-7EE5-4D53-A8F6-A8478DA16B0D}" dt="2023-03-19T19:42:08.819" v="4569" actId="20577"/>
        <pc:sldMkLst>
          <pc:docMk/>
          <pc:sldMk cId="2754922991" sldId="279"/>
        </pc:sldMkLst>
        <pc:spChg chg="mod">
          <ac:chgData name="Trung Nghia Nguyen" userId="caf0b1f78d203fdc" providerId="LiveId" clId="{FA98E611-7EE5-4D53-A8F6-A8478DA16B0D}" dt="2023-03-19T19:42:08.819" v="4569" actId="20577"/>
          <ac:spMkLst>
            <pc:docMk/>
            <pc:sldMk cId="2754922991" sldId="279"/>
            <ac:spMk id="5" creationId="{5EFED488-422D-714E-BC8D-1EFFE4EB27EF}"/>
          </ac:spMkLst>
        </pc:spChg>
        <pc:spChg chg="mod">
          <ac:chgData name="Trung Nghia Nguyen" userId="caf0b1f78d203fdc" providerId="LiveId" clId="{FA98E611-7EE5-4D53-A8F6-A8478DA16B0D}" dt="2023-03-17T06:26:42.641" v="3210" actId="1076"/>
          <ac:spMkLst>
            <pc:docMk/>
            <pc:sldMk cId="2754922991" sldId="279"/>
            <ac:spMk id="6" creationId="{E89CDB90-AF28-D274-AC55-ECC8E0120E31}"/>
          </ac:spMkLst>
        </pc:spChg>
        <pc:picChg chg="del">
          <ac:chgData name="Trung Nghia Nguyen" userId="caf0b1f78d203fdc" providerId="LiveId" clId="{FA98E611-7EE5-4D53-A8F6-A8478DA16B0D}" dt="2023-03-17T06:25:39.982" v="3191" actId="478"/>
          <ac:picMkLst>
            <pc:docMk/>
            <pc:sldMk cId="2754922991" sldId="279"/>
            <ac:picMk id="7" creationId="{A8746AB3-58A2-74F9-9140-30A7E3ED3167}"/>
          </ac:picMkLst>
        </pc:picChg>
        <pc:picChg chg="add mod">
          <ac:chgData name="Trung Nghia Nguyen" userId="caf0b1f78d203fdc" providerId="LiveId" clId="{FA98E611-7EE5-4D53-A8F6-A8478DA16B0D}" dt="2023-03-17T06:26:17.123" v="3195" actId="14100"/>
          <ac:picMkLst>
            <pc:docMk/>
            <pc:sldMk cId="2754922991" sldId="279"/>
            <ac:picMk id="8" creationId="{2BCBC959-D18B-486A-A2CE-1317A0097C33}"/>
          </ac:picMkLst>
        </pc:picChg>
        <pc:picChg chg="del">
          <ac:chgData name="Trung Nghia Nguyen" userId="caf0b1f78d203fdc" providerId="LiveId" clId="{FA98E611-7EE5-4D53-A8F6-A8478DA16B0D}" dt="2023-03-17T06:25:21.497" v="3184" actId="478"/>
          <ac:picMkLst>
            <pc:docMk/>
            <pc:sldMk cId="2754922991" sldId="279"/>
            <ac:picMk id="2050" creationId="{10442409-7C1A-0341-44F3-33E0573712DD}"/>
          </ac:picMkLst>
        </pc:picChg>
        <pc:picChg chg="add mod">
          <ac:chgData name="Trung Nghia Nguyen" userId="caf0b1f78d203fdc" providerId="LiveId" clId="{FA98E611-7EE5-4D53-A8F6-A8478DA16B0D}" dt="2023-03-17T06:26:27.754" v="3197" actId="14100"/>
          <ac:picMkLst>
            <pc:docMk/>
            <pc:sldMk cId="2754922991" sldId="279"/>
            <ac:picMk id="3074" creationId="{0282A2DD-FF67-A086-5C74-2D8174B11DC8}"/>
          </ac:picMkLst>
        </pc:picChg>
      </pc:sldChg>
      <pc:sldChg chg="addSp modSp add mod modNotesTx">
        <pc:chgData name="Trung Nghia Nguyen" userId="caf0b1f78d203fdc" providerId="LiveId" clId="{FA98E611-7EE5-4D53-A8F6-A8478DA16B0D}" dt="2023-03-19T19:42:13.274" v="4571" actId="20577"/>
        <pc:sldMkLst>
          <pc:docMk/>
          <pc:sldMk cId="1570060703" sldId="280"/>
        </pc:sldMkLst>
        <pc:spChg chg="mod">
          <ac:chgData name="Trung Nghia Nguyen" userId="caf0b1f78d203fdc" providerId="LiveId" clId="{FA98E611-7EE5-4D53-A8F6-A8478DA16B0D}" dt="2023-03-19T19:42:13.274" v="4571" actId="20577"/>
          <ac:spMkLst>
            <pc:docMk/>
            <pc:sldMk cId="1570060703" sldId="280"/>
            <ac:spMk id="5" creationId="{7AF6E6C4-7E4D-6951-DD77-D67FDB08BE33}"/>
          </ac:spMkLst>
        </pc:spChg>
        <pc:spChg chg="mod">
          <ac:chgData name="Trung Nghia Nguyen" userId="caf0b1f78d203fdc" providerId="LiveId" clId="{FA98E611-7EE5-4D53-A8F6-A8478DA16B0D}" dt="2023-03-17T07:03:30.383" v="3264" actId="1076"/>
          <ac:spMkLst>
            <pc:docMk/>
            <pc:sldMk cId="1570060703" sldId="280"/>
            <ac:spMk id="7" creationId="{C27A575E-AACF-0BC5-FF71-5FCE2C283EAA}"/>
          </ac:spMkLst>
        </pc:spChg>
        <pc:picChg chg="add mod">
          <ac:chgData name="Trung Nghia Nguyen" userId="caf0b1f78d203fdc" providerId="LiveId" clId="{FA98E611-7EE5-4D53-A8F6-A8478DA16B0D}" dt="2023-03-18T17:45:27.382" v="3465" actId="1076"/>
          <ac:picMkLst>
            <pc:docMk/>
            <pc:sldMk cId="1570060703" sldId="280"/>
            <ac:picMk id="6" creationId="{2B44FC83-2398-5E3A-C381-62AE739D08A6}"/>
          </ac:picMkLst>
        </pc:picChg>
      </pc:sldChg>
      <pc:sldChg chg="addSp delSp modSp add mod">
        <pc:chgData name="Trung Nghia Nguyen" userId="caf0b1f78d203fdc" providerId="LiveId" clId="{FA98E611-7EE5-4D53-A8F6-A8478DA16B0D}" dt="2023-03-19T19:42:18.183" v="4572" actId="20577"/>
        <pc:sldMkLst>
          <pc:docMk/>
          <pc:sldMk cId="3262030844" sldId="281"/>
        </pc:sldMkLst>
        <pc:spChg chg="mod">
          <ac:chgData name="Trung Nghia Nguyen" userId="caf0b1f78d203fdc" providerId="LiveId" clId="{FA98E611-7EE5-4D53-A8F6-A8478DA16B0D}" dt="2023-03-19T19:42:18.183" v="4572" actId="20577"/>
          <ac:spMkLst>
            <pc:docMk/>
            <pc:sldMk cId="3262030844" sldId="281"/>
            <ac:spMk id="5" creationId="{7AF6E6C4-7E4D-6951-DD77-D67FDB08BE33}"/>
          </ac:spMkLst>
        </pc:spChg>
        <pc:spChg chg="del mod">
          <ac:chgData name="Trung Nghia Nguyen" userId="caf0b1f78d203fdc" providerId="LiveId" clId="{FA98E611-7EE5-4D53-A8F6-A8478DA16B0D}" dt="2023-03-18T17:45:45.010" v="3467" actId="478"/>
          <ac:spMkLst>
            <pc:docMk/>
            <pc:sldMk cId="3262030844" sldId="281"/>
            <ac:spMk id="7" creationId="{C27A575E-AACF-0BC5-FF71-5FCE2C283EAA}"/>
          </ac:spMkLst>
        </pc:spChg>
        <pc:spChg chg="add mod">
          <ac:chgData name="Trung Nghia Nguyen" userId="caf0b1f78d203fdc" providerId="LiveId" clId="{FA98E611-7EE5-4D53-A8F6-A8478DA16B0D}" dt="2023-03-18T17:45:47.896" v="3470" actId="20577"/>
          <ac:spMkLst>
            <pc:docMk/>
            <pc:sldMk cId="3262030844" sldId="281"/>
            <ac:spMk id="9" creationId="{51CE0FD5-4BE3-F7D8-2BC7-6F59ED933512}"/>
          </ac:spMkLst>
        </pc:spChg>
        <pc:picChg chg="del">
          <ac:chgData name="Trung Nghia Nguyen" userId="caf0b1f78d203fdc" providerId="LiveId" clId="{FA98E611-7EE5-4D53-A8F6-A8478DA16B0D}" dt="2023-03-18T17:44:32.151" v="3443" actId="478"/>
          <ac:picMkLst>
            <pc:docMk/>
            <pc:sldMk cId="3262030844" sldId="281"/>
            <ac:picMk id="6" creationId="{2B44FC83-2398-5E3A-C381-62AE739D08A6}"/>
          </ac:picMkLst>
        </pc:picChg>
        <pc:picChg chg="add mod ord">
          <ac:chgData name="Trung Nghia Nguyen" userId="caf0b1f78d203fdc" providerId="LiveId" clId="{FA98E611-7EE5-4D53-A8F6-A8478DA16B0D}" dt="2023-03-18T17:45:32.441" v="3466" actId="1076"/>
          <ac:picMkLst>
            <pc:docMk/>
            <pc:sldMk cId="3262030844" sldId="281"/>
            <ac:picMk id="8" creationId="{E0B6CD8B-6138-6045-0302-D72BA24864A4}"/>
          </ac:picMkLst>
        </pc:picChg>
      </pc:sldChg>
      <pc:sldChg chg="delSp modSp add del mod">
        <pc:chgData name="Trung Nghia Nguyen" userId="caf0b1f78d203fdc" providerId="LiveId" clId="{FA98E611-7EE5-4D53-A8F6-A8478DA16B0D}" dt="2023-03-18T17:45:55.167" v="3471" actId="47"/>
        <pc:sldMkLst>
          <pc:docMk/>
          <pc:sldMk cId="1576429670" sldId="282"/>
        </pc:sldMkLst>
        <pc:spChg chg="mod">
          <ac:chgData name="Trung Nghia Nguyen" userId="caf0b1f78d203fdc" providerId="LiveId" clId="{FA98E611-7EE5-4D53-A8F6-A8478DA16B0D}" dt="2023-03-18T17:45:13.631" v="3462" actId="20577"/>
          <ac:spMkLst>
            <pc:docMk/>
            <pc:sldMk cId="1576429670" sldId="282"/>
            <ac:spMk id="7" creationId="{C27A575E-AACF-0BC5-FF71-5FCE2C283EAA}"/>
          </ac:spMkLst>
        </pc:spChg>
        <pc:picChg chg="del mod">
          <ac:chgData name="Trung Nghia Nguyen" userId="caf0b1f78d203fdc" providerId="LiveId" clId="{FA98E611-7EE5-4D53-A8F6-A8478DA16B0D}" dt="2023-03-18T17:45:17.520" v="3464" actId="478"/>
          <ac:picMkLst>
            <pc:docMk/>
            <pc:sldMk cId="1576429670" sldId="282"/>
            <ac:picMk id="8" creationId="{E0B6CD8B-6138-6045-0302-D72BA24864A4}"/>
          </ac:picMkLst>
        </pc:picChg>
      </pc:sldChg>
      <pc:sldChg chg="addSp delSp modSp add mod">
        <pc:chgData name="Trung Nghia Nguyen" userId="caf0b1f78d203fdc" providerId="LiveId" clId="{FA98E611-7EE5-4D53-A8F6-A8478DA16B0D}" dt="2023-03-19T19:42:21.407" v="4573" actId="20577"/>
        <pc:sldMkLst>
          <pc:docMk/>
          <pc:sldMk cId="4109717965" sldId="282"/>
        </pc:sldMkLst>
        <pc:spChg chg="mod">
          <ac:chgData name="Trung Nghia Nguyen" userId="caf0b1f78d203fdc" providerId="LiveId" clId="{FA98E611-7EE5-4D53-A8F6-A8478DA16B0D}" dt="2023-03-19T19:42:21.407" v="4573" actId="20577"/>
          <ac:spMkLst>
            <pc:docMk/>
            <pc:sldMk cId="4109717965" sldId="282"/>
            <ac:spMk id="5" creationId="{7AF6E6C4-7E4D-6951-DD77-D67FDB08BE33}"/>
          </ac:spMkLst>
        </pc:spChg>
        <pc:spChg chg="mod">
          <ac:chgData name="Trung Nghia Nguyen" userId="caf0b1f78d203fdc" providerId="LiveId" clId="{FA98E611-7EE5-4D53-A8F6-A8478DA16B0D}" dt="2023-03-18T17:46:02.114" v="3483" actId="20577"/>
          <ac:spMkLst>
            <pc:docMk/>
            <pc:sldMk cId="4109717965" sldId="282"/>
            <ac:spMk id="9" creationId="{51CE0FD5-4BE3-F7D8-2BC7-6F59ED933512}"/>
          </ac:spMkLst>
        </pc:spChg>
        <pc:picChg chg="add mod ord">
          <ac:chgData name="Trung Nghia Nguyen" userId="caf0b1f78d203fdc" providerId="LiveId" clId="{FA98E611-7EE5-4D53-A8F6-A8478DA16B0D}" dt="2023-03-18T17:58:07.675" v="3491" actId="167"/>
          <ac:picMkLst>
            <pc:docMk/>
            <pc:sldMk cId="4109717965" sldId="282"/>
            <ac:picMk id="6" creationId="{507FC860-8B46-AEB4-EE18-02AC586D78D6}"/>
          </ac:picMkLst>
        </pc:picChg>
        <pc:picChg chg="del">
          <ac:chgData name="Trung Nghia Nguyen" userId="caf0b1f78d203fdc" providerId="LiveId" clId="{FA98E611-7EE5-4D53-A8F6-A8478DA16B0D}" dt="2023-03-18T17:46:06.175" v="3484" actId="478"/>
          <ac:picMkLst>
            <pc:docMk/>
            <pc:sldMk cId="4109717965" sldId="282"/>
            <ac:picMk id="8" creationId="{E0B6CD8B-6138-6045-0302-D72BA24864A4}"/>
          </ac:picMkLst>
        </pc:picChg>
      </pc:sldChg>
      <pc:sldChg chg="addSp delSp modSp add mod">
        <pc:chgData name="Trung Nghia Nguyen" userId="caf0b1f78d203fdc" providerId="LiveId" clId="{FA98E611-7EE5-4D53-A8F6-A8478DA16B0D}" dt="2023-03-20T07:19:24.474" v="7031" actId="20577"/>
        <pc:sldMkLst>
          <pc:docMk/>
          <pc:sldMk cId="3273506458" sldId="283"/>
        </pc:sldMkLst>
        <pc:spChg chg="mod">
          <ac:chgData name="Trung Nghia Nguyen" userId="caf0b1f78d203fdc" providerId="LiveId" clId="{FA98E611-7EE5-4D53-A8F6-A8478DA16B0D}" dt="2023-03-20T07:11:30.957" v="5765" actId="20577"/>
          <ac:spMkLst>
            <pc:docMk/>
            <pc:sldMk cId="3273506458" sldId="283"/>
            <ac:spMk id="4" creationId="{459EF129-6740-B341-7BC7-05D580180742}"/>
          </ac:spMkLst>
        </pc:spChg>
        <pc:spChg chg="add mod">
          <ac:chgData name="Trung Nghia Nguyen" userId="caf0b1f78d203fdc" providerId="LiveId" clId="{FA98E611-7EE5-4D53-A8F6-A8478DA16B0D}" dt="2023-03-20T07:17:20.280" v="6905" actId="20577"/>
          <ac:spMkLst>
            <pc:docMk/>
            <pc:sldMk cId="3273506458" sldId="283"/>
            <ac:spMk id="5" creationId="{B124AB6E-B685-3C3C-17A7-881BC0274152}"/>
          </ac:spMkLst>
        </pc:spChg>
        <pc:spChg chg="mod">
          <ac:chgData name="Trung Nghia Nguyen" userId="caf0b1f78d203fdc" providerId="LiveId" clId="{FA98E611-7EE5-4D53-A8F6-A8478DA16B0D}" dt="2023-03-20T07:19:24.474" v="7031" actId="20577"/>
          <ac:spMkLst>
            <pc:docMk/>
            <pc:sldMk cId="3273506458" sldId="283"/>
            <ac:spMk id="6" creationId="{FD7465EC-84B6-406C-4864-45ADF9FB642F}"/>
          </ac:spMkLst>
        </pc:spChg>
        <pc:graphicFrameChg chg="del">
          <ac:chgData name="Trung Nghia Nguyen" userId="caf0b1f78d203fdc" providerId="LiveId" clId="{FA98E611-7EE5-4D53-A8F6-A8478DA16B0D}" dt="2023-03-20T07:11:34.358" v="5766" actId="478"/>
          <ac:graphicFrameMkLst>
            <pc:docMk/>
            <pc:sldMk cId="3273506458" sldId="283"/>
            <ac:graphicFrameMk id="3" creationId="{5E8325E1-BDCF-5783-E97F-C770E7E58F6D}"/>
          </ac:graphicFrameMkLst>
        </pc:graphicFrameChg>
      </pc:sldChg>
      <pc:sldChg chg="modSp add mod">
        <pc:chgData name="Trung Nghia Nguyen" userId="caf0b1f78d203fdc" providerId="LiveId" clId="{FA98E611-7EE5-4D53-A8F6-A8478DA16B0D}" dt="2023-03-20T07:19:27.761" v="7033" actId="20577"/>
        <pc:sldMkLst>
          <pc:docMk/>
          <pc:sldMk cId="1076178229" sldId="284"/>
        </pc:sldMkLst>
        <pc:spChg chg="mod">
          <ac:chgData name="Trung Nghia Nguyen" userId="caf0b1f78d203fdc" providerId="LiveId" clId="{FA98E611-7EE5-4D53-A8F6-A8478DA16B0D}" dt="2023-03-20T07:13:46.504" v="6236" actId="20577"/>
          <ac:spMkLst>
            <pc:docMk/>
            <pc:sldMk cId="1076178229" sldId="284"/>
            <ac:spMk id="4" creationId="{459EF129-6740-B341-7BC7-05D580180742}"/>
          </ac:spMkLst>
        </pc:spChg>
        <pc:spChg chg="mod">
          <ac:chgData name="Trung Nghia Nguyen" userId="caf0b1f78d203fdc" providerId="LiveId" clId="{FA98E611-7EE5-4D53-A8F6-A8478DA16B0D}" dt="2023-03-20T07:17:45.459" v="7028" actId="20577"/>
          <ac:spMkLst>
            <pc:docMk/>
            <pc:sldMk cId="1076178229" sldId="284"/>
            <ac:spMk id="5" creationId="{B124AB6E-B685-3C3C-17A7-881BC0274152}"/>
          </ac:spMkLst>
        </pc:spChg>
        <pc:spChg chg="mod">
          <ac:chgData name="Trung Nghia Nguyen" userId="caf0b1f78d203fdc" providerId="LiveId" clId="{FA98E611-7EE5-4D53-A8F6-A8478DA16B0D}" dt="2023-03-20T07:19:27.761" v="7033" actId="20577"/>
          <ac:spMkLst>
            <pc:docMk/>
            <pc:sldMk cId="1076178229" sldId="284"/>
            <ac:spMk id="6" creationId="{FD7465EC-84B6-406C-4864-45ADF9FB642F}"/>
          </ac:spMkLst>
        </pc:spChg>
      </pc:sldChg>
      <pc:sldMasterChg chg="modSp modSldLayout">
        <pc:chgData name="Trung Nghia Nguyen" userId="caf0b1f78d203fdc" providerId="LiveId" clId="{FA98E611-7EE5-4D53-A8F6-A8478DA16B0D}" dt="2023-03-16T04:24:21.249" v="1"/>
        <pc:sldMasterMkLst>
          <pc:docMk/>
          <pc:sldMasterMk cId="4059755660" sldId="2147483648"/>
        </pc:sldMasterMkLst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2" creationId="{B2D67379-2759-837D-8A05-4E6A0DDE2D19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3" creationId="{99B37396-7B88-C02D-A162-F60FA508DCA3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4" creationId="{E65690C1-1221-B102-60D2-80F80E3202EF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5" creationId="{F9B3DA1D-A670-2B94-689B-5A0BD6A8FA66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6" creationId="{B272B73D-FCFD-D42C-84CD-E490A92E0787}"/>
          </ac:spMkLst>
        </pc:sp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912823077" sldId="2147483649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12823077" sldId="2147483649"/>
              <ac:spMk id="2" creationId="{D31639CA-6F26-7538-7F3D-9E50D532089C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12823077" sldId="2147483649"/>
              <ac:spMk id="3" creationId="{47088B79-B7D1-065B-7E28-EE7CCC9D8D8C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4244664039" sldId="2147483651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4244664039" sldId="2147483651"/>
              <ac:spMk id="2" creationId="{6DC09468-E8F7-0727-97AE-C8D9A5F5793F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4244664039" sldId="2147483651"/>
              <ac:spMk id="3" creationId="{3E3D54D9-4FA1-84EC-C922-E53A36688E96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94315718" sldId="2147483652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4315718" sldId="2147483652"/>
              <ac:spMk id="3" creationId="{A22BADF9-AA7A-4F93-D9BE-3E7CD80C5F99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4315718" sldId="2147483652"/>
              <ac:spMk id="4" creationId="{E961C63B-7DA7-F8A0-3EC3-0FD62780EF1B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1517603845" sldId="2147483653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2" creationId="{C5F78EF1-B040-6964-8385-BBA5E27B458D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3" creationId="{9BB9E17E-7B1D-D9E9-ACF5-DD2926F88DE2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4" creationId="{ABC77E19-1971-1F1D-0A7C-268164BFA01B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5" creationId="{3B8E416E-2124-FC67-7AE6-86FCFD09DEAE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6" creationId="{F22134C3-4BF2-8D17-CF8C-E8DB924903F7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3301296023" sldId="2147483656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2" creationId="{A96F6EC6-3FE3-1206-8E59-B0A5CF424B7A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3" creationId="{A28537D4-31F1-0A4D-DC65-A500F2ADEE00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4" creationId="{3DB3F611-D57C-9F51-FA71-6A04464665EA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3980980981" sldId="2147483657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2" creationId="{237D36DA-64FB-D642-7030-6BAFE4855757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3" creationId="{7052E064-3192-1887-F10B-CCCDA53B2E03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4" creationId="{11E68653-7C97-A908-78F8-3277CAB88A52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2276858793" sldId="2147483659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2276858793" sldId="2147483659"/>
              <ac:spMk id="2" creationId="{10440481-0CE0-EA81-540D-672738586412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2276858793" sldId="2147483659"/>
              <ac:spMk id="3" creationId="{F22739C1-3E12-8ACB-2068-84CC6DC2726A}"/>
            </ac:spMkLst>
          </pc:spChg>
        </pc:sldLayoutChg>
      </pc:sldMasterChg>
    </pc:docChg>
  </pc:docChgLst>
  <pc:docChgLst>
    <pc:chgData name="Trung Nghia Nguyen" userId="caf0b1f78d203fdc" providerId="LiveId" clId="{74A72D27-0F29-4AD9-985B-1D7512F86603}"/>
    <pc:docChg chg="undo custSel addSld delSld modSld">
      <pc:chgData name="Trung Nghia Nguyen" userId="caf0b1f78d203fdc" providerId="LiveId" clId="{74A72D27-0F29-4AD9-985B-1D7512F86603}" dt="2023-04-07T05:20:11.736" v="885" actId="26606"/>
      <pc:docMkLst>
        <pc:docMk/>
      </pc:docMkLst>
      <pc:sldChg chg="modSp mod">
        <pc:chgData name="Trung Nghia Nguyen" userId="caf0b1f78d203fdc" providerId="LiveId" clId="{74A72D27-0F29-4AD9-985B-1D7512F86603}" dt="2023-04-03T02:08:32.116" v="0" actId="6549"/>
        <pc:sldMkLst>
          <pc:docMk/>
          <pc:sldMk cId="779292092" sldId="256"/>
        </pc:sldMkLst>
        <pc:graphicFrameChg chg="modGraphic">
          <ac:chgData name="Trung Nghia Nguyen" userId="caf0b1f78d203fdc" providerId="LiveId" clId="{74A72D27-0F29-4AD9-985B-1D7512F86603}" dt="2023-04-03T02:08:32.116" v="0" actId="6549"/>
          <ac:graphicFrameMkLst>
            <pc:docMk/>
            <pc:sldMk cId="779292092" sldId="256"/>
            <ac:graphicFrameMk id="16" creationId="{A794B221-780B-3E0D-DCDE-B4B669AD1AE3}"/>
          </ac:graphicFrameMkLst>
        </pc:graphicFrameChg>
      </pc:sldChg>
      <pc:sldChg chg="modSp mod">
        <pc:chgData name="Trung Nghia Nguyen" userId="caf0b1f78d203fdc" providerId="LiveId" clId="{74A72D27-0F29-4AD9-985B-1D7512F86603}" dt="2023-04-03T02:08:44.430" v="6" actId="6549"/>
        <pc:sldMkLst>
          <pc:docMk/>
          <pc:sldMk cId="3011248427" sldId="258"/>
        </pc:sldMkLst>
        <pc:graphicFrameChg chg="modGraphic">
          <ac:chgData name="Trung Nghia Nguyen" userId="caf0b1f78d203fdc" providerId="LiveId" clId="{74A72D27-0F29-4AD9-985B-1D7512F86603}" dt="2023-04-03T02:08:44.430" v="6" actId="6549"/>
          <ac:graphicFrameMkLst>
            <pc:docMk/>
            <pc:sldMk cId="3011248427" sldId="258"/>
            <ac:graphicFrameMk id="16" creationId="{A794B221-780B-3E0D-DCDE-B4B669AD1AE3}"/>
          </ac:graphicFrameMkLst>
        </pc:graphicFrameChg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4019893558" sldId="259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3474282668" sldId="260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2176878142" sldId="261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482173432" sldId="263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2895901428" sldId="264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4283605162" sldId="265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1755807355" sldId="266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420754388" sldId="267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1800081090" sldId="268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4260099494" sldId="269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2511818953" sldId="270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2278832414" sldId="271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3245475923" sldId="273"/>
        </pc:sldMkLst>
      </pc:sldChg>
      <pc:sldChg chg="addSp delSp modSp add mod">
        <pc:chgData name="Trung Nghia Nguyen" userId="caf0b1f78d203fdc" providerId="LiveId" clId="{74A72D27-0F29-4AD9-985B-1D7512F86603}" dt="2023-04-07T04:41:07.539" v="109" actId="20577"/>
        <pc:sldMkLst>
          <pc:docMk/>
          <pc:sldMk cId="3271686320" sldId="273"/>
        </pc:sldMkLst>
        <pc:spChg chg="mod">
          <ac:chgData name="Trung Nghia Nguyen" userId="caf0b1f78d203fdc" providerId="LiveId" clId="{74A72D27-0F29-4AD9-985B-1D7512F86603}" dt="2023-04-07T04:41:07.539" v="109" actId="20577"/>
          <ac:spMkLst>
            <pc:docMk/>
            <pc:sldMk cId="3271686320" sldId="273"/>
            <ac:spMk id="3" creationId="{56C3DF9C-2FEB-EE52-21A1-DBBB2454EA38}"/>
          </ac:spMkLst>
        </pc:spChg>
        <pc:spChg chg="mod">
          <ac:chgData name="Trung Nghia Nguyen" userId="caf0b1f78d203fdc" providerId="LiveId" clId="{74A72D27-0F29-4AD9-985B-1D7512F86603}" dt="2023-04-07T04:37:07.120" v="12"/>
          <ac:spMkLst>
            <pc:docMk/>
            <pc:sldMk cId="3271686320" sldId="273"/>
            <ac:spMk id="14" creationId="{63B4AB36-B54A-EA5C-2A74-F2C80BE0CBC4}"/>
          </ac:spMkLst>
        </pc:spChg>
        <pc:graphicFrameChg chg="del modGraphic">
          <ac:chgData name="Trung Nghia Nguyen" userId="caf0b1f78d203fdc" providerId="LiveId" clId="{74A72D27-0F29-4AD9-985B-1D7512F86603}" dt="2023-04-07T04:36:25.364" v="10" actId="478"/>
          <ac:graphicFrameMkLst>
            <pc:docMk/>
            <pc:sldMk cId="3271686320" sldId="273"/>
            <ac:graphicFrameMk id="16" creationId="{A794B221-780B-3E0D-DCDE-B4B669AD1AE3}"/>
          </ac:graphicFrameMkLst>
        </pc:graphicFrameChg>
        <pc:picChg chg="add del">
          <ac:chgData name="Trung Nghia Nguyen" userId="caf0b1f78d203fdc" providerId="LiveId" clId="{74A72D27-0F29-4AD9-985B-1D7512F86603}" dt="2023-04-07T04:40:26.638" v="68" actId="22"/>
          <ac:picMkLst>
            <pc:docMk/>
            <pc:sldMk cId="3271686320" sldId="273"/>
            <ac:picMk id="6" creationId="{D40DFA79-59CF-518D-8671-4B309237923C}"/>
          </ac:picMkLst>
        </pc:picChg>
        <pc:picChg chg="add">
          <ac:chgData name="Trung Nghia Nguyen" userId="caf0b1f78d203fdc" providerId="LiveId" clId="{74A72D27-0F29-4AD9-985B-1D7512F86603}" dt="2023-04-07T04:40:27.345" v="69" actId="22"/>
          <ac:picMkLst>
            <pc:docMk/>
            <pc:sldMk cId="3271686320" sldId="273"/>
            <ac:picMk id="8" creationId="{FB5493A0-FBAC-3D16-A44C-F3D60FF25D59}"/>
          </ac:picMkLst>
        </pc:picChg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1354583273" sldId="274"/>
        </pc:sldMkLst>
      </pc:sldChg>
      <pc:sldChg chg="addSp delSp modSp add mod">
        <pc:chgData name="Trung Nghia Nguyen" userId="caf0b1f78d203fdc" providerId="LiveId" clId="{74A72D27-0F29-4AD9-985B-1D7512F86603}" dt="2023-04-07T05:17:33.612" v="826" actId="26606"/>
        <pc:sldMkLst>
          <pc:docMk/>
          <pc:sldMk cId="3060752393" sldId="274"/>
        </pc:sldMkLst>
        <pc:spChg chg="del">
          <ac:chgData name="Trung Nghia Nguyen" userId="caf0b1f78d203fdc" providerId="LiveId" clId="{74A72D27-0F29-4AD9-985B-1D7512F86603}" dt="2023-04-07T04:50:46.902" v="120" actId="478"/>
          <ac:spMkLst>
            <pc:docMk/>
            <pc:sldMk cId="3060752393" sldId="274"/>
            <ac:spMk id="3" creationId="{56C3DF9C-2FEB-EE52-21A1-DBBB2454EA38}"/>
          </ac:spMkLst>
        </pc:spChg>
        <pc:spChg chg="add mod">
          <ac:chgData name="Trung Nghia Nguyen" userId="caf0b1f78d203fdc" providerId="LiveId" clId="{74A72D27-0F29-4AD9-985B-1D7512F86603}" dt="2023-04-07T04:42:44.697" v="117" actId="20577"/>
          <ac:spMkLst>
            <pc:docMk/>
            <pc:sldMk cId="3060752393" sldId="274"/>
            <ac:spMk id="5" creationId="{2FD009FE-CA5C-D5A4-E99D-1E506F763D1C}"/>
          </ac:spMkLst>
        </pc:spChg>
        <pc:spChg chg="add del mod">
          <ac:chgData name="Trung Nghia Nguyen" userId="caf0b1f78d203fdc" providerId="LiveId" clId="{74A72D27-0F29-4AD9-985B-1D7512F86603}" dt="2023-04-07T05:17:33.612" v="826" actId="26606"/>
          <ac:spMkLst>
            <pc:docMk/>
            <pc:sldMk cId="3060752393" sldId="274"/>
            <ac:spMk id="9" creationId="{A5E499F2-A664-ED0F-A5F2-90D3F70E6A8F}"/>
          </ac:spMkLst>
        </pc:spChg>
        <pc:graphicFrameChg chg="add del">
          <ac:chgData name="Trung Nghia Nguyen" userId="caf0b1f78d203fdc" providerId="LiveId" clId="{74A72D27-0F29-4AD9-985B-1D7512F86603}" dt="2023-04-07T05:17:33.612" v="826" actId="26606"/>
          <ac:graphicFrameMkLst>
            <pc:docMk/>
            <pc:sldMk cId="3060752393" sldId="274"/>
            <ac:graphicFrameMk id="1036" creationId="{3519F387-03E5-F075-770B-7921263A7BA2}"/>
          </ac:graphicFrameMkLst>
        </pc:graphicFrameChg>
        <pc:picChg chg="add del mod">
          <ac:chgData name="Trung Nghia Nguyen" userId="caf0b1f78d203fdc" providerId="LiveId" clId="{74A72D27-0F29-4AD9-985B-1D7512F86603}" dt="2023-04-07T05:17:26.297" v="822" actId="478"/>
          <ac:picMkLst>
            <pc:docMk/>
            <pc:sldMk cId="3060752393" sldId="274"/>
            <ac:picMk id="7" creationId="{6E3FD3B3-6CCD-5296-1F63-771A4C584FF8}"/>
          </ac:picMkLst>
        </pc:picChg>
        <pc:picChg chg="del">
          <ac:chgData name="Trung Nghia Nguyen" userId="caf0b1f78d203fdc" providerId="LiveId" clId="{74A72D27-0F29-4AD9-985B-1D7512F86603}" dt="2023-04-07T04:42:34.524" v="111" actId="478"/>
          <ac:picMkLst>
            <pc:docMk/>
            <pc:sldMk cId="3060752393" sldId="274"/>
            <ac:picMk id="8" creationId="{FB5493A0-FBAC-3D16-A44C-F3D60FF25D59}"/>
          </ac:picMkLst>
        </pc:picChg>
        <pc:picChg chg="add mod">
          <ac:chgData name="Trung Nghia Nguyen" userId="caf0b1f78d203fdc" providerId="LiveId" clId="{74A72D27-0F29-4AD9-985B-1D7512F86603}" dt="2023-04-07T05:17:31.235" v="824" actId="1076"/>
          <ac:picMkLst>
            <pc:docMk/>
            <pc:sldMk cId="3060752393" sldId="274"/>
            <ac:picMk id="12" creationId="{17ED4067-F9EF-DC7E-1389-61F7BE8907E8}"/>
          </ac:picMkLst>
        </pc:picChg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288851990" sldId="275"/>
        </pc:sldMkLst>
      </pc:sldChg>
      <pc:sldChg chg="addSp delSp modSp add mod">
        <pc:chgData name="Trung Nghia Nguyen" userId="caf0b1f78d203fdc" providerId="LiveId" clId="{74A72D27-0F29-4AD9-985B-1D7512F86603}" dt="2023-04-07T05:20:11.736" v="885" actId="26606"/>
        <pc:sldMkLst>
          <pc:docMk/>
          <pc:sldMk cId="702601999" sldId="275"/>
        </pc:sldMkLst>
        <pc:spChg chg="mod">
          <ac:chgData name="Trung Nghia Nguyen" userId="caf0b1f78d203fdc" providerId="LiveId" clId="{74A72D27-0F29-4AD9-985B-1D7512F86603}" dt="2023-04-07T05:14:21.399" v="821" actId="20577"/>
          <ac:spMkLst>
            <pc:docMk/>
            <pc:sldMk cId="702601999" sldId="275"/>
            <ac:spMk id="5" creationId="{2FD009FE-CA5C-D5A4-E99D-1E506F763D1C}"/>
          </ac:spMkLst>
        </pc:spChg>
        <pc:spChg chg="add del mod">
          <ac:chgData name="Trung Nghia Nguyen" userId="caf0b1f78d203fdc" providerId="LiveId" clId="{74A72D27-0F29-4AD9-985B-1D7512F86603}" dt="2023-04-07T05:20:11.736" v="885" actId="26606"/>
          <ac:spMkLst>
            <pc:docMk/>
            <pc:sldMk cId="702601999" sldId="275"/>
            <ac:spMk id="9" creationId="{A5E499F2-A664-ED0F-A5F2-90D3F70E6A8F}"/>
          </ac:spMkLst>
        </pc:spChg>
        <pc:graphicFrameChg chg="add del">
          <ac:chgData name="Trung Nghia Nguyen" userId="caf0b1f78d203fdc" providerId="LiveId" clId="{74A72D27-0F29-4AD9-985B-1D7512F86603}" dt="2023-04-07T05:20:11.736" v="885" actId="26606"/>
          <ac:graphicFrameMkLst>
            <pc:docMk/>
            <pc:sldMk cId="702601999" sldId="275"/>
            <ac:graphicFrameMk id="1036" creationId="{511BE55A-4A7F-30C4-60BC-5076288939E1}"/>
          </ac:graphicFrameMkLst>
        </pc:graphicFrameChg>
        <pc:picChg chg="add mod">
          <ac:chgData name="Trung Nghia Nguyen" userId="caf0b1f78d203fdc" providerId="LiveId" clId="{74A72D27-0F29-4AD9-985B-1D7512F86603}" dt="2023-04-07T05:20:09.856" v="883" actId="1076"/>
          <ac:picMkLst>
            <pc:docMk/>
            <pc:sldMk cId="702601999" sldId="275"/>
            <ac:picMk id="6" creationId="{8AB3465A-8B43-46A1-2F2F-08B9C1204176}"/>
          </ac:picMkLst>
        </pc:picChg>
        <pc:picChg chg="del">
          <ac:chgData name="Trung Nghia Nguyen" userId="caf0b1f78d203fdc" providerId="LiveId" clId="{74A72D27-0F29-4AD9-985B-1D7512F86603}" dt="2023-04-07T05:20:05.056" v="881" actId="478"/>
          <ac:picMkLst>
            <pc:docMk/>
            <pc:sldMk cId="702601999" sldId="275"/>
            <ac:picMk id="7" creationId="{6E3FD3B3-6CCD-5296-1F63-771A4C584FF8}"/>
          </ac:picMkLst>
        </pc:picChg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2797651471" sldId="276"/>
        </pc:sldMkLst>
      </pc:sldChg>
      <pc:sldChg chg="del">
        <pc:chgData name="Trung Nghia Nguyen" userId="caf0b1f78d203fdc" providerId="LiveId" clId="{74A72D27-0F29-4AD9-985B-1D7512F86603}" dt="2023-04-03T02:08:36.967" v="1" actId="2696"/>
        <pc:sldMkLst>
          <pc:docMk/>
          <pc:sldMk cId="1442048206" sldId="277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599745211" sldId="278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2754922991" sldId="279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1570060703" sldId="280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3262030844" sldId="281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4109717965" sldId="282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3273506458" sldId="283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1076178229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1F95020-72AA-4787-B4DB-4E5B3A15E30F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F7533E-8029-40B5-A0CB-56B299BE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9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2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2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1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8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A3C8-EB3A-4B87-95B8-3265ADB47806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ngbro/A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82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KHOA </a:t>
            </a:r>
            <a:r>
              <a:rPr lang="en-US" b="1" err="1"/>
              <a:t>CÔNG</a:t>
            </a:r>
            <a:r>
              <a:rPr lang="en-US" b="1"/>
              <a:t> </a:t>
            </a:r>
            <a:r>
              <a:rPr lang="en-US" b="1" err="1"/>
              <a:t>NGHỆ</a:t>
            </a:r>
            <a:r>
              <a:rPr lang="en-US" b="1"/>
              <a:t> </a:t>
            </a:r>
            <a:r>
              <a:rPr lang="en-US" b="1" err="1"/>
              <a:t>THÔNG</a:t>
            </a:r>
            <a:r>
              <a:rPr lang="en-US" b="1"/>
              <a:t> TIN – TRƯỜNG ĐẠI </a:t>
            </a:r>
            <a:r>
              <a:rPr lang="en-US" b="1" err="1"/>
              <a:t>HỌC</a:t>
            </a:r>
            <a:r>
              <a:rPr lang="en-US" b="1"/>
              <a:t> </a:t>
            </a:r>
            <a:r>
              <a:rPr lang="en-US" b="1" err="1"/>
              <a:t>TÔN</a:t>
            </a:r>
            <a:r>
              <a:rPr lang="en-US" b="1"/>
              <a:t> </a:t>
            </a:r>
            <a:r>
              <a:rPr lang="en-US" b="1" err="1"/>
              <a:t>ĐỨC</a:t>
            </a:r>
            <a:r>
              <a:rPr lang="en-US" b="1"/>
              <a:t> </a:t>
            </a:r>
            <a:r>
              <a:rPr lang="en-US" b="1" err="1"/>
              <a:t>THẮNG</a:t>
            </a:r>
            <a:endParaRPr 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43FAC-3233-9FA3-6096-5E9BE746F288}"/>
              </a:ext>
            </a:extLst>
          </p:cNvPr>
          <p:cNvSpPr txBox="1"/>
          <p:nvPr/>
        </p:nvSpPr>
        <p:spPr>
          <a:xfrm>
            <a:off x="1390650" y="1600628"/>
            <a:ext cx="5819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PBL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89288"/>
              </p:ext>
            </p:extLst>
          </p:nvPr>
        </p:nvGraphicFramePr>
        <p:xfrm>
          <a:off x="595312" y="3780045"/>
          <a:ext cx="795337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2547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2081311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137486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4252032">
                  <a:extLst>
                    <a:ext uri="{9D8B030D-6E8A-4147-A177-3AD203B41FA5}">
                      <a16:colId xmlns:a16="http://schemas.microsoft.com/office/drawing/2014/main" val="4164062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Họ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và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tên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Võ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Phước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52000807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Nguyễn</a:t>
                      </a:r>
                      <a:r>
                        <a:rPr lang="en-US"/>
                        <a:t> Trung </a:t>
                      </a:r>
                      <a:r>
                        <a:rPr lang="en-US" err="1"/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52000693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nguyentrungnghiacmp528@gmail.com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Hồ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52000821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hothinhphatvd4@gmail.com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Trần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Đình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52000109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phuctran12421@gmail.com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93EF83-1ED7-DCBA-7737-4EE3F208EA1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C6B5DE-252A-6692-B1E6-C658AB98BEE6}"/>
              </a:ext>
            </a:extLst>
          </p:cNvPr>
          <p:cNvSpPr txBox="1"/>
          <p:nvPr/>
        </p:nvSpPr>
        <p:spPr>
          <a:xfrm>
            <a:off x="5524499" y="633633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AI © 2023 PBL </a:t>
            </a:r>
            <a:r>
              <a:rPr lang="en-US" b="1"/>
              <a:t>		</a:t>
            </a:r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50205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BẢNG PHÂN CÔNG CÔNG VIỆC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792707"/>
              </p:ext>
            </p:extLst>
          </p:nvPr>
        </p:nvGraphicFramePr>
        <p:xfrm>
          <a:off x="626268" y="1383568"/>
          <a:ext cx="7891464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8789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3959312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838849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1614514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Công việc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Người thực hiện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3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92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93439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E91735-6F4E-1EBB-5B25-60BB71493CFD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D15035-7BD4-17B1-61CC-73A16FAB9E8C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</a:t>
            </a:r>
          </a:p>
        </p:txBody>
      </p:sp>
    </p:spTree>
    <p:extLst>
      <p:ext uri="{BB962C8B-B14F-4D97-AF65-F5344CB8AC3E}">
        <p14:creationId xmlns:p14="http://schemas.microsoft.com/office/powerpoint/2010/main" val="77929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ĐÁNH GIÁ MỰC ĐỘ HOÀN THÀNH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11037"/>
              </p:ext>
            </p:extLst>
          </p:nvPr>
        </p:nvGraphicFramePr>
        <p:xfrm>
          <a:off x="1000124" y="1440718"/>
          <a:ext cx="714375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3424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2528851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47902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và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Võ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Phước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Trung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Đình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3ADEA5-03F2-7E56-B6E6-8B6970A896CF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342279-3B1B-9555-FD5C-CA3839B3D029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3DF9C-2FEB-EE52-21A1-DBBB2454EA38}"/>
              </a:ext>
            </a:extLst>
          </p:cNvPr>
          <p:cNvSpPr txBox="1"/>
          <p:nvPr/>
        </p:nvSpPr>
        <p:spPr>
          <a:xfrm>
            <a:off x="1000124" y="5592544"/>
            <a:ext cx="714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/>
              <a:t>Workspace: </a:t>
            </a:r>
            <a:r>
              <a:rPr lang="en-US" i="1">
                <a:hlinkClick r:id="rId3"/>
              </a:rPr>
              <a:t>https://github.com/trngbro/AI</a:t>
            </a:r>
            <a:r>
              <a:rPr lang="en-US" i="1"/>
              <a:t> (Private during deadline time)</a:t>
            </a:r>
            <a:br>
              <a:rPr lang="en-US" i="1"/>
            </a:b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01124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Câu 1 (2.0 điểm): Constraint Satisfaction</a:t>
            </a:r>
            <a:endParaRPr lang="en-US" b="1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3ADEA5-03F2-7E56-B6E6-8B6970A896CF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342279-3B1B-9555-FD5C-CA3839B3D029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3DF9C-2FEB-EE52-21A1-DBBB2454EA38}"/>
              </a:ext>
            </a:extLst>
          </p:cNvPr>
          <p:cNvSpPr txBox="1"/>
          <p:nvPr/>
        </p:nvSpPr>
        <p:spPr>
          <a:xfrm>
            <a:off x="1000124" y="5592544"/>
            <a:ext cx="714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/>
              <a:t>Tham khảo giải thuật Backtracking trong slide bài giảng lesson 05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493A0-FBAC-3D16-A44C-F3D60FF25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27" y="1219008"/>
            <a:ext cx="8832345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8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Câu 1 (2.0 điểm): Constraint Satisfaction</a:t>
            </a:r>
            <a:endParaRPr lang="en-US" b="1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3ADEA5-03F2-7E56-B6E6-8B6970A896CF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342279-3B1B-9555-FD5C-CA3839B3D029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009FE-CA5C-D5A4-E99D-1E506F763D1C}"/>
              </a:ext>
            </a:extLst>
          </p:cNvPr>
          <p:cNvSpPr txBox="1"/>
          <p:nvPr/>
        </p:nvSpPr>
        <p:spPr>
          <a:xfrm>
            <a:off x="304800" y="1228725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YC1.1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E499F2-A664-ED0F-A5F2-90D3F70E6A8F}"/>
              </a:ext>
            </a:extLst>
          </p:cNvPr>
          <p:cNvSpPr txBox="1"/>
          <p:nvPr/>
        </p:nvSpPr>
        <p:spPr>
          <a:xfrm>
            <a:off x="942975" y="4229100"/>
            <a:ext cx="7648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Khởi tạo bàn cờ 8x8 trống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solve() </a:t>
            </a:r>
            <a:r>
              <a:rPr lang="en-US"/>
              <a:t>sẽ gọi đệ quy backtracking(số cột sẽ tăng dần)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backtracking() </a:t>
            </a:r>
            <a:r>
              <a:rPr lang="en-US"/>
              <a:t>được đệ quy tối đa 8 lần để điền 8 quân hậu vào bàn cờ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isValid() </a:t>
            </a:r>
            <a:r>
              <a:rPr lang="en-US"/>
              <a:t>kiểm tra tính hợp lệ của quân hậu khi điền vào với trạng thái bàn cờ hiện tại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printBoard() </a:t>
            </a:r>
            <a:r>
              <a:rPr lang="en-US"/>
              <a:t>từ danh sách bàn cờ sẽ in ra cho người dung xem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ED4067-F9EF-DC7E-1389-61F7BE890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059" y="1319834"/>
            <a:ext cx="3939881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5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Câu 1 (2.0 điểm): Constraint Satisfaction</a:t>
            </a:r>
            <a:endParaRPr lang="en-US" b="1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3ADEA5-03F2-7E56-B6E6-8B6970A896CF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342279-3B1B-9555-FD5C-CA3839B3D029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009FE-CA5C-D5A4-E99D-1E506F763D1C}"/>
              </a:ext>
            </a:extLst>
          </p:cNvPr>
          <p:cNvSpPr txBox="1"/>
          <p:nvPr/>
        </p:nvSpPr>
        <p:spPr>
          <a:xfrm>
            <a:off x="304800" y="1228725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YC1.2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E499F2-A664-ED0F-A5F2-90D3F70E6A8F}"/>
              </a:ext>
            </a:extLst>
          </p:cNvPr>
          <p:cNvSpPr txBox="1"/>
          <p:nvPr/>
        </p:nvSpPr>
        <p:spPr>
          <a:xfrm>
            <a:off x="942975" y="4229100"/>
            <a:ext cx="7648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Khởi tạo bàn cờ với NxN ô trống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solve() </a:t>
            </a:r>
            <a:r>
              <a:rPr lang="en-US"/>
              <a:t>sẽ gọi đệ quy backtracking(số cột sẽ tăng dần)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backtracking() </a:t>
            </a:r>
            <a:r>
              <a:rPr lang="en-US"/>
              <a:t>được đệ quy tối đa 8 lần để điền 8 quân hậu vào bàn cờ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isValid() </a:t>
            </a:r>
            <a:r>
              <a:rPr lang="en-US"/>
              <a:t>kiểm tra tính hợp lệ của quân hậu khi điền vào với trạng thái bàn cờ hiện tại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printBoard() </a:t>
            </a:r>
            <a:r>
              <a:rPr lang="en-US"/>
              <a:t>từ danh sách bàn cờ sẽ in ra cho người dung xem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B3465A-8B43-46A1-2F2F-08B9C1204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645" y="1228725"/>
            <a:ext cx="3802710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0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TRÍCH DẪN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References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5823BE-9FB1-635E-7F74-DEA50A87D24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933A1E-D43F-BDBC-88C5-FA719398A112}"/>
              </a:ext>
            </a:extLst>
          </p:cNvPr>
          <p:cNvSpPr txBox="1"/>
          <p:nvPr/>
        </p:nvSpPr>
        <p:spPr>
          <a:xfrm>
            <a:off x="5524499" y="633633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AI © 2023 PBL </a:t>
            </a:r>
            <a:r>
              <a:rPr lang="en-US" b="1"/>
              <a:t>		</a:t>
            </a:r>
            <a:r>
              <a:rPr lang="en-US"/>
              <a:t>Trang 28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4C5B81-FA74-EF54-364C-2501CA6C2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97718"/>
              </p:ext>
            </p:extLst>
          </p:nvPr>
        </p:nvGraphicFramePr>
        <p:xfrm>
          <a:off x="76200" y="1700260"/>
          <a:ext cx="8805705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40">
                  <a:extLst>
                    <a:ext uri="{9D8B030D-6E8A-4147-A177-3AD203B41FA5}">
                      <a16:colId xmlns:a16="http://schemas.microsoft.com/office/drawing/2014/main" val="2305991631"/>
                    </a:ext>
                  </a:extLst>
                </a:gridCol>
                <a:gridCol w="8118665">
                  <a:extLst>
                    <a:ext uri="{9D8B030D-6E8A-4147-A177-3AD203B41FA5}">
                      <a16:colId xmlns:a16="http://schemas.microsoft.com/office/drawing/2014/main" val="281452186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Book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92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i="1"/>
                        <a:t>Stuart Russell, Peter Norvig. Artificial Intelligence : A Modern Approach, 2</a:t>
                      </a:r>
                      <a:r>
                        <a:rPr lang="en-US" i="1" baseline="30000"/>
                        <a:t>nd</a:t>
                      </a:r>
                      <a:r>
                        <a:rPr lang="en-US" i="1"/>
                        <a:t> edition. New Jersey, McGraw-Hill, 2005</a:t>
                      </a:r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40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Tom Mitchell. Machine Learning. New York, McGraw-Hill, 1997.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44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Manning and Schuetze, Foundations of Statistical Natural Language Processing, MIT Press. Cambridge, MA, 1999.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7169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/>
                        <a:t>Website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sakai.it.tdt.edu.vn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059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40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</TotalTime>
  <Words>431</Words>
  <Application>Microsoft Office PowerPoint</Application>
  <PresentationFormat>On-screen Show (4:3)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Nghia Nguyen</dc:creator>
  <cp:lastModifiedBy>Trung Nghia Nguyen</cp:lastModifiedBy>
  <cp:revision>1</cp:revision>
  <cp:lastPrinted>2023-03-20T07:19:02Z</cp:lastPrinted>
  <dcterms:created xsi:type="dcterms:W3CDTF">2023-03-16T04:23:27Z</dcterms:created>
  <dcterms:modified xsi:type="dcterms:W3CDTF">2023-04-07T05:20:14Z</dcterms:modified>
</cp:coreProperties>
</file>