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6" r:id="rId3"/>
    <p:sldId id="258" r:id="rId4"/>
    <p:sldId id="272" r:id="rId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 modNotesMaster">
      <pc:chgData name="Trung Nghia Nguyen" userId="caf0b1f78d203fdc" providerId="LiveId" clId="{FA98E611-7EE5-4D53-A8F6-A8478DA16B0D}" dt="2023-03-20T07:19:32.351" v="7035" actId="20577"/>
      <pc:docMkLst>
        <pc:docMk/>
      </pc:docMkLst>
      <pc:sldChg chg="addSp delSp modSp new mod">
        <pc:chgData name="Trung Nghia Nguyen" userId="caf0b1f78d203fdc" providerId="LiveId" clId="{FA98E611-7EE5-4D53-A8F6-A8478DA16B0D}" dt="2023-03-20T02:03:15.660" v="4804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20T02:03:15.660" v="4804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20T02:02:08.352" v="4784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spChg chg="mod">
          <ac:chgData name="Trung Nghia Nguyen" userId="caf0b1f78d203fdc" providerId="LiveId" clId="{FA98E611-7EE5-4D53-A8F6-A8478DA16B0D}" dt="2023-03-19T20:01:49.324" v="4626" actId="14100"/>
          <ac:spMkLst>
            <pc:docMk/>
            <pc:sldMk cId="502051408" sldId="257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2:02:08.352" v="4784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20:07:36.464" v="4782" actId="1076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20:07:36.464" v="4782" actId="1076"/>
          <ac:spMkLst>
            <pc:docMk/>
            <pc:sldMk cId="3011248427" sldId="258"/>
            <ac:spMk id="3" creationId="{56C3DF9C-2FEB-EE52-21A1-DBBB2454EA38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20T06:30:07.305" v="4932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add mod">
          <ac:chgData name="Trung Nghia Nguyen" userId="caf0b1f78d203fdc" providerId="LiveId" clId="{FA98E611-7EE5-4D53-A8F6-A8478DA16B0D}" dt="2023-03-20T06:30:07.305" v="4932" actId="1076"/>
          <ac:spMkLst>
            <pc:docMk/>
            <pc:sldMk cId="4019893558" sldId="259"/>
            <ac:spMk id="8" creationId="{734BE0A0-109F-5738-2B5A-12B232A6A7ED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">
          <ac:chgData name="Trung Nghia Nguyen" userId="caf0b1f78d203fdc" providerId="LiveId" clId="{FA98E611-7EE5-4D53-A8F6-A8478DA16B0D}" dt="2023-03-20T06:29:17.630" v="4858" actId="22"/>
          <ac:picMkLst>
            <pc:docMk/>
            <pc:sldMk cId="4019893558" sldId="259"/>
            <ac:picMk id="6" creationId="{43B774FE-5094-7AB3-83D9-57A0DF7FF1F6}"/>
          </ac:picMkLst>
        </pc:picChg>
        <pc:picChg chg="add del mod">
          <ac:chgData name="Trung Nghia Nguyen" userId="caf0b1f78d203fdc" providerId="LiveId" clId="{FA98E611-7EE5-4D53-A8F6-A8478DA16B0D}" dt="2023-03-20T06:29:17.174" v="4857" actId="478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20T06:32:28.380" v="4981" actId="22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6:32:27.935" v="4980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picChg chg="add">
          <ac:chgData name="Trung Nghia Nguyen" userId="caf0b1f78d203fdc" providerId="LiveId" clId="{FA98E611-7EE5-4D53-A8F6-A8478DA16B0D}" dt="2023-03-20T06:32:28.380" v="4981" actId="22"/>
          <ac:picMkLst>
            <pc:docMk/>
            <pc:sldMk cId="3474282668" sldId="260"/>
            <ac:picMk id="7" creationId="{0A013844-F359-90BA-AFE5-5A4E0F02079B}"/>
          </ac:picMkLst>
        </pc:pic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55.797" v="521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spChg chg="add mod">
          <ac:chgData name="Trung Nghia Nguyen" userId="caf0b1f78d203fdc" providerId="LiveId" clId="{FA98E611-7EE5-4D53-A8F6-A8478DA16B0D}" dt="2023-03-20T06:36:55.797" v="5214" actId="20577"/>
          <ac:spMkLst>
            <pc:docMk/>
            <pc:sldMk cId="2176878142" sldId="261"/>
            <ac:spMk id="9" creationId="{F533BA89-8B09-1895-6FE7-F00314F0528E}"/>
          </ac:spMkLst>
        </pc:spChg>
        <pc:picChg chg="add del mod">
          <ac:chgData name="Trung Nghia Nguyen" userId="caf0b1f78d203fdc" providerId="LiveId" clId="{FA98E611-7EE5-4D53-A8F6-A8478DA16B0D}" dt="2023-03-20T06:33:26.107" v="4982" actId="478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20T06:36:32.318" v="5141" actId="1076"/>
          <ac:picMkLst>
            <pc:docMk/>
            <pc:sldMk cId="2176878142" sldId="261"/>
            <ac:picMk id="7" creationId="{5878CDCA-64F5-3710-E232-035E68B469AA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20.136" v="5138" actId="1076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spChg chg="add mod">
          <ac:chgData name="Trung Nghia Nguyen" userId="caf0b1f78d203fdc" providerId="LiveId" clId="{FA98E611-7EE5-4D53-A8F6-A8478DA16B0D}" dt="2023-03-20T06:36:20.136" v="5138" actId="1076"/>
          <ac:spMkLst>
            <pc:docMk/>
            <pc:sldMk cId="2895901428" sldId="264"/>
            <ac:spMk id="7" creationId="{F0634F75-D2AC-CBA7-B59B-9BAA1E76EBEC}"/>
          </ac:spMkLst>
        </pc:spChg>
        <pc:picChg chg="add mod">
          <ac:chgData name="Trung Nghia Nguyen" userId="caf0b1f78d203fdc" providerId="LiveId" clId="{FA98E611-7EE5-4D53-A8F6-A8478DA16B0D}" dt="2023-03-20T06:35:33.823" v="4990" actId="1076"/>
          <ac:picMkLst>
            <pc:docMk/>
            <pc:sldMk cId="2895901428" sldId="264"/>
            <ac:picMk id="6" creationId="{DCC12B2F-C07E-D6F5-3264-6403237DFCB8}"/>
          </ac:picMkLst>
        </pc:pic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22.794" v="5343" actId="115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del mod">
          <ac:chgData name="Trung Nghia Nguyen" userId="caf0b1f78d203fdc" providerId="LiveId" clId="{FA98E611-7EE5-4D53-A8F6-A8478DA16B0D}" dt="2023-03-20T06:37:36.898" v="5229" actId="478"/>
          <ac:spMkLst>
            <pc:docMk/>
            <pc:sldMk cId="4283605162" sldId="265"/>
            <ac:spMk id="6" creationId="{34952638-B22F-A601-ABB7-40D3A03CAF10}"/>
          </ac:spMkLst>
        </pc:spChg>
        <pc:spChg chg="add mod">
          <ac:chgData name="Trung Nghia Nguyen" userId="caf0b1f78d203fdc" providerId="LiveId" clId="{FA98E611-7EE5-4D53-A8F6-A8478DA16B0D}" dt="2023-03-20T06:37:43.908" v="5254" actId="1035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20T06:38:22.794" v="5343" actId="115"/>
          <ac:spMkLst>
            <pc:docMk/>
            <pc:sldMk cId="4283605162" sldId="265"/>
            <ac:spMk id="9" creationId="{07192213-4093-B158-7615-5C02C5D78E3C}"/>
          </ac:spMkLst>
        </pc:spChg>
        <pc:spChg chg="add mod">
          <ac:chgData name="Trung Nghia Nguyen" userId="caf0b1f78d203fdc" providerId="LiveId" clId="{FA98E611-7EE5-4D53-A8F6-A8478DA16B0D}" dt="2023-03-20T06:37:48.962" v="5255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20T06:37:43.908" v="5254" actId="1035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20T06:37:52.028" v="5256" actId="1076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57.002" v="5372" actId="1076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del mod">
          <ac:chgData name="Trung Nghia Nguyen" userId="caf0b1f78d203fdc" providerId="LiveId" clId="{FA98E611-7EE5-4D53-A8F6-A8478DA16B0D}" dt="2023-03-20T06:38:36.545" v="5346" actId="478"/>
          <ac:spMkLst>
            <pc:docMk/>
            <pc:sldMk cId="1755807355" sldId="266"/>
            <ac:spMk id="4" creationId="{AAB22F9D-7A5E-4401-A0CB-A63DA021226F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add mod">
          <ac:chgData name="Trung Nghia Nguyen" userId="caf0b1f78d203fdc" providerId="LiveId" clId="{FA98E611-7EE5-4D53-A8F6-A8478DA16B0D}" dt="2023-03-20T06:38:57.002" v="5372" actId="1076"/>
          <ac:spMkLst>
            <pc:docMk/>
            <pc:sldMk cId="1755807355" sldId="266"/>
            <ac:spMk id="7" creationId="{41F3B00E-EEC6-C3C0-4054-6A44FFDA2129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20T06:38:34.458" v="5345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46:22.745" v="5552" actId="1076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add mod">
          <ac:chgData name="Trung Nghia Nguyen" userId="caf0b1f78d203fdc" providerId="LiveId" clId="{FA98E611-7EE5-4D53-A8F6-A8478DA16B0D}" dt="2023-03-20T06:46:22.745" v="5552" actId="1076"/>
          <ac:spMkLst>
            <pc:docMk/>
            <pc:sldMk cId="420754388" sldId="267"/>
            <ac:spMk id="6" creationId="{F3459CBF-C8CB-D11F-4C1C-7F3691FB67D3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20T06:46:09.964" v="5548" actId="478"/>
          <ac:picMkLst>
            <pc:docMk/>
            <pc:sldMk cId="420754388" sldId="267"/>
            <ac:picMk id="4" creationId="{E12BC0F1-607B-17E9-1754-F5489A61089A}"/>
          </ac:picMkLst>
        </pc:picChg>
        <pc:picChg chg="add mod">
          <ac:chgData name="Trung Nghia Nguyen" userId="caf0b1f78d203fdc" providerId="LiveId" clId="{FA98E611-7EE5-4D53-A8F6-A8478DA16B0D}" dt="2023-03-20T06:46:17.898" v="5551" actId="1076"/>
          <ac:picMkLst>
            <pc:docMk/>
            <pc:sldMk cId="420754388" sldId="267"/>
            <ac:picMk id="1026" creationId="{0DDEF103-57C2-30E2-ED3E-9AB7C6BA55E4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25:48.812" v="4856" actId="1076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add mod">
          <ac:chgData name="Trung Nghia Nguyen" userId="caf0b1f78d203fdc" providerId="LiveId" clId="{FA98E611-7EE5-4D53-A8F6-A8478DA16B0D}" dt="2023-03-20T06:25:48.812" v="4856" actId="1076"/>
          <ac:spMkLst>
            <pc:docMk/>
            <pc:sldMk cId="1800081090" sldId="268"/>
            <ac:spMk id="7" creationId="{EB47DA29-9FCC-30CE-0883-F7F361D9198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20T06:25:20.301" v="4812" actId="1076"/>
          <ac:picMkLst>
            <pc:docMk/>
            <pc:sldMk cId="1800081090" sldId="268"/>
            <ac:picMk id="6" creationId="{17B1B28A-E020-8A31-7198-F20684828AFD}"/>
          </ac:picMkLst>
        </pc:pic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20T06:40:30.436" v="5472" actId="1076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20T06:40:30.436" v="5472" actId="1076"/>
          <ac:spMkLst>
            <pc:docMk/>
            <pc:sldMk cId="4260099494" sldId="269"/>
            <ac:spMk id="4" creationId="{85BE9376-B78B-4D14-03B7-71E92F2B4246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20T07:02:09.542" v="5649" actId="1076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20T07:02:09.542" v="5649" actId="1076"/>
          <ac:spMkLst>
            <pc:docMk/>
            <pc:sldMk cId="2511818953" sldId="270"/>
            <ac:spMk id="4" creationId="{C9A8F3A0-7BA7-04C0-6A45-BDCDED7689FE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20T07:01:40.251" v="5555" actId="14100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20T07:01:42.097" v="5556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7:02:42.471" v="5724" actId="1076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20T07:02:42.471" v="5724" actId="1076"/>
          <ac:spMkLst>
            <pc:docMk/>
            <pc:sldMk cId="2278832414" sldId="271"/>
            <ac:spMk id="4" creationId="{F72DE690-623E-F6CB-33BB-A3DEC8E1BDBC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20T07:19:32.351" v="7035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7:19:32.351" v="7035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20T07:03:02.489" v="5743" actId="5793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7:03:02.489" v="5743" actId="5793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20T07:19:24.474" v="7031" actId="20577"/>
        <pc:sldMkLst>
          <pc:docMk/>
          <pc:sldMk cId="3273506458" sldId="283"/>
        </pc:sldMkLst>
        <pc:spChg chg="mod">
          <ac:chgData name="Trung Nghia Nguyen" userId="caf0b1f78d203fdc" providerId="LiveId" clId="{FA98E611-7EE5-4D53-A8F6-A8478DA16B0D}" dt="2023-03-20T07:11:30.957" v="5765" actId="20577"/>
          <ac:spMkLst>
            <pc:docMk/>
            <pc:sldMk cId="3273506458" sldId="283"/>
            <ac:spMk id="4" creationId="{459EF129-6740-B341-7BC7-05D580180742}"/>
          </ac:spMkLst>
        </pc:spChg>
        <pc:spChg chg="add mod">
          <ac:chgData name="Trung Nghia Nguyen" userId="caf0b1f78d203fdc" providerId="LiveId" clId="{FA98E611-7EE5-4D53-A8F6-A8478DA16B0D}" dt="2023-03-20T07:17:20.280" v="6905" actId="20577"/>
          <ac:spMkLst>
            <pc:docMk/>
            <pc:sldMk cId="3273506458" sldId="283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4.474" v="7031" actId="20577"/>
          <ac:spMkLst>
            <pc:docMk/>
            <pc:sldMk cId="3273506458" sldId="283"/>
            <ac:spMk id="6" creationId="{FD7465EC-84B6-406C-4864-45ADF9FB642F}"/>
          </ac:spMkLst>
        </pc:spChg>
        <pc:graphicFrameChg chg="del">
          <ac:chgData name="Trung Nghia Nguyen" userId="caf0b1f78d203fdc" providerId="LiveId" clId="{FA98E611-7EE5-4D53-A8F6-A8478DA16B0D}" dt="2023-03-20T07:11:34.358" v="5766" actId="478"/>
          <ac:graphicFrameMkLst>
            <pc:docMk/>
            <pc:sldMk cId="3273506458" sldId="283"/>
            <ac:graphicFrameMk id="3" creationId="{5E8325E1-BDCF-5783-E97F-C770E7E58F6D}"/>
          </ac:graphicFrameMkLst>
        </pc:graphicFrameChg>
      </pc:sldChg>
      <pc:sldChg chg="modSp add mod">
        <pc:chgData name="Trung Nghia Nguyen" userId="caf0b1f78d203fdc" providerId="LiveId" clId="{FA98E611-7EE5-4D53-A8F6-A8478DA16B0D}" dt="2023-03-20T07:19:27.761" v="7033" actId="20577"/>
        <pc:sldMkLst>
          <pc:docMk/>
          <pc:sldMk cId="1076178229" sldId="284"/>
        </pc:sldMkLst>
        <pc:spChg chg="mod">
          <ac:chgData name="Trung Nghia Nguyen" userId="caf0b1f78d203fdc" providerId="LiveId" clId="{FA98E611-7EE5-4D53-A8F6-A8478DA16B0D}" dt="2023-03-20T07:13:46.504" v="6236" actId="20577"/>
          <ac:spMkLst>
            <pc:docMk/>
            <pc:sldMk cId="1076178229" sldId="284"/>
            <ac:spMk id="4" creationId="{459EF129-6740-B341-7BC7-05D580180742}"/>
          </ac:spMkLst>
        </pc:spChg>
        <pc:spChg chg="mod">
          <ac:chgData name="Trung Nghia Nguyen" userId="caf0b1f78d203fdc" providerId="LiveId" clId="{FA98E611-7EE5-4D53-A8F6-A8478DA16B0D}" dt="2023-03-20T07:17:45.459" v="7028" actId="20577"/>
          <ac:spMkLst>
            <pc:docMk/>
            <pc:sldMk cId="1076178229" sldId="284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7.761" v="7033" actId="20577"/>
          <ac:spMkLst>
            <pc:docMk/>
            <pc:sldMk cId="1076178229" sldId="284"/>
            <ac:spMk id="6" creationId="{FD7465EC-84B6-406C-4864-45ADF9FB642F}"/>
          </ac:spMkLst>
        </pc:sp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  <pc:docChgLst>
    <pc:chgData name="Trung Nghia Nguyen" userId="caf0b1f78d203fdc" providerId="LiveId" clId="{74A72D27-0F29-4AD9-985B-1D7512F86603}"/>
    <pc:docChg chg="delSld modSld">
      <pc:chgData name="Trung Nghia Nguyen" userId="caf0b1f78d203fdc" providerId="LiveId" clId="{74A72D27-0F29-4AD9-985B-1D7512F86603}" dt="2023-04-03T02:08:58.163" v="7" actId="2696"/>
      <pc:docMkLst>
        <pc:docMk/>
      </pc:docMkLst>
      <pc:sldChg chg="modSp mod">
        <pc:chgData name="Trung Nghia Nguyen" userId="caf0b1f78d203fdc" providerId="LiveId" clId="{74A72D27-0F29-4AD9-985B-1D7512F86603}" dt="2023-04-03T02:08:32.116" v="0" actId="6549"/>
        <pc:sldMkLst>
          <pc:docMk/>
          <pc:sldMk cId="779292092" sldId="256"/>
        </pc:sldMkLst>
        <pc:graphicFrameChg chg="modGraphic">
          <ac:chgData name="Trung Nghia Nguyen" userId="caf0b1f78d203fdc" providerId="LiveId" clId="{74A72D27-0F29-4AD9-985B-1D7512F86603}" dt="2023-04-03T02:08:32.116" v="0" actId="6549"/>
          <ac:graphicFrameMkLst>
            <pc:docMk/>
            <pc:sldMk cId="779292092" sldId="256"/>
            <ac:graphicFrameMk id="16" creationId="{A794B221-780B-3E0D-DCDE-B4B669AD1AE3}"/>
          </ac:graphicFrameMkLst>
        </pc:graphicFrameChg>
      </pc:sldChg>
      <pc:sldChg chg="modSp mod">
        <pc:chgData name="Trung Nghia Nguyen" userId="caf0b1f78d203fdc" providerId="LiveId" clId="{74A72D27-0F29-4AD9-985B-1D7512F86603}" dt="2023-04-03T02:08:44.430" v="6" actId="6549"/>
        <pc:sldMkLst>
          <pc:docMk/>
          <pc:sldMk cId="3011248427" sldId="258"/>
        </pc:sldMkLst>
        <pc:graphicFrameChg chg="modGraphic">
          <ac:chgData name="Trung Nghia Nguyen" userId="caf0b1f78d203fdc" providerId="LiveId" clId="{74A72D27-0F29-4AD9-985B-1D7512F86603}" dt="2023-04-03T02:08:44.430" v="6" actId="6549"/>
          <ac:graphicFrameMkLst>
            <pc:docMk/>
            <pc:sldMk cId="3011248427" sldId="258"/>
            <ac:graphicFrameMk id="16" creationId="{A794B221-780B-3E0D-DCDE-B4B669AD1AE3}"/>
          </ac:graphicFrameMkLst>
        </pc:graphicFrameChg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019893558" sldId="259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474282668" sldId="260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176878142" sldId="261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82173432" sldId="263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895901428" sldId="264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283605162" sldId="265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755807355" sldId="266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20754388" sldId="267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800081090" sldId="268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260099494" sldId="269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511818953" sldId="270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278832414" sldId="271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245475923" sldId="273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354583273" sldId="274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88851990" sldId="275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797651471" sldId="276"/>
        </pc:sldMkLst>
      </pc:sldChg>
      <pc:sldChg chg="del">
        <pc:chgData name="Trung Nghia Nguyen" userId="caf0b1f78d203fdc" providerId="LiveId" clId="{74A72D27-0F29-4AD9-985B-1D7512F86603}" dt="2023-04-03T02:08:36.967" v="1" actId="2696"/>
        <pc:sldMkLst>
          <pc:docMk/>
          <pc:sldMk cId="1442048206" sldId="277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599745211" sldId="278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2754922991" sldId="279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570060703" sldId="280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262030844" sldId="281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4109717965" sldId="282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3273506458" sldId="283"/>
        </pc:sldMkLst>
      </pc:sldChg>
      <pc:sldChg chg="del">
        <pc:chgData name="Trung Nghia Nguyen" userId="caf0b1f78d203fdc" providerId="LiveId" clId="{74A72D27-0F29-4AD9-985B-1D7512F86603}" dt="2023-04-03T02:08:58.163" v="7" actId="2696"/>
        <pc:sldMkLst>
          <pc:docMk/>
          <pc:sldMk cId="1076178229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9288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92707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1037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28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244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cp:lastPrinted>2023-03-20T07:19:02Z</cp:lastPrinted>
  <dcterms:created xsi:type="dcterms:W3CDTF">2023-03-16T04:23:27Z</dcterms:created>
  <dcterms:modified xsi:type="dcterms:W3CDTF">2023-04-03T02:09:00Z</dcterms:modified>
</cp:coreProperties>
</file>