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56" r:id="rId3"/>
    <p:sldId id="277" r:id="rId4"/>
    <p:sldId id="258" r:id="rId5"/>
    <p:sldId id="259" r:id="rId6"/>
    <p:sldId id="263" r:id="rId7"/>
    <p:sldId id="278" r:id="rId8"/>
    <p:sldId id="279" r:id="rId9"/>
    <p:sldId id="280" r:id="rId10"/>
    <p:sldId id="281" r:id="rId11"/>
    <p:sldId id="282" r:id="rId12"/>
    <p:sldId id="261" r:id="rId13"/>
    <p:sldId id="260" r:id="rId14"/>
    <p:sldId id="264" r:id="rId15"/>
    <p:sldId id="273" r:id="rId16"/>
    <p:sldId id="265" r:id="rId17"/>
    <p:sldId id="266" r:id="rId18"/>
    <p:sldId id="267" r:id="rId19"/>
    <p:sldId id="268" r:id="rId20"/>
    <p:sldId id="269" r:id="rId21"/>
    <p:sldId id="274" r:id="rId22"/>
    <p:sldId id="270" r:id="rId23"/>
    <p:sldId id="271" r:id="rId24"/>
    <p:sldId id="275" r:id="rId25"/>
    <p:sldId id="276" r:id="rId26"/>
    <p:sldId id="283" r:id="rId27"/>
    <p:sldId id="284" r:id="rId28"/>
    <p:sldId id="272" r:id="rId29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7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ng Nghia Nguyen" userId="caf0b1f78d203fdc" providerId="LiveId" clId="{FA98E611-7EE5-4D53-A8F6-A8478DA16B0D}"/>
    <pc:docChg chg="undo custSel addSld delSld modSld sldOrd modMainMaster modNotesMaster">
      <pc:chgData name="Trung Nghia Nguyen" userId="caf0b1f78d203fdc" providerId="LiveId" clId="{FA98E611-7EE5-4D53-A8F6-A8478DA16B0D}" dt="2023-03-20T07:19:32.351" v="7035" actId="20577"/>
      <pc:docMkLst>
        <pc:docMk/>
      </pc:docMkLst>
      <pc:sldChg chg="addSp delSp modSp new mod">
        <pc:chgData name="Trung Nghia Nguyen" userId="caf0b1f78d203fdc" providerId="LiveId" clId="{FA98E611-7EE5-4D53-A8F6-A8478DA16B0D}" dt="2023-03-20T02:03:15.660" v="4804" actId="20577"/>
        <pc:sldMkLst>
          <pc:docMk/>
          <pc:sldMk cId="779292092" sldId="256"/>
        </pc:sldMkLst>
        <pc:spChg chg="del mod">
          <ac:chgData name="Trung Nghia Nguyen" userId="caf0b1f78d203fdc" providerId="LiveId" clId="{FA98E611-7EE5-4D53-A8F6-A8478DA16B0D}" dt="2023-03-16T04:25:31.003" v="2" actId="478"/>
          <ac:spMkLst>
            <pc:docMk/>
            <pc:sldMk cId="779292092" sldId="256"/>
            <ac:spMk id="2" creationId="{A117D592-65D1-FEB2-AB2A-1197CEC1533A}"/>
          </ac:spMkLst>
        </pc:spChg>
        <pc:spChg chg="del mod">
          <ac:chgData name="Trung Nghia Nguyen" userId="caf0b1f78d203fdc" providerId="LiveId" clId="{FA98E611-7EE5-4D53-A8F6-A8478DA16B0D}" dt="2023-03-16T04:26:30.339" v="75"/>
          <ac:spMkLst>
            <pc:docMk/>
            <pc:sldMk cId="779292092" sldId="256"/>
            <ac:spMk id="3" creationId="{10CEF238-71AF-8F0B-FAB7-5FB7BE0C6241}"/>
          </ac:spMkLst>
        </pc:spChg>
        <pc:spChg chg="add mod">
          <ac:chgData name="Trung Nghia Nguyen" userId="caf0b1f78d203fdc" providerId="LiveId" clId="{FA98E611-7EE5-4D53-A8F6-A8478DA16B0D}" dt="2023-03-19T19:41:39.395" v="4557" actId="20577"/>
          <ac:spMkLst>
            <pc:docMk/>
            <pc:sldMk cId="779292092" sldId="256"/>
            <ac:spMk id="3" creationId="{96D15035-7BD4-17B1-61CC-73A16FAB9E8C}"/>
          </ac:spMkLst>
        </pc:spChg>
        <pc:spChg chg="add del mod">
          <ac:chgData name="Trung Nghia Nguyen" userId="caf0b1f78d203fdc" providerId="LiveId" clId="{FA98E611-7EE5-4D53-A8F6-A8478DA16B0D}" dt="2023-03-16T04:26:33.737" v="76" actId="478"/>
          <ac:spMkLst>
            <pc:docMk/>
            <pc:sldMk cId="779292092" sldId="256"/>
            <ac:spMk id="4" creationId="{D3541119-F88B-63E0-D9CB-1FBA398AF2C2}"/>
          </ac:spMkLst>
        </pc:spChg>
        <pc:spChg chg="add del mod">
          <ac:chgData name="Trung Nghia Nguyen" userId="caf0b1f78d203fdc" providerId="LiveId" clId="{FA98E611-7EE5-4D53-A8F6-A8478DA16B0D}" dt="2023-03-16T04:26:41.747" v="80" actId="478"/>
          <ac:spMkLst>
            <pc:docMk/>
            <pc:sldMk cId="779292092" sldId="256"/>
            <ac:spMk id="5" creationId="{ABA30120-0E89-CD7C-399C-36E8D45B427C}"/>
          </ac:spMkLst>
        </pc:spChg>
        <pc:spChg chg="add del mod">
          <ac:chgData name="Trung Nghia Nguyen" userId="caf0b1f78d203fdc" providerId="LiveId" clId="{FA98E611-7EE5-4D53-A8F6-A8478DA16B0D}" dt="2023-03-16T04:27:22.442" v="90"/>
          <ac:spMkLst>
            <pc:docMk/>
            <pc:sldMk cId="779292092" sldId="256"/>
            <ac:spMk id="6" creationId="{AAB06E32-4593-8D4D-C74D-CF8D31363477}"/>
          </ac:spMkLst>
        </pc:spChg>
        <pc:spChg chg="add del">
          <ac:chgData name="Trung Nghia Nguyen" userId="caf0b1f78d203fdc" providerId="LiveId" clId="{FA98E611-7EE5-4D53-A8F6-A8478DA16B0D}" dt="2023-03-16T04:27:09.227" v="84" actId="22"/>
          <ac:spMkLst>
            <pc:docMk/>
            <pc:sldMk cId="779292092" sldId="256"/>
            <ac:spMk id="8" creationId="{AA71866C-55AA-CB05-D180-FE98E4673862}"/>
          </ac:spMkLst>
        </pc:spChg>
        <pc:spChg chg="add del mod">
          <ac:chgData name="Trung Nghia Nguyen" userId="caf0b1f78d203fdc" providerId="LiveId" clId="{FA98E611-7EE5-4D53-A8F6-A8478DA16B0D}" dt="2023-03-16T04:27:21.819" v="88"/>
          <ac:spMkLst>
            <pc:docMk/>
            <pc:sldMk cId="779292092" sldId="256"/>
            <ac:spMk id="9" creationId="{BF2B2450-A3A7-8C9F-A35B-E45EC50B2722}"/>
          </ac:spMkLst>
        </pc:spChg>
        <pc:spChg chg="add mod">
          <ac:chgData name="Trung Nghia Nguyen" userId="caf0b1f78d203fdc" providerId="LiveId" clId="{FA98E611-7EE5-4D53-A8F6-A8478DA16B0D}" dt="2023-03-16T05:56:31.363" v="885" actId="20577"/>
          <ac:spMkLst>
            <pc:docMk/>
            <pc:sldMk cId="779292092" sldId="256"/>
            <ac:spMk id="14" creationId="{63B4AB36-B54A-EA5C-2A74-F2C80BE0CBC4}"/>
          </ac:spMkLst>
        </pc:spChg>
        <pc:spChg chg="add del mod">
          <ac:chgData name="Trung Nghia Nguyen" userId="caf0b1f78d203fdc" providerId="LiveId" clId="{FA98E611-7EE5-4D53-A8F6-A8478DA16B0D}" dt="2023-03-16T05:56:37.340" v="886" actId="478"/>
          <ac:spMkLst>
            <pc:docMk/>
            <pc:sldMk cId="779292092" sldId="256"/>
            <ac:spMk id="15" creationId="{17843FAC-3233-9FA3-6096-5E9BE746F288}"/>
          </ac:spMkLst>
        </pc:spChg>
        <pc:graphicFrameChg chg="add mod modGraphic">
          <ac:chgData name="Trung Nghia Nguyen" userId="caf0b1f78d203fdc" providerId="LiveId" clId="{FA98E611-7EE5-4D53-A8F6-A8478DA16B0D}" dt="2023-03-20T02:03:15.660" v="4804" actId="20577"/>
          <ac:graphicFrameMkLst>
            <pc:docMk/>
            <pc:sldMk cId="779292092" sldId="256"/>
            <ac:graphicFrameMk id="16" creationId="{A794B221-780B-3E0D-DCDE-B4B669AD1AE3}"/>
          </ac:graphicFrameMkLst>
        </pc:graphicFrameChg>
        <pc:picChg chg="add mod">
          <ac:chgData name="Trung Nghia Nguyen" userId="caf0b1f78d203fdc" providerId="LiveId" clId="{FA98E611-7EE5-4D53-A8F6-A8478DA16B0D}" dt="2023-03-16T04:28:13.628" v="97" actId="1076"/>
          <ac:picMkLst>
            <pc:docMk/>
            <pc:sldMk cId="779292092" sldId="256"/>
            <ac:picMk id="1034" creationId="{6F72484C-A752-76F3-F259-0A997B815A00}"/>
          </ac:picMkLst>
        </pc:picChg>
        <pc:cxnChg chg="add mod">
          <ac:chgData name="Trung Nghia Nguyen" userId="caf0b1f78d203fdc" providerId="LiveId" clId="{FA98E611-7EE5-4D53-A8F6-A8478DA16B0D}" dt="2023-03-17T04:37:52.245" v="3021"/>
          <ac:cxnSpMkLst>
            <pc:docMk/>
            <pc:sldMk cId="779292092" sldId="256"/>
            <ac:cxnSpMk id="2" creationId="{D5E91735-6F4E-1EBB-5B25-60BB71493CFD}"/>
          </ac:cxnSpMkLst>
        </pc:cxnChg>
        <pc:cxnChg chg="add mod">
          <ac:chgData name="Trung Nghia Nguyen" userId="caf0b1f78d203fdc" providerId="LiveId" clId="{FA98E611-7EE5-4D53-A8F6-A8478DA16B0D}" dt="2023-03-16T04:29:23.337" v="100" actId="14100"/>
          <ac:cxnSpMkLst>
            <pc:docMk/>
            <pc:sldMk cId="779292092" sldId="256"/>
            <ac:cxnSpMk id="11" creationId="{E5C4A229-E185-5A4B-53B1-81D591292671}"/>
          </ac:cxnSpMkLst>
        </pc:cxnChg>
      </pc:sldChg>
      <pc:sldChg chg="addSp modSp add mod ord">
        <pc:chgData name="Trung Nghia Nguyen" userId="caf0b1f78d203fdc" providerId="LiveId" clId="{FA98E611-7EE5-4D53-A8F6-A8478DA16B0D}" dt="2023-03-20T02:02:08.352" v="4784" actId="20577"/>
        <pc:sldMkLst>
          <pc:docMk/>
          <pc:sldMk cId="502051408" sldId="257"/>
        </pc:sldMkLst>
        <pc:spChg chg="add mod">
          <ac:chgData name="Trung Nghia Nguyen" userId="caf0b1f78d203fdc" providerId="LiveId" clId="{FA98E611-7EE5-4D53-A8F6-A8478DA16B0D}" dt="2023-03-17T04:37:41.303" v="3019" actId="14100"/>
          <ac:spMkLst>
            <pc:docMk/>
            <pc:sldMk cId="502051408" sldId="257"/>
            <ac:spMk id="4" creationId="{A7C6B5DE-252A-6692-B1E6-C658AB98BEE6}"/>
          </ac:spMkLst>
        </pc:spChg>
        <pc:spChg chg="mod">
          <ac:chgData name="Trung Nghia Nguyen" userId="caf0b1f78d203fdc" providerId="LiveId" clId="{FA98E611-7EE5-4D53-A8F6-A8478DA16B0D}" dt="2023-03-19T20:01:49.324" v="4626" actId="14100"/>
          <ac:spMkLst>
            <pc:docMk/>
            <pc:sldMk cId="502051408" sldId="257"/>
            <ac:spMk id="14" creationId="{63B4AB36-B54A-EA5C-2A74-F2C80BE0CBC4}"/>
          </ac:spMkLst>
        </pc:spChg>
        <pc:graphicFrameChg chg="mod modGraphic">
          <ac:chgData name="Trung Nghia Nguyen" userId="caf0b1f78d203fdc" providerId="LiveId" clId="{FA98E611-7EE5-4D53-A8F6-A8478DA16B0D}" dt="2023-03-20T02:02:08.352" v="4784" actId="20577"/>
          <ac:graphicFrameMkLst>
            <pc:docMk/>
            <pc:sldMk cId="502051408" sldId="257"/>
            <ac:graphicFrameMk id="16" creationId="{A794B221-780B-3E0D-DCDE-B4B669AD1AE3}"/>
          </ac:graphicFrameMkLst>
        </pc:graphicFrameChg>
        <pc:cxnChg chg="add mod">
          <ac:chgData name="Trung Nghia Nguyen" userId="caf0b1f78d203fdc" providerId="LiveId" clId="{FA98E611-7EE5-4D53-A8F6-A8478DA16B0D}" dt="2023-03-17T04:37:47.645" v="3020" actId="14100"/>
          <ac:cxnSpMkLst>
            <pc:docMk/>
            <pc:sldMk cId="502051408" sldId="257"/>
            <ac:cxnSpMk id="2" creationId="{0193EF83-1ED7-DCBA-7737-4EE3F208EA17}"/>
          </ac:cxnSpMkLst>
        </pc:cxnChg>
      </pc:sldChg>
      <pc:sldChg chg="addSp delSp modSp add mod">
        <pc:chgData name="Trung Nghia Nguyen" userId="caf0b1f78d203fdc" providerId="LiveId" clId="{FA98E611-7EE5-4D53-A8F6-A8478DA16B0D}" dt="2023-03-19T20:07:36.464" v="4782" actId="1076"/>
        <pc:sldMkLst>
          <pc:docMk/>
          <pc:sldMk cId="3011248427" sldId="258"/>
        </pc:sldMkLst>
        <pc:spChg chg="add del mod">
          <ac:chgData name="Trung Nghia Nguyen" userId="caf0b1f78d203fdc" providerId="LiveId" clId="{FA98E611-7EE5-4D53-A8F6-A8478DA16B0D}" dt="2023-03-17T04:38:56.233" v="3046" actId="478"/>
          <ac:spMkLst>
            <pc:docMk/>
            <pc:sldMk cId="3011248427" sldId="258"/>
            <ac:spMk id="3" creationId="{00103708-BF71-4028-9F2C-BCD6FC6E2BB3}"/>
          </ac:spMkLst>
        </pc:spChg>
        <pc:spChg chg="add mod">
          <ac:chgData name="Trung Nghia Nguyen" userId="caf0b1f78d203fdc" providerId="LiveId" clId="{FA98E611-7EE5-4D53-A8F6-A8478DA16B0D}" dt="2023-03-19T20:07:36.464" v="4782" actId="1076"/>
          <ac:spMkLst>
            <pc:docMk/>
            <pc:sldMk cId="3011248427" sldId="258"/>
            <ac:spMk id="3" creationId="{56C3DF9C-2FEB-EE52-21A1-DBBB2454EA38}"/>
          </ac:spMkLst>
        </pc:spChg>
        <pc:spChg chg="add mod">
          <ac:chgData name="Trung Nghia Nguyen" userId="caf0b1f78d203fdc" providerId="LiveId" clId="{FA98E611-7EE5-4D53-A8F6-A8478DA16B0D}" dt="2023-03-19T19:41:48.869" v="4561" actId="20577"/>
          <ac:spMkLst>
            <pc:docMk/>
            <pc:sldMk cId="3011248427" sldId="258"/>
            <ac:spMk id="4" creationId="{11342279-3B1B-9555-FD5C-CA3839B3D029}"/>
          </ac:spMkLst>
        </pc:spChg>
        <pc:spChg chg="mod">
          <ac:chgData name="Trung Nghia Nguyen" userId="caf0b1f78d203fdc" providerId="LiveId" clId="{FA98E611-7EE5-4D53-A8F6-A8478DA16B0D}" dt="2023-03-16T06:01:33.515" v="1032" actId="20577"/>
          <ac:spMkLst>
            <pc:docMk/>
            <pc:sldMk cId="3011248427" sldId="258"/>
            <ac:spMk id="14" creationId="{63B4AB36-B54A-EA5C-2A74-F2C80BE0CBC4}"/>
          </ac:spMkLst>
        </pc:spChg>
        <pc:graphicFrameChg chg="mod modGraphic">
          <ac:chgData name="Trung Nghia Nguyen" userId="caf0b1f78d203fdc" providerId="LiveId" clId="{FA98E611-7EE5-4D53-A8F6-A8478DA16B0D}" dt="2023-03-19T19:23:41.611" v="4269" actId="2711"/>
          <ac:graphicFrameMkLst>
            <pc:docMk/>
            <pc:sldMk cId="3011248427" sldId="258"/>
            <ac:graphicFrameMk id="16" creationId="{A794B221-780B-3E0D-DCDE-B4B669AD1AE3}"/>
          </ac:graphicFrameMkLst>
        </pc:graphicFrameChg>
        <pc:cxnChg chg="add mod">
          <ac:chgData name="Trung Nghia Nguyen" userId="caf0b1f78d203fdc" providerId="LiveId" clId="{FA98E611-7EE5-4D53-A8F6-A8478DA16B0D}" dt="2023-03-17T04:37:55.646" v="3023"/>
          <ac:cxnSpMkLst>
            <pc:docMk/>
            <pc:sldMk cId="3011248427" sldId="258"/>
            <ac:cxnSpMk id="2" creationId="{AF3ADEA5-03F2-7E56-B6E6-8B6970A896CF}"/>
          </ac:cxnSpMkLst>
        </pc:cxnChg>
      </pc:sldChg>
      <pc:sldChg chg="addSp delSp modSp add mod">
        <pc:chgData name="Trung Nghia Nguyen" userId="caf0b1f78d203fdc" providerId="LiveId" clId="{FA98E611-7EE5-4D53-A8F6-A8478DA16B0D}" dt="2023-03-20T06:30:07.305" v="4932" actId="1076"/>
        <pc:sldMkLst>
          <pc:docMk/>
          <pc:sldMk cId="4019893558" sldId="259"/>
        </pc:sldMkLst>
        <pc:spChg chg="add mod">
          <ac:chgData name="Trung Nghia Nguyen" userId="caf0b1f78d203fdc" providerId="LiveId" clId="{FA98E611-7EE5-4D53-A8F6-A8478DA16B0D}" dt="2023-03-16T06:06:38.899" v="1143" actId="114"/>
          <ac:spMkLst>
            <pc:docMk/>
            <pc:sldMk cId="4019893558" sldId="259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8:59.674" v="3048" actId="478"/>
          <ac:spMkLst>
            <pc:docMk/>
            <pc:sldMk cId="4019893558" sldId="259"/>
            <ac:spMk id="4" creationId="{E6731AC8-6FBB-04D3-C8AD-D910046055D9}"/>
          </ac:spMkLst>
        </pc:spChg>
        <pc:spChg chg="add mod">
          <ac:chgData name="Trung Nghia Nguyen" userId="caf0b1f78d203fdc" providerId="LiveId" clId="{FA98E611-7EE5-4D53-A8F6-A8478DA16B0D}" dt="2023-03-19T19:41:52.701" v="4563" actId="20577"/>
          <ac:spMkLst>
            <pc:docMk/>
            <pc:sldMk cId="4019893558" sldId="259"/>
            <ac:spMk id="5" creationId="{38B62299-A944-8252-B1CB-882A15417931}"/>
          </ac:spMkLst>
        </pc:spChg>
        <pc:spChg chg="add mod">
          <ac:chgData name="Trung Nghia Nguyen" userId="caf0b1f78d203fdc" providerId="LiveId" clId="{FA98E611-7EE5-4D53-A8F6-A8478DA16B0D}" dt="2023-03-20T06:30:07.305" v="4932" actId="1076"/>
          <ac:spMkLst>
            <pc:docMk/>
            <pc:sldMk cId="4019893558" sldId="259"/>
            <ac:spMk id="8" creationId="{734BE0A0-109F-5738-2B5A-12B232A6A7ED}"/>
          </ac:spMkLst>
        </pc:spChg>
        <pc:spChg chg="mod">
          <ac:chgData name="Trung Nghia Nguyen" userId="caf0b1f78d203fdc" providerId="LiveId" clId="{FA98E611-7EE5-4D53-A8F6-A8478DA16B0D}" dt="2023-03-16T06:05:39.139" v="1113" actId="20577"/>
          <ac:spMkLst>
            <pc:docMk/>
            <pc:sldMk cId="4019893558" sldId="259"/>
            <ac:spMk id="14" creationId="{63B4AB36-B54A-EA5C-2A74-F2C80BE0CBC4}"/>
          </ac:spMkLst>
        </pc:spChg>
        <pc:graphicFrameChg chg="del">
          <ac:chgData name="Trung Nghia Nguyen" userId="caf0b1f78d203fdc" providerId="LiveId" clId="{FA98E611-7EE5-4D53-A8F6-A8478DA16B0D}" dt="2023-03-16T06:05:53.385" v="1114" actId="478"/>
          <ac:graphicFrameMkLst>
            <pc:docMk/>
            <pc:sldMk cId="4019893558" sldId="259"/>
            <ac:graphicFrameMk id="16" creationId="{A794B221-780B-3E0D-DCDE-B4B669AD1AE3}"/>
          </ac:graphicFrameMkLst>
        </pc:graphicFrameChg>
        <pc:picChg chg="add">
          <ac:chgData name="Trung Nghia Nguyen" userId="caf0b1f78d203fdc" providerId="LiveId" clId="{FA98E611-7EE5-4D53-A8F6-A8478DA16B0D}" dt="2023-03-20T06:29:17.630" v="4858" actId="22"/>
          <ac:picMkLst>
            <pc:docMk/>
            <pc:sldMk cId="4019893558" sldId="259"/>
            <ac:picMk id="6" creationId="{43B774FE-5094-7AB3-83D9-57A0DF7FF1F6}"/>
          </ac:picMkLst>
        </pc:picChg>
        <pc:picChg chg="add del mod">
          <ac:chgData name="Trung Nghia Nguyen" userId="caf0b1f78d203fdc" providerId="LiveId" clId="{FA98E611-7EE5-4D53-A8F6-A8478DA16B0D}" dt="2023-03-20T06:29:17.174" v="4857" actId="478"/>
          <ac:picMkLst>
            <pc:docMk/>
            <pc:sldMk cId="4019893558" sldId="259"/>
            <ac:picMk id="7" creationId="{69D8DC54-039D-02F5-CE7D-B44993CE410C}"/>
          </ac:picMkLst>
        </pc:picChg>
        <pc:cxnChg chg="add mod">
          <ac:chgData name="Trung Nghia Nguyen" userId="caf0b1f78d203fdc" providerId="LiveId" clId="{FA98E611-7EE5-4D53-A8F6-A8478DA16B0D}" dt="2023-03-17T04:37:56.935" v="3024"/>
          <ac:cxnSpMkLst>
            <pc:docMk/>
            <pc:sldMk cId="4019893558" sldId="259"/>
            <ac:cxnSpMk id="3" creationId="{9B5848A5-3C88-A3DF-9B0B-60160834435A}"/>
          </ac:cxnSpMkLst>
        </pc:cxnChg>
      </pc:sldChg>
      <pc:sldChg chg="addSp delSp modSp add mod">
        <pc:chgData name="Trung Nghia Nguyen" userId="caf0b1f78d203fdc" providerId="LiveId" clId="{FA98E611-7EE5-4D53-A8F6-A8478DA16B0D}" dt="2023-03-20T06:32:28.380" v="4981" actId="22"/>
        <pc:sldMkLst>
          <pc:docMk/>
          <pc:sldMk cId="3474282668" sldId="260"/>
        </pc:sldMkLst>
        <pc:spChg chg="mod">
          <ac:chgData name="Trung Nghia Nguyen" userId="caf0b1f78d203fdc" providerId="LiveId" clId="{FA98E611-7EE5-4D53-A8F6-A8478DA16B0D}" dt="2023-03-16T06:07:58.268" v="1156" actId="20577"/>
          <ac:spMkLst>
            <pc:docMk/>
            <pc:sldMk cId="3474282668" sldId="260"/>
            <ac:spMk id="2" creationId="{30380714-4CD2-9849-80A6-8AC66F97DA6F}"/>
          </ac:spMkLst>
        </pc:spChg>
        <pc:spChg chg="add mod">
          <ac:chgData name="Trung Nghia Nguyen" userId="caf0b1f78d203fdc" providerId="LiveId" clId="{FA98E611-7EE5-4D53-A8F6-A8478DA16B0D}" dt="2023-03-20T06:32:27.935" v="4980" actId="1076"/>
          <ac:spMkLst>
            <pc:docMk/>
            <pc:sldMk cId="3474282668" sldId="260"/>
            <ac:spMk id="4" creationId="{9431821D-6D7D-E062-A69A-509104FD42F8}"/>
          </ac:spMkLst>
        </pc:spChg>
        <pc:spChg chg="add del mod">
          <ac:chgData name="Trung Nghia Nguyen" userId="caf0b1f78d203fdc" providerId="LiveId" clId="{FA98E611-7EE5-4D53-A8F6-A8478DA16B0D}" dt="2023-03-17T04:39:14.883" v="3056" actId="478"/>
          <ac:spMkLst>
            <pc:docMk/>
            <pc:sldMk cId="3474282668" sldId="260"/>
            <ac:spMk id="4" creationId="{F90D0244-90F2-3218-C4A1-606B763A06C7}"/>
          </ac:spMkLst>
        </pc:spChg>
        <pc:spChg chg="add mod">
          <ac:chgData name="Trung Nghia Nguyen" userId="caf0b1f78d203fdc" providerId="LiveId" clId="{FA98E611-7EE5-4D53-A8F6-A8478DA16B0D}" dt="2023-03-19T19:42:28.957" v="4575" actId="20577"/>
          <ac:spMkLst>
            <pc:docMk/>
            <pc:sldMk cId="3474282668" sldId="260"/>
            <ac:spMk id="5" creationId="{4560C39D-ACC4-FD53-200A-C206C7FACCF7}"/>
          </ac:spMkLst>
        </pc:spChg>
        <pc:picChg chg="add">
          <ac:chgData name="Trung Nghia Nguyen" userId="caf0b1f78d203fdc" providerId="LiveId" clId="{FA98E611-7EE5-4D53-A8F6-A8478DA16B0D}" dt="2023-03-20T06:32:28.380" v="4981" actId="22"/>
          <ac:picMkLst>
            <pc:docMk/>
            <pc:sldMk cId="3474282668" sldId="260"/>
            <ac:picMk id="7" creationId="{0A013844-F359-90BA-AFE5-5A4E0F02079B}"/>
          </ac:picMkLst>
        </pc:picChg>
        <pc:cxnChg chg="add mod">
          <ac:chgData name="Trung Nghia Nguyen" userId="caf0b1f78d203fdc" providerId="LiveId" clId="{FA98E611-7EE5-4D53-A8F6-A8478DA16B0D}" dt="2023-03-17T04:38:03.135" v="3028"/>
          <ac:cxnSpMkLst>
            <pc:docMk/>
            <pc:sldMk cId="3474282668" sldId="260"/>
            <ac:cxnSpMk id="3" creationId="{A678CC92-2ECC-6731-44B3-E00C5607B1AE}"/>
          </ac:cxnSpMkLst>
        </pc:cxnChg>
      </pc:sldChg>
      <pc:sldChg chg="addSp delSp modSp add mod">
        <pc:chgData name="Trung Nghia Nguyen" userId="caf0b1f78d203fdc" providerId="LiveId" clId="{FA98E611-7EE5-4D53-A8F6-A8478DA16B0D}" dt="2023-03-20T06:36:55.797" v="5214" actId="20577"/>
        <pc:sldMkLst>
          <pc:docMk/>
          <pc:sldMk cId="2176878142" sldId="261"/>
        </pc:sldMkLst>
        <pc:spChg chg="mod">
          <ac:chgData name="Trung Nghia Nguyen" userId="caf0b1f78d203fdc" providerId="LiveId" clId="{FA98E611-7EE5-4D53-A8F6-A8478DA16B0D}" dt="2023-03-16T06:07:54.573" v="1154" actId="20577"/>
          <ac:spMkLst>
            <pc:docMk/>
            <pc:sldMk cId="2176878142" sldId="261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11.371" v="3054" actId="478"/>
          <ac:spMkLst>
            <pc:docMk/>
            <pc:sldMk cId="2176878142" sldId="261"/>
            <ac:spMk id="4" creationId="{79A4E201-0F99-95ED-5D57-A5ADBCE00A7E}"/>
          </ac:spMkLst>
        </pc:spChg>
        <pc:spChg chg="add mod">
          <ac:chgData name="Trung Nghia Nguyen" userId="caf0b1f78d203fdc" providerId="LiveId" clId="{FA98E611-7EE5-4D53-A8F6-A8478DA16B0D}" dt="2023-03-19T19:42:25.521" v="4574" actId="20577"/>
          <ac:spMkLst>
            <pc:docMk/>
            <pc:sldMk cId="2176878142" sldId="261"/>
            <ac:spMk id="5" creationId="{773F5182-C15F-B8A2-79A6-98CC56113930}"/>
          </ac:spMkLst>
        </pc:spChg>
        <pc:spChg chg="add mod">
          <ac:chgData name="Trung Nghia Nguyen" userId="caf0b1f78d203fdc" providerId="LiveId" clId="{FA98E611-7EE5-4D53-A8F6-A8478DA16B0D}" dt="2023-03-20T06:36:55.797" v="5214" actId="20577"/>
          <ac:spMkLst>
            <pc:docMk/>
            <pc:sldMk cId="2176878142" sldId="261"/>
            <ac:spMk id="9" creationId="{F533BA89-8B09-1895-6FE7-F00314F0528E}"/>
          </ac:spMkLst>
        </pc:spChg>
        <pc:picChg chg="add del mod">
          <ac:chgData name="Trung Nghia Nguyen" userId="caf0b1f78d203fdc" providerId="LiveId" clId="{FA98E611-7EE5-4D53-A8F6-A8478DA16B0D}" dt="2023-03-20T06:33:26.107" v="4982" actId="478"/>
          <ac:picMkLst>
            <pc:docMk/>
            <pc:sldMk cId="2176878142" sldId="261"/>
            <ac:picMk id="6" creationId="{DBB75A3D-9236-0F32-4DB3-8640590F658C}"/>
          </ac:picMkLst>
        </pc:picChg>
        <pc:picChg chg="add mod">
          <ac:chgData name="Trung Nghia Nguyen" userId="caf0b1f78d203fdc" providerId="LiveId" clId="{FA98E611-7EE5-4D53-A8F6-A8478DA16B0D}" dt="2023-03-20T06:36:32.318" v="5141" actId="1076"/>
          <ac:picMkLst>
            <pc:docMk/>
            <pc:sldMk cId="2176878142" sldId="261"/>
            <ac:picMk id="7" creationId="{5878CDCA-64F5-3710-E232-035E68B469AA}"/>
          </ac:picMkLst>
        </pc:picChg>
        <pc:picChg chg="add mod">
          <ac:chgData name="Trung Nghia Nguyen" userId="caf0b1f78d203fdc" providerId="LiveId" clId="{FA98E611-7EE5-4D53-A8F6-A8478DA16B0D}" dt="2023-03-18T18:02:27.665" v="3498" actId="14100"/>
          <ac:picMkLst>
            <pc:docMk/>
            <pc:sldMk cId="2176878142" sldId="261"/>
            <ac:picMk id="8" creationId="{CA8451FB-3C2B-4482-8DC3-38D9C773F858}"/>
          </ac:picMkLst>
        </pc:picChg>
        <pc:cxnChg chg="add mod">
          <ac:chgData name="Trung Nghia Nguyen" userId="caf0b1f78d203fdc" providerId="LiveId" clId="{FA98E611-7EE5-4D53-A8F6-A8478DA16B0D}" dt="2023-03-17T04:38:01.916" v="3027"/>
          <ac:cxnSpMkLst>
            <pc:docMk/>
            <pc:sldMk cId="2176878142" sldId="261"/>
            <ac:cxnSpMk id="3" creationId="{E9060F41-5A0D-7040-5C8F-79CFAA7E7D72}"/>
          </ac:cxnSpMkLst>
        </pc:cxnChg>
      </pc:sldChg>
      <pc:sldChg chg="addSp delSp modSp add del mod">
        <pc:chgData name="Trung Nghia Nguyen" userId="caf0b1f78d203fdc" providerId="LiveId" clId="{FA98E611-7EE5-4D53-A8F6-A8478DA16B0D}" dt="2023-03-17T07:03:47.972" v="3265" actId="2696"/>
        <pc:sldMkLst>
          <pc:docMk/>
          <pc:sldMk cId="875898025" sldId="262"/>
        </pc:sldMkLst>
        <pc:spChg chg="mod">
          <ac:chgData name="Trung Nghia Nguyen" userId="caf0b1f78d203fdc" providerId="LiveId" clId="{FA98E611-7EE5-4D53-A8F6-A8478DA16B0D}" dt="2023-03-16T06:07:49.749" v="1152" actId="20577"/>
          <ac:spMkLst>
            <pc:docMk/>
            <pc:sldMk cId="875898025" sldId="262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07.061" v="3052" actId="478"/>
          <ac:spMkLst>
            <pc:docMk/>
            <pc:sldMk cId="875898025" sldId="262"/>
            <ac:spMk id="4" creationId="{78B0134D-73F0-E0EE-EAA2-40F53D578455}"/>
          </ac:spMkLst>
        </pc:spChg>
        <pc:spChg chg="add mod">
          <ac:chgData name="Trung Nghia Nguyen" userId="caf0b1f78d203fdc" providerId="LiveId" clId="{FA98E611-7EE5-4D53-A8F6-A8478DA16B0D}" dt="2023-03-17T04:39:07.317" v="3053"/>
          <ac:spMkLst>
            <pc:docMk/>
            <pc:sldMk cId="875898025" sldId="262"/>
            <ac:spMk id="5" creationId="{7AF6E6C4-7E4D-6951-DD77-D67FDB08BE33}"/>
          </ac:spMkLst>
        </pc:spChg>
        <pc:spChg chg="add mod">
          <ac:chgData name="Trung Nghia Nguyen" userId="caf0b1f78d203fdc" providerId="LiveId" clId="{FA98E611-7EE5-4D53-A8F6-A8478DA16B0D}" dt="2023-03-17T06:38:20.448" v="3252" actId="207"/>
          <ac:spMkLst>
            <pc:docMk/>
            <pc:sldMk cId="875898025" sldId="262"/>
            <ac:spMk id="7" creationId="{C27A575E-AACF-0BC5-FF71-5FCE2C283EAA}"/>
          </ac:spMkLst>
        </pc:spChg>
        <pc:cxnChg chg="add mod">
          <ac:chgData name="Trung Nghia Nguyen" userId="caf0b1f78d203fdc" providerId="LiveId" clId="{FA98E611-7EE5-4D53-A8F6-A8478DA16B0D}" dt="2023-03-17T04:38:00.559" v="3026"/>
          <ac:cxnSpMkLst>
            <pc:docMk/>
            <pc:sldMk cId="875898025" sldId="262"/>
            <ac:cxnSpMk id="3" creationId="{C4BB4107-403F-CD25-8D62-E1CD580C39E7}"/>
          </ac:cxnSpMkLst>
        </pc:cxnChg>
      </pc:sldChg>
      <pc:sldChg chg="addSp delSp modSp add mod">
        <pc:chgData name="Trung Nghia Nguyen" userId="caf0b1f78d203fdc" providerId="LiveId" clId="{FA98E611-7EE5-4D53-A8F6-A8478DA16B0D}" dt="2023-03-19T19:41:58.154" v="4565" actId="20577"/>
        <pc:sldMkLst>
          <pc:docMk/>
          <pc:sldMk cId="482173432" sldId="263"/>
        </pc:sldMkLst>
        <pc:spChg chg="mod">
          <ac:chgData name="Trung Nghia Nguyen" userId="caf0b1f78d203fdc" providerId="LiveId" clId="{FA98E611-7EE5-4D53-A8F6-A8478DA16B0D}" dt="2023-03-16T06:07:46.511" v="1150" actId="20577"/>
          <ac:spMkLst>
            <pc:docMk/>
            <pc:sldMk cId="482173432" sldId="263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03.344" v="3050" actId="478"/>
          <ac:spMkLst>
            <pc:docMk/>
            <pc:sldMk cId="482173432" sldId="263"/>
            <ac:spMk id="4" creationId="{A2FC1147-7412-C677-5A5A-BF19366C123D}"/>
          </ac:spMkLst>
        </pc:spChg>
        <pc:spChg chg="add mod">
          <ac:chgData name="Trung Nghia Nguyen" userId="caf0b1f78d203fdc" providerId="LiveId" clId="{FA98E611-7EE5-4D53-A8F6-A8478DA16B0D}" dt="2023-03-19T19:41:58.154" v="4565" actId="20577"/>
          <ac:spMkLst>
            <pc:docMk/>
            <pc:sldMk cId="482173432" sldId="263"/>
            <ac:spMk id="5" creationId="{5EFED488-422D-714E-BC8D-1EFFE4EB27EF}"/>
          </ac:spMkLst>
        </pc:spChg>
        <pc:spChg chg="add mod">
          <ac:chgData name="Trung Nghia Nguyen" userId="caf0b1f78d203fdc" providerId="LiveId" clId="{FA98E611-7EE5-4D53-A8F6-A8478DA16B0D}" dt="2023-03-17T06:23:12.888" v="3165" actId="114"/>
          <ac:spMkLst>
            <pc:docMk/>
            <pc:sldMk cId="482173432" sldId="263"/>
            <ac:spMk id="6" creationId="{E89CDB90-AF28-D274-AC55-ECC8E0120E31}"/>
          </ac:spMkLst>
        </pc:spChg>
        <pc:picChg chg="add mod">
          <ac:chgData name="Trung Nghia Nguyen" userId="caf0b1f78d203fdc" providerId="LiveId" clId="{FA98E611-7EE5-4D53-A8F6-A8478DA16B0D}" dt="2023-03-17T06:19:17.560" v="3097" actId="14100"/>
          <ac:picMkLst>
            <pc:docMk/>
            <pc:sldMk cId="482173432" sldId="263"/>
            <ac:picMk id="8" creationId="{64343610-2239-3C37-0292-61E9C46DADC0}"/>
          </ac:picMkLst>
        </pc:picChg>
        <pc:picChg chg="add mod">
          <ac:chgData name="Trung Nghia Nguyen" userId="caf0b1f78d203fdc" providerId="LiveId" clId="{FA98E611-7EE5-4D53-A8F6-A8478DA16B0D}" dt="2023-03-17T06:19:27.485" v="3100" actId="14100"/>
          <ac:picMkLst>
            <pc:docMk/>
            <pc:sldMk cId="482173432" sldId="263"/>
            <ac:picMk id="1026" creationId="{8B6FAEF3-00E8-C2B6-6484-BD77EBFDEA2F}"/>
          </ac:picMkLst>
        </pc:picChg>
        <pc:cxnChg chg="add mod">
          <ac:chgData name="Trung Nghia Nguyen" userId="caf0b1f78d203fdc" providerId="LiveId" clId="{FA98E611-7EE5-4D53-A8F6-A8478DA16B0D}" dt="2023-03-17T04:37:58.915" v="3025"/>
          <ac:cxnSpMkLst>
            <pc:docMk/>
            <pc:sldMk cId="482173432" sldId="263"/>
            <ac:cxnSpMk id="3" creationId="{0C90852F-CCF4-2CB4-185D-9BD76C10552E}"/>
          </ac:cxnSpMkLst>
        </pc:cxnChg>
      </pc:sldChg>
      <pc:sldChg chg="addSp delSp modSp add mod">
        <pc:chgData name="Trung Nghia Nguyen" userId="caf0b1f78d203fdc" providerId="LiveId" clId="{FA98E611-7EE5-4D53-A8F6-A8478DA16B0D}" dt="2023-03-20T06:36:20.136" v="5138" actId="1076"/>
        <pc:sldMkLst>
          <pc:docMk/>
          <pc:sldMk cId="2895901428" sldId="264"/>
        </pc:sldMkLst>
        <pc:spChg chg="mod">
          <ac:chgData name="Trung Nghia Nguyen" userId="caf0b1f78d203fdc" providerId="LiveId" clId="{FA98E611-7EE5-4D53-A8F6-A8478DA16B0D}" dt="2023-03-16T06:08:02.769" v="1158" actId="20577"/>
          <ac:spMkLst>
            <pc:docMk/>
            <pc:sldMk cId="2895901428" sldId="264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19.392" v="3058" actId="478"/>
          <ac:spMkLst>
            <pc:docMk/>
            <pc:sldMk cId="2895901428" sldId="264"/>
            <ac:spMk id="4" creationId="{60A99F50-FB46-F4B1-BC79-AB008BB54B45}"/>
          </ac:spMkLst>
        </pc:spChg>
        <pc:spChg chg="add mod">
          <ac:chgData name="Trung Nghia Nguyen" userId="caf0b1f78d203fdc" providerId="LiveId" clId="{FA98E611-7EE5-4D53-A8F6-A8478DA16B0D}" dt="2023-03-19T19:42:32.285" v="4576" actId="20577"/>
          <ac:spMkLst>
            <pc:docMk/>
            <pc:sldMk cId="2895901428" sldId="264"/>
            <ac:spMk id="5" creationId="{F5D7CFDC-9C3E-5EB6-442E-0427CF3FD978}"/>
          </ac:spMkLst>
        </pc:spChg>
        <pc:spChg chg="add mod">
          <ac:chgData name="Trung Nghia Nguyen" userId="caf0b1f78d203fdc" providerId="LiveId" clId="{FA98E611-7EE5-4D53-A8F6-A8478DA16B0D}" dt="2023-03-20T06:36:20.136" v="5138" actId="1076"/>
          <ac:spMkLst>
            <pc:docMk/>
            <pc:sldMk cId="2895901428" sldId="264"/>
            <ac:spMk id="7" creationId="{F0634F75-D2AC-CBA7-B59B-9BAA1E76EBEC}"/>
          </ac:spMkLst>
        </pc:spChg>
        <pc:picChg chg="add mod">
          <ac:chgData name="Trung Nghia Nguyen" userId="caf0b1f78d203fdc" providerId="LiveId" clId="{FA98E611-7EE5-4D53-A8F6-A8478DA16B0D}" dt="2023-03-20T06:35:33.823" v="4990" actId="1076"/>
          <ac:picMkLst>
            <pc:docMk/>
            <pc:sldMk cId="2895901428" sldId="264"/>
            <ac:picMk id="6" creationId="{DCC12B2F-C07E-D6F5-3264-6403237DFCB8}"/>
          </ac:picMkLst>
        </pc:picChg>
        <pc:cxnChg chg="add mod">
          <ac:chgData name="Trung Nghia Nguyen" userId="caf0b1f78d203fdc" providerId="LiveId" clId="{FA98E611-7EE5-4D53-A8F6-A8478DA16B0D}" dt="2023-03-17T04:38:04.341" v="3029"/>
          <ac:cxnSpMkLst>
            <pc:docMk/>
            <pc:sldMk cId="2895901428" sldId="264"/>
            <ac:cxnSpMk id="3" creationId="{000902B5-E704-F9CF-DC0B-DDD6C94EF140}"/>
          </ac:cxnSpMkLst>
        </pc:cxnChg>
      </pc:sldChg>
      <pc:sldChg chg="addSp delSp modSp add mod replId">
        <pc:chgData name="Trung Nghia Nguyen" userId="caf0b1f78d203fdc" providerId="LiveId" clId="{FA98E611-7EE5-4D53-A8F6-A8478DA16B0D}" dt="2023-03-20T06:38:22.794" v="5343" actId="115"/>
        <pc:sldMkLst>
          <pc:docMk/>
          <pc:sldMk cId="4283605162" sldId="265"/>
        </pc:sldMkLst>
        <pc:spChg chg="mod">
          <ac:chgData name="Trung Nghia Nguyen" userId="caf0b1f78d203fdc" providerId="LiveId" clId="{FA98E611-7EE5-4D53-A8F6-A8478DA16B0D}" dt="2023-03-16T06:08:47.041" v="1174" actId="20577"/>
          <ac:spMkLst>
            <pc:docMk/>
            <pc:sldMk cId="4283605162" sldId="265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27.464" v="3062" actId="478"/>
          <ac:spMkLst>
            <pc:docMk/>
            <pc:sldMk cId="4283605162" sldId="265"/>
            <ac:spMk id="4" creationId="{3384EA73-795D-DBBD-C798-301784B97C0D}"/>
          </ac:spMkLst>
        </pc:spChg>
        <pc:spChg chg="add mod">
          <ac:chgData name="Trung Nghia Nguyen" userId="caf0b1f78d203fdc" providerId="LiveId" clId="{FA98E611-7EE5-4D53-A8F6-A8478DA16B0D}" dt="2023-03-18T18:06:10.161" v="3553" actId="114"/>
          <ac:spMkLst>
            <pc:docMk/>
            <pc:sldMk cId="4283605162" sldId="265"/>
            <ac:spMk id="4" creationId="{6155AFF2-5D57-35C2-5FA4-18DC56B50EDC}"/>
          </ac:spMkLst>
        </pc:spChg>
        <pc:spChg chg="add mod">
          <ac:chgData name="Trung Nghia Nguyen" userId="caf0b1f78d203fdc" providerId="LiveId" clId="{FA98E611-7EE5-4D53-A8F6-A8478DA16B0D}" dt="2023-03-19T19:42:46.679" v="4580" actId="20577"/>
          <ac:spMkLst>
            <pc:docMk/>
            <pc:sldMk cId="4283605162" sldId="265"/>
            <ac:spMk id="5" creationId="{C636AC51-235F-27C4-310D-353DA6ACFACB}"/>
          </ac:spMkLst>
        </pc:spChg>
        <pc:spChg chg="add del mod">
          <ac:chgData name="Trung Nghia Nguyen" userId="caf0b1f78d203fdc" providerId="LiveId" clId="{FA98E611-7EE5-4D53-A8F6-A8478DA16B0D}" dt="2023-03-20T06:37:36.898" v="5229" actId="478"/>
          <ac:spMkLst>
            <pc:docMk/>
            <pc:sldMk cId="4283605162" sldId="265"/>
            <ac:spMk id="6" creationId="{34952638-B22F-A601-ABB7-40D3A03CAF10}"/>
          </ac:spMkLst>
        </pc:spChg>
        <pc:spChg chg="add mod">
          <ac:chgData name="Trung Nghia Nguyen" userId="caf0b1f78d203fdc" providerId="LiveId" clId="{FA98E611-7EE5-4D53-A8F6-A8478DA16B0D}" dt="2023-03-20T06:37:43.908" v="5254" actId="1035"/>
          <ac:spMkLst>
            <pc:docMk/>
            <pc:sldMk cId="4283605162" sldId="265"/>
            <ac:spMk id="8" creationId="{5B6ADF82-7127-B1E1-AB08-85E9AFA2C229}"/>
          </ac:spMkLst>
        </pc:spChg>
        <pc:spChg chg="add mod">
          <ac:chgData name="Trung Nghia Nguyen" userId="caf0b1f78d203fdc" providerId="LiveId" clId="{FA98E611-7EE5-4D53-A8F6-A8478DA16B0D}" dt="2023-03-20T06:38:22.794" v="5343" actId="115"/>
          <ac:spMkLst>
            <pc:docMk/>
            <pc:sldMk cId="4283605162" sldId="265"/>
            <ac:spMk id="9" creationId="{07192213-4093-B158-7615-5C02C5D78E3C}"/>
          </ac:spMkLst>
        </pc:spChg>
        <pc:spChg chg="add mod">
          <ac:chgData name="Trung Nghia Nguyen" userId="caf0b1f78d203fdc" providerId="LiveId" clId="{FA98E611-7EE5-4D53-A8F6-A8478DA16B0D}" dt="2023-03-20T06:37:48.962" v="5255" actId="1076"/>
          <ac:spMkLst>
            <pc:docMk/>
            <pc:sldMk cId="4283605162" sldId="265"/>
            <ac:spMk id="12" creationId="{C28A47A4-273C-2F4E-0D9B-7FF4CE6F8FC8}"/>
          </ac:spMkLst>
        </pc:spChg>
        <pc:spChg chg="mod">
          <ac:chgData name="Trung Nghia Nguyen" userId="caf0b1f78d203fdc" providerId="LiveId" clId="{FA98E611-7EE5-4D53-A8F6-A8478DA16B0D}" dt="2023-03-16T06:08:20.795" v="1172" actId="20577"/>
          <ac:spMkLst>
            <pc:docMk/>
            <pc:sldMk cId="4283605162" sldId="265"/>
            <ac:spMk id="14" creationId="{63B4AB36-B54A-EA5C-2A74-F2C80BE0CBC4}"/>
          </ac:spMkLst>
        </pc:spChg>
        <pc:picChg chg="add mod">
          <ac:chgData name="Trung Nghia Nguyen" userId="caf0b1f78d203fdc" providerId="LiveId" clId="{FA98E611-7EE5-4D53-A8F6-A8478DA16B0D}" dt="2023-03-18T18:06:37.350" v="3555" actId="1076"/>
          <ac:picMkLst>
            <pc:docMk/>
            <pc:sldMk cId="4283605162" sldId="265"/>
            <ac:picMk id="7" creationId="{9BE015F4-B740-114F-C17A-D68586C61382}"/>
          </ac:picMkLst>
        </pc:picChg>
        <pc:picChg chg="add mod">
          <ac:chgData name="Trung Nghia Nguyen" userId="caf0b1f78d203fdc" providerId="LiveId" clId="{FA98E611-7EE5-4D53-A8F6-A8478DA16B0D}" dt="2023-03-20T06:37:43.908" v="5254" actId="1035"/>
          <ac:picMkLst>
            <pc:docMk/>
            <pc:sldMk cId="4283605162" sldId="265"/>
            <ac:picMk id="10" creationId="{64FFD8A3-EA3E-8803-1A9E-83B9D68AD773}"/>
          </ac:picMkLst>
        </pc:picChg>
        <pc:picChg chg="add mod">
          <ac:chgData name="Trung Nghia Nguyen" userId="caf0b1f78d203fdc" providerId="LiveId" clId="{FA98E611-7EE5-4D53-A8F6-A8478DA16B0D}" dt="2023-03-20T06:37:52.028" v="5256" actId="1076"/>
          <ac:picMkLst>
            <pc:docMk/>
            <pc:sldMk cId="4283605162" sldId="265"/>
            <ac:picMk id="15" creationId="{E1B123BE-4EEC-7C2E-0D92-C3C0811176CB}"/>
          </ac:picMkLst>
        </pc:picChg>
        <pc:cxnChg chg="add mod">
          <ac:chgData name="Trung Nghia Nguyen" userId="caf0b1f78d203fdc" providerId="LiveId" clId="{FA98E611-7EE5-4D53-A8F6-A8478DA16B0D}" dt="2023-03-17T04:38:07.552" v="3031"/>
          <ac:cxnSpMkLst>
            <pc:docMk/>
            <pc:sldMk cId="4283605162" sldId="265"/>
            <ac:cxnSpMk id="3" creationId="{2CD06583-66AF-701D-3EFB-7B57FC7CBC60}"/>
          </ac:cxnSpMkLst>
        </pc:cxnChg>
      </pc:sldChg>
      <pc:sldChg chg="addSp delSp modSp add mod replId">
        <pc:chgData name="Trung Nghia Nguyen" userId="caf0b1f78d203fdc" providerId="LiveId" clId="{FA98E611-7EE5-4D53-A8F6-A8478DA16B0D}" dt="2023-03-20T06:38:57.002" v="5372" actId="1076"/>
        <pc:sldMkLst>
          <pc:docMk/>
          <pc:sldMk cId="1755807355" sldId="266"/>
        </pc:sldMkLst>
        <pc:spChg chg="mod">
          <ac:chgData name="Trung Nghia Nguyen" userId="caf0b1f78d203fdc" providerId="LiveId" clId="{FA98E611-7EE5-4D53-A8F6-A8478DA16B0D}" dt="2023-03-16T06:08:54.022" v="1178" actId="20577"/>
          <ac:spMkLst>
            <pc:docMk/>
            <pc:sldMk cId="1755807355" sldId="266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31.432" v="3064" actId="478"/>
          <ac:spMkLst>
            <pc:docMk/>
            <pc:sldMk cId="1755807355" sldId="266"/>
            <ac:spMk id="4" creationId="{9FC5A47E-E156-CE54-D964-B05D97E3E440}"/>
          </ac:spMkLst>
        </pc:spChg>
        <pc:spChg chg="add del mod">
          <ac:chgData name="Trung Nghia Nguyen" userId="caf0b1f78d203fdc" providerId="LiveId" clId="{FA98E611-7EE5-4D53-A8F6-A8478DA16B0D}" dt="2023-03-20T06:38:36.545" v="5346" actId="478"/>
          <ac:spMkLst>
            <pc:docMk/>
            <pc:sldMk cId="1755807355" sldId="266"/>
            <ac:spMk id="4" creationId="{AAB22F9D-7A5E-4401-A0CB-A63DA021226F}"/>
          </ac:spMkLst>
        </pc:spChg>
        <pc:spChg chg="add mod">
          <ac:chgData name="Trung Nghia Nguyen" userId="caf0b1f78d203fdc" providerId="LiveId" clId="{FA98E611-7EE5-4D53-A8F6-A8478DA16B0D}" dt="2023-03-19T19:42:52.243" v="4581" actId="20577"/>
          <ac:spMkLst>
            <pc:docMk/>
            <pc:sldMk cId="1755807355" sldId="266"/>
            <ac:spMk id="5" creationId="{5A7DF51B-1976-A0EB-6F7B-B4A2CB037D53}"/>
          </ac:spMkLst>
        </pc:spChg>
        <pc:spChg chg="add mod">
          <ac:chgData name="Trung Nghia Nguyen" userId="caf0b1f78d203fdc" providerId="LiveId" clId="{FA98E611-7EE5-4D53-A8F6-A8478DA16B0D}" dt="2023-03-20T06:38:57.002" v="5372" actId="1076"/>
          <ac:spMkLst>
            <pc:docMk/>
            <pc:sldMk cId="1755807355" sldId="266"/>
            <ac:spMk id="7" creationId="{41F3B00E-EEC6-C3C0-4054-6A44FFDA2129}"/>
          </ac:spMkLst>
        </pc:spChg>
        <pc:spChg chg="mod">
          <ac:chgData name="Trung Nghia Nguyen" userId="caf0b1f78d203fdc" providerId="LiveId" clId="{FA98E611-7EE5-4D53-A8F6-A8478DA16B0D}" dt="2023-03-16T06:16:56.623" v="1489" actId="20577"/>
          <ac:spMkLst>
            <pc:docMk/>
            <pc:sldMk cId="1755807355" sldId="266"/>
            <ac:spMk id="14" creationId="{63B4AB36-B54A-EA5C-2A74-F2C80BE0CBC4}"/>
          </ac:spMkLst>
        </pc:spChg>
        <pc:picChg chg="add del mod modCrop">
          <ac:chgData name="Trung Nghia Nguyen" userId="caf0b1f78d203fdc" providerId="LiveId" clId="{FA98E611-7EE5-4D53-A8F6-A8478DA16B0D}" dt="2023-03-18T18:13:54.951" v="3582" actId="21"/>
          <ac:picMkLst>
            <pc:docMk/>
            <pc:sldMk cId="1755807355" sldId="266"/>
            <ac:picMk id="6" creationId="{22C59D75-28CE-46F5-5707-658FE476BFDD}"/>
          </ac:picMkLst>
        </pc:picChg>
        <pc:picChg chg="add mod">
          <ac:chgData name="Trung Nghia Nguyen" userId="caf0b1f78d203fdc" providerId="LiveId" clId="{FA98E611-7EE5-4D53-A8F6-A8478DA16B0D}" dt="2023-03-20T06:38:34.458" v="5345" actId="1076"/>
          <ac:picMkLst>
            <pc:docMk/>
            <pc:sldMk cId="1755807355" sldId="266"/>
            <ac:picMk id="6" creationId="{F965E609-B8C6-9840-FCA8-51EC5CD8ADD1}"/>
          </ac:picMkLst>
        </pc:picChg>
        <pc:cxnChg chg="add mod">
          <ac:chgData name="Trung Nghia Nguyen" userId="caf0b1f78d203fdc" providerId="LiveId" clId="{FA98E611-7EE5-4D53-A8F6-A8478DA16B0D}" dt="2023-03-17T04:38:09.225" v="3032"/>
          <ac:cxnSpMkLst>
            <pc:docMk/>
            <pc:sldMk cId="1755807355" sldId="266"/>
            <ac:cxnSpMk id="3" creationId="{A6209D13-18E2-CE90-A8FC-47240D1DB3DD}"/>
          </ac:cxnSpMkLst>
        </pc:cxnChg>
      </pc:sldChg>
      <pc:sldChg chg="addSp delSp modSp add mod replId">
        <pc:chgData name="Trung Nghia Nguyen" userId="caf0b1f78d203fdc" providerId="LiveId" clId="{FA98E611-7EE5-4D53-A8F6-A8478DA16B0D}" dt="2023-03-20T06:46:22.745" v="5552" actId="1076"/>
        <pc:sldMkLst>
          <pc:docMk/>
          <pc:sldMk cId="420754388" sldId="267"/>
        </pc:sldMkLst>
        <pc:spChg chg="mod">
          <ac:chgData name="Trung Nghia Nguyen" userId="caf0b1f78d203fdc" providerId="LiveId" clId="{FA98E611-7EE5-4D53-A8F6-A8478DA16B0D}" dt="2023-03-16T06:09:05.191" v="1182" actId="20577"/>
          <ac:spMkLst>
            <pc:docMk/>
            <pc:sldMk cId="420754388" sldId="267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35.292" v="3066" actId="478"/>
          <ac:spMkLst>
            <pc:docMk/>
            <pc:sldMk cId="420754388" sldId="267"/>
            <ac:spMk id="4" creationId="{5B057441-CC31-82D0-2A61-D4C277283FF0}"/>
          </ac:spMkLst>
        </pc:spChg>
        <pc:spChg chg="add mod">
          <ac:chgData name="Trung Nghia Nguyen" userId="caf0b1f78d203fdc" providerId="LiveId" clId="{FA98E611-7EE5-4D53-A8F6-A8478DA16B0D}" dt="2023-03-19T19:42:55.901" v="4582" actId="20577"/>
          <ac:spMkLst>
            <pc:docMk/>
            <pc:sldMk cId="420754388" sldId="267"/>
            <ac:spMk id="5" creationId="{5AE77F4E-29AF-200B-741F-D59D22548F68}"/>
          </ac:spMkLst>
        </pc:spChg>
        <pc:spChg chg="add mod">
          <ac:chgData name="Trung Nghia Nguyen" userId="caf0b1f78d203fdc" providerId="LiveId" clId="{FA98E611-7EE5-4D53-A8F6-A8478DA16B0D}" dt="2023-03-20T06:46:22.745" v="5552" actId="1076"/>
          <ac:spMkLst>
            <pc:docMk/>
            <pc:sldMk cId="420754388" sldId="267"/>
            <ac:spMk id="6" creationId="{F3459CBF-C8CB-D11F-4C1C-7F3691FB67D3}"/>
          </ac:spMkLst>
        </pc:spChg>
        <pc:spChg chg="mod">
          <ac:chgData name="Trung Nghia Nguyen" userId="caf0b1f78d203fdc" providerId="LiveId" clId="{FA98E611-7EE5-4D53-A8F6-A8478DA16B0D}" dt="2023-03-16T06:17:02.365" v="1503" actId="20577"/>
          <ac:spMkLst>
            <pc:docMk/>
            <pc:sldMk cId="420754388" sldId="267"/>
            <ac:spMk id="14" creationId="{63B4AB36-B54A-EA5C-2A74-F2C80BE0CBC4}"/>
          </ac:spMkLst>
        </pc:spChg>
        <pc:picChg chg="add del mod">
          <ac:chgData name="Trung Nghia Nguyen" userId="caf0b1f78d203fdc" providerId="LiveId" clId="{FA98E611-7EE5-4D53-A8F6-A8478DA16B0D}" dt="2023-03-20T06:46:09.964" v="5548" actId="478"/>
          <ac:picMkLst>
            <pc:docMk/>
            <pc:sldMk cId="420754388" sldId="267"/>
            <ac:picMk id="4" creationId="{E12BC0F1-607B-17E9-1754-F5489A61089A}"/>
          </ac:picMkLst>
        </pc:picChg>
        <pc:picChg chg="add mod">
          <ac:chgData name="Trung Nghia Nguyen" userId="caf0b1f78d203fdc" providerId="LiveId" clId="{FA98E611-7EE5-4D53-A8F6-A8478DA16B0D}" dt="2023-03-20T06:46:17.898" v="5551" actId="1076"/>
          <ac:picMkLst>
            <pc:docMk/>
            <pc:sldMk cId="420754388" sldId="267"/>
            <ac:picMk id="1026" creationId="{0DDEF103-57C2-30E2-ED3E-9AB7C6BA55E4}"/>
          </ac:picMkLst>
        </pc:picChg>
        <pc:cxnChg chg="add mod">
          <ac:chgData name="Trung Nghia Nguyen" userId="caf0b1f78d203fdc" providerId="LiveId" clId="{FA98E611-7EE5-4D53-A8F6-A8478DA16B0D}" dt="2023-03-17T04:38:10.896" v="3033"/>
          <ac:cxnSpMkLst>
            <pc:docMk/>
            <pc:sldMk cId="420754388" sldId="267"/>
            <ac:cxnSpMk id="3" creationId="{C2A7E5D0-0732-35D5-18A2-C5CE2320D9B6}"/>
          </ac:cxnSpMkLst>
        </pc:cxnChg>
      </pc:sldChg>
      <pc:sldChg chg="addSp delSp modSp add mod replId">
        <pc:chgData name="Trung Nghia Nguyen" userId="caf0b1f78d203fdc" providerId="LiveId" clId="{FA98E611-7EE5-4D53-A8F6-A8478DA16B0D}" dt="2023-03-20T06:25:48.812" v="4856" actId="1076"/>
        <pc:sldMkLst>
          <pc:docMk/>
          <pc:sldMk cId="1800081090" sldId="268"/>
        </pc:sldMkLst>
        <pc:spChg chg="mod">
          <ac:chgData name="Trung Nghia Nguyen" userId="caf0b1f78d203fdc" providerId="LiveId" clId="{FA98E611-7EE5-4D53-A8F6-A8478DA16B0D}" dt="2023-03-16T06:09:09.571" v="1186" actId="20577"/>
          <ac:spMkLst>
            <pc:docMk/>
            <pc:sldMk cId="1800081090" sldId="268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40.169" v="3068" actId="478"/>
          <ac:spMkLst>
            <pc:docMk/>
            <pc:sldMk cId="1800081090" sldId="268"/>
            <ac:spMk id="4" creationId="{FC0C686F-2BB6-97A5-A2E3-8228181D7A3F}"/>
          </ac:spMkLst>
        </pc:spChg>
        <pc:spChg chg="add mod">
          <ac:chgData name="Trung Nghia Nguyen" userId="caf0b1f78d203fdc" providerId="LiveId" clId="{FA98E611-7EE5-4D53-A8F6-A8478DA16B0D}" dt="2023-03-19T19:43:00.657" v="4583" actId="20577"/>
          <ac:spMkLst>
            <pc:docMk/>
            <pc:sldMk cId="1800081090" sldId="268"/>
            <ac:spMk id="5" creationId="{1D7A3032-17B2-6AEA-AC88-9349A439BD22}"/>
          </ac:spMkLst>
        </pc:spChg>
        <pc:spChg chg="add mod">
          <ac:chgData name="Trung Nghia Nguyen" userId="caf0b1f78d203fdc" providerId="LiveId" clId="{FA98E611-7EE5-4D53-A8F6-A8478DA16B0D}" dt="2023-03-20T06:25:48.812" v="4856" actId="1076"/>
          <ac:spMkLst>
            <pc:docMk/>
            <pc:sldMk cId="1800081090" sldId="268"/>
            <ac:spMk id="7" creationId="{EB47DA29-9FCC-30CE-0883-F7F361D9198F}"/>
          </ac:spMkLst>
        </pc:spChg>
        <pc:spChg chg="mod">
          <ac:chgData name="Trung Nghia Nguyen" userId="caf0b1f78d203fdc" providerId="LiveId" clId="{FA98E611-7EE5-4D53-A8F6-A8478DA16B0D}" dt="2023-03-16T06:17:09.861" v="1517" actId="20577"/>
          <ac:spMkLst>
            <pc:docMk/>
            <pc:sldMk cId="1800081090" sldId="268"/>
            <ac:spMk id="14" creationId="{63B4AB36-B54A-EA5C-2A74-F2C80BE0CBC4}"/>
          </ac:spMkLst>
        </pc:spChg>
        <pc:picChg chg="add mod ord">
          <ac:chgData name="Trung Nghia Nguyen" userId="caf0b1f78d203fdc" providerId="LiveId" clId="{FA98E611-7EE5-4D53-A8F6-A8478DA16B0D}" dt="2023-03-20T06:25:20.301" v="4812" actId="1076"/>
          <ac:picMkLst>
            <pc:docMk/>
            <pc:sldMk cId="1800081090" sldId="268"/>
            <ac:picMk id="6" creationId="{17B1B28A-E020-8A31-7198-F20684828AFD}"/>
          </ac:picMkLst>
        </pc:picChg>
        <pc:cxnChg chg="add mod">
          <ac:chgData name="Trung Nghia Nguyen" userId="caf0b1f78d203fdc" providerId="LiveId" clId="{FA98E611-7EE5-4D53-A8F6-A8478DA16B0D}" dt="2023-03-17T04:38:12.276" v="3034"/>
          <ac:cxnSpMkLst>
            <pc:docMk/>
            <pc:sldMk cId="1800081090" sldId="268"/>
            <ac:cxnSpMk id="3" creationId="{BAC105F8-C950-5DDE-6CB7-BB032057CD4E}"/>
          </ac:cxnSpMkLst>
        </pc:cxnChg>
      </pc:sldChg>
      <pc:sldChg chg="addSp delSp modSp add mod">
        <pc:chgData name="Trung Nghia Nguyen" userId="caf0b1f78d203fdc" providerId="LiveId" clId="{FA98E611-7EE5-4D53-A8F6-A8478DA16B0D}" dt="2023-03-20T06:40:30.436" v="5472" actId="1076"/>
        <pc:sldMkLst>
          <pc:docMk/>
          <pc:sldMk cId="4260099494" sldId="269"/>
        </pc:sldMkLst>
        <pc:spChg chg="mod">
          <ac:chgData name="Trung Nghia Nguyen" userId="caf0b1f78d203fdc" providerId="LiveId" clId="{FA98E611-7EE5-4D53-A8F6-A8478DA16B0D}" dt="2023-03-16T06:09:28.908" v="1189" actId="20577"/>
          <ac:spMkLst>
            <pc:docMk/>
            <pc:sldMk cId="4260099494" sldId="269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43.792" v="3070" actId="478"/>
          <ac:spMkLst>
            <pc:docMk/>
            <pc:sldMk cId="4260099494" sldId="269"/>
            <ac:spMk id="4" creationId="{4A9B31A6-4583-92AA-E2E8-0E1B56527FAB}"/>
          </ac:spMkLst>
        </pc:spChg>
        <pc:spChg chg="add mod">
          <ac:chgData name="Trung Nghia Nguyen" userId="caf0b1f78d203fdc" providerId="LiveId" clId="{FA98E611-7EE5-4D53-A8F6-A8478DA16B0D}" dt="2023-03-20T06:40:30.436" v="5472" actId="1076"/>
          <ac:spMkLst>
            <pc:docMk/>
            <pc:sldMk cId="4260099494" sldId="269"/>
            <ac:spMk id="4" creationId="{85BE9376-B78B-4D14-03B7-71E92F2B4246}"/>
          </ac:spMkLst>
        </pc:spChg>
        <pc:spChg chg="add mod">
          <ac:chgData name="Trung Nghia Nguyen" userId="caf0b1f78d203fdc" providerId="LiveId" clId="{FA98E611-7EE5-4D53-A8F6-A8478DA16B0D}" dt="2023-03-19T19:43:05.507" v="4586" actId="20577"/>
          <ac:spMkLst>
            <pc:docMk/>
            <pc:sldMk cId="4260099494" sldId="269"/>
            <ac:spMk id="5" creationId="{44F9D552-E912-19E9-0162-3E4C662F5413}"/>
          </ac:spMkLst>
        </pc:spChg>
        <pc:spChg chg="mod">
          <ac:chgData name="Trung Nghia Nguyen" userId="caf0b1f78d203fdc" providerId="LiveId" clId="{FA98E611-7EE5-4D53-A8F6-A8478DA16B0D}" dt="2023-03-16T06:17:18.839" v="1535" actId="20577"/>
          <ac:spMkLst>
            <pc:docMk/>
            <pc:sldMk cId="4260099494" sldId="269"/>
            <ac:spMk id="14" creationId="{63B4AB36-B54A-EA5C-2A74-F2C80BE0CBC4}"/>
          </ac:spMkLst>
        </pc:spChg>
        <pc:picChg chg="add mod ord">
          <ac:chgData name="Trung Nghia Nguyen" userId="caf0b1f78d203fdc" providerId="LiveId" clId="{FA98E611-7EE5-4D53-A8F6-A8478DA16B0D}" dt="2023-03-18T18:27:23.003" v="3592" actId="1076"/>
          <ac:picMkLst>
            <pc:docMk/>
            <pc:sldMk cId="4260099494" sldId="269"/>
            <ac:picMk id="6" creationId="{373DC444-4599-D269-D2D6-A3F6CA69A851}"/>
          </ac:picMkLst>
        </pc:picChg>
        <pc:cxnChg chg="add mod">
          <ac:chgData name="Trung Nghia Nguyen" userId="caf0b1f78d203fdc" providerId="LiveId" clId="{FA98E611-7EE5-4D53-A8F6-A8478DA16B0D}" dt="2023-03-17T04:38:13.996" v="3035"/>
          <ac:cxnSpMkLst>
            <pc:docMk/>
            <pc:sldMk cId="4260099494" sldId="269"/>
            <ac:cxnSpMk id="3" creationId="{ACBF7746-FE0E-173A-5173-1104D3149676}"/>
          </ac:cxnSpMkLst>
        </pc:cxnChg>
      </pc:sldChg>
      <pc:sldChg chg="addSp delSp modSp add mod">
        <pc:chgData name="Trung Nghia Nguyen" userId="caf0b1f78d203fdc" providerId="LiveId" clId="{FA98E611-7EE5-4D53-A8F6-A8478DA16B0D}" dt="2023-03-20T07:02:09.542" v="5649" actId="1076"/>
        <pc:sldMkLst>
          <pc:docMk/>
          <pc:sldMk cId="2511818953" sldId="270"/>
        </pc:sldMkLst>
        <pc:spChg chg="mod">
          <ac:chgData name="Trung Nghia Nguyen" userId="caf0b1f78d203fdc" providerId="LiveId" clId="{FA98E611-7EE5-4D53-A8F6-A8478DA16B0D}" dt="2023-03-16T06:10:07.671" v="1198" actId="20577"/>
          <ac:spMkLst>
            <pc:docMk/>
            <pc:sldMk cId="2511818953" sldId="270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50.628" v="3074" actId="478"/>
          <ac:spMkLst>
            <pc:docMk/>
            <pc:sldMk cId="2511818953" sldId="270"/>
            <ac:spMk id="4" creationId="{AFB91D5C-95A0-4C14-9E44-3E33C99FBE7F}"/>
          </ac:spMkLst>
        </pc:spChg>
        <pc:spChg chg="add mod">
          <ac:chgData name="Trung Nghia Nguyen" userId="caf0b1f78d203fdc" providerId="LiveId" clId="{FA98E611-7EE5-4D53-A8F6-A8478DA16B0D}" dt="2023-03-20T07:02:09.542" v="5649" actId="1076"/>
          <ac:spMkLst>
            <pc:docMk/>
            <pc:sldMk cId="2511818953" sldId="270"/>
            <ac:spMk id="4" creationId="{C9A8F3A0-7BA7-04C0-6A45-BDCDED7689FE}"/>
          </ac:spMkLst>
        </pc:spChg>
        <pc:spChg chg="add mod">
          <ac:chgData name="Trung Nghia Nguyen" userId="caf0b1f78d203fdc" providerId="LiveId" clId="{FA98E611-7EE5-4D53-A8F6-A8478DA16B0D}" dt="2023-03-19T19:43:14.363" v="4590" actId="20577"/>
          <ac:spMkLst>
            <pc:docMk/>
            <pc:sldMk cId="2511818953" sldId="270"/>
            <ac:spMk id="5" creationId="{7E679B62-7EFE-6C17-20E7-5EFB751FBD73}"/>
          </ac:spMkLst>
        </pc:spChg>
        <pc:spChg chg="mod">
          <ac:chgData name="Trung Nghia Nguyen" userId="caf0b1f78d203fdc" providerId="LiveId" clId="{FA98E611-7EE5-4D53-A8F6-A8478DA16B0D}" dt="2023-03-16T06:10:22.239" v="1205" actId="20577"/>
          <ac:spMkLst>
            <pc:docMk/>
            <pc:sldMk cId="2511818953" sldId="270"/>
            <ac:spMk id="14" creationId="{63B4AB36-B54A-EA5C-2A74-F2C80BE0CBC4}"/>
          </ac:spMkLst>
        </pc:spChg>
        <pc:picChg chg="add del mod">
          <ac:chgData name="Trung Nghia Nguyen" userId="caf0b1f78d203fdc" providerId="LiveId" clId="{FA98E611-7EE5-4D53-A8F6-A8478DA16B0D}" dt="2023-03-18T18:30:02.221" v="3595" actId="478"/>
          <ac:picMkLst>
            <pc:docMk/>
            <pc:sldMk cId="2511818953" sldId="270"/>
            <ac:picMk id="6" creationId="{83246909-A1CC-816B-D558-2403AE26644F}"/>
          </ac:picMkLst>
        </pc:picChg>
        <pc:picChg chg="add del mod">
          <ac:chgData name="Trung Nghia Nguyen" userId="caf0b1f78d203fdc" providerId="LiveId" clId="{FA98E611-7EE5-4D53-A8F6-A8478DA16B0D}" dt="2023-03-18T18:31:57.248" v="3598" actId="478"/>
          <ac:picMkLst>
            <pc:docMk/>
            <pc:sldMk cId="2511818953" sldId="270"/>
            <ac:picMk id="8" creationId="{886B370D-F837-49D0-4BAA-2CBF68A486EA}"/>
          </ac:picMkLst>
        </pc:picChg>
        <pc:picChg chg="add mod">
          <ac:chgData name="Trung Nghia Nguyen" userId="caf0b1f78d203fdc" providerId="LiveId" clId="{FA98E611-7EE5-4D53-A8F6-A8478DA16B0D}" dt="2023-03-20T07:01:40.251" v="5555" actId="14100"/>
          <ac:picMkLst>
            <pc:docMk/>
            <pc:sldMk cId="2511818953" sldId="270"/>
            <ac:picMk id="10" creationId="{18007800-E682-98CF-F763-93064B193CD7}"/>
          </ac:picMkLst>
        </pc:picChg>
        <pc:picChg chg="add mod">
          <ac:chgData name="Trung Nghia Nguyen" userId="caf0b1f78d203fdc" providerId="LiveId" clId="{FA98E611-7EE5-4D53-A8F6-A8478DA16B0D}" dt="2023-03-20T07:01:42.097" v="5556" actId="1076"/>
          <ac:picMkLst>
            <pc:docMk/>
            <pc:sldMk cId="2511818953" sldId="270"/>
            <ac:picMk id="13" creationId="{5ECDC6C7-6458-4D2B-BD68-F1E95B358571}"/>
          </ac:picMkLst>
        </pc:picChg>
        <pc:cxnChg chg="add mod">
          <ac:chgData name="Trung Nghia Nguyen" userId="caf0b1f78d203fdc" providerId="LiveId" clId="{FA98E611-7EE5-4D53-A8F6-A8478DA16B0D}" dt="2023-03-17T04:38:17.041" v="3037"/>
          <ac:cxnSpMkLst>
            <pc:docMk/>
            <pc:sldMk cId="2511818953" sldId="270"/>
            <ac:cxnSpMk id="3" creationId="{01D99BB4-E244-0C9E-63D6-F28CA9060656}"/>
          </ac:cxnSpMkLst>
        </pc:cxnChg>
      </pc:sldChg>
      <pc:sldChg chg="addSp delSp modSp add mod replId">
        <pc:chgData name="Trung Nghia Nguyen" userId="caf0b1f78d203fdc" providerId="LiveId" clId="{FA98E611-7EE5-4D53-A8F6-A8478DA16B0D}" dt="2023-03-20T07:02:42.471" v="5724" actId="1076"/>
        <pc:sldMkLst>
          <pc:docMk/>
          <pc:sldMk cId="2278832414" sldId="271"/>
        </pc:sldMkLst>
        <pc:spChg chg="mod">
          <ac:chgData name="Trung Nghia Nguyen" userId="caf0b1f78d203fdc" providerId="LiveId" clId="{FA98E611-7EE5-4D53-A8F6-A8478DA16B0D}" dt="2023-03-16T06:10:13.451" v="1200" actId="20577"/>
          <ac:spMkLst>
            <pc:docMk/>
            <pc:sldMk cId="2278832414" sldId="271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56.114" v="3076" actId="478"/>
          <ac:spMkLst>
            <pc:docMk/>
            <pc:sldMk cId="2278832414" sldId="271"/>
            <ac:spMk id="4" creationId="{75AE8E16-8704-F0FC-A727-505C588A8404}"/>
          </ac:spMkLst>
        </pc:spChg>
        <pc:spChg chg="add mod">
          <ac:chgData name="Trung Nghia Nguyen" userId="caf0b1f78d203fdc" providerId="LiveId" clId="{FA98E611-7EE5-4D53-A8F6-A8478DA16B0D}" dt="2023-03-20T07:02:42.471" v="5724" actId="1076"/>
          <ac:spMkLst>
            <pc:docMk/>
            <pc:sldMk cId="2278832414" sldId="271"/>
            <ac:spMk id="4" creationId="{F72DE690-623E-F6CB-33BB-A3DEC8E1BDBC}"/>
          </ac:spMkLst>
        </pc:spChg>
        <pc:spChg chg="add mod">
          <ac:chgData name="Trung Nghia Nguyen" userId="caf0b1f78d203fdc" providerId="LiveId" clId="{FA98E611-7EE5-4D53-A8F6-A8478DA16B0D}" dt="2023-03-19T19:43:19.278" v="4593" actId="20577"/>
          <ac:spMkLst>
            <pc:docMk/>
            <pc:sldMk cId="2278832414" sldId="271"/>
            <ac:spMk id="5" creationId="{C9086857-A576-49DA-0719-5BEB9C24F20C}"/>
          </ac:spMkLst>
        </pc:spChg>
        <pc:spChg chg="add del">
          <ac:chgData name="Trung Nghia Nguyen" userId="caf0b1f78d203fdc" providerId="LiveId" clId="{FA98E611-7EE5-4D53-A8F6-A8478DA16B0D}" dt="2023-03-18T18:48:21.799" v="3605" actId="22"/>
          <ac:spMkLst>
            <pc:docMk/>
            <pc:sldMk cId="2278832414" sldId="271"/>
            <ac:spMk id="6" creationId="{5B87C63A-F05D-9F9B-3078-B83C9F562134}"/>
          </ac:spMkLst>
        </pc:spChg>
        <pc:spChg chg="mod">
          <ac:chgData name="Trung Nghia Nguyen" userId="caf0b1f78d203fdc" providerId="LiveId" clId="{FA98E611-7EE5-4D53-A8F6-A8478DA16B0D}" dt="2023-03-16T06:10:27.110" v="1214" actId="20577"/>
          <ac:spMkLst>
            <pc:docMk/>
            <pc:sldMk cId="2278832414" sldId="271"/>
            <ac:spMk id="14" creationId="{63B4AB36-B54A-EA5C-2A74-F2C80BE0CBC4}"/>
          </ac:spMkLst>
        </pc:spChg>
        <pc:picChg chg="add mod">
          <ac:chgData name="Trung Nghia Nguyen" userId="caf0b1f78d203fdc" providerId="LiveId" clId="{FA98E611-7EE5-4D53-A8F6-A8478DA16B0D}" dt="2023-03-18T18:48:28.906" v="3609" actId="1076"/>
          <ac:picMkLst>
            <pc:docMk/>
            <pc:sldMk cId="2278832414" sldId="271"/>
            <ac:picMk id="8" creationId="{820423F8-513B-EEA7-5347-CED754AC2ADB}"/>
          </ac:picMkLst>
        </pc:picChg>
        <pc:cxnChg chg="add mod">
          <ac:chgData name="Trung Nghia Nguyen" userId="caf0b1f78d203fdc" providerId="LiveId" clId="{FA98E611-7EE5-4D53-A8F6-A8478DA16B0D}" dt="2023-03-17T04:38:18.269" v="3038"/>
          <ac:cxnSpMkLst>
            <pc:docMk/>
            <pc:sldMk cId="2278832414" sldId="271"/>
            <ac:cxnSpMk id="3" creationId="{0793C2BD-0304-6397-AA72-38E3636506AC}"/>
          </ac:cxnSpMkLst>
        </pc:cxnChg>
      </pc:sldChg>
      <pc:sldChg chg="addSp delSp modSp add mod">
        <pc:chgData name="Trung Nghia Nguyen" userId="caf0b1f78d203fdc" providerId="LiveId" clId="{FA98E611-7EE5-4D53-A8F6-A8478DA16B0D}" dt="2023-03-20T07:19:32.351" v="7035" actId="20577"/>
        <pc:sldMkLst>
          <pc:docMk/>
          <pc:sldMk cId="610409002" sldId="272"/>
        </pc:sldMkLst>
        <pc:spChg chg="mod">
          <ac:chgData name="Trung Nghia Nguyen" userId="caf0b1f78d203fdc" providerId="LiveId" clId="{FA98E611-7EE5-4D53-A8F6-A8478DA16B0D}" dt="2023-03-19T19:37:12.524" v="4433" actId="114"/>
          <ac:spMkLst>
            <pc:docMk/>
            <pc:sldMk cId="610409002" sldId="272"/>
            <ac:spMk id="2" creationId="{30380714-4CD2-9849-80A6-8AC66F97DA6F}"/>
          </ac:spMkLst>
        </pc:spChg>
        <pc:spChg chg="add mod">
          <ac:chgData name="Trung Nghia Nguyen" userId="caf0b1f78d203fdc" providerId="LiveId" clId="{FA98E611-7EE5-4D53-A8F6-A8478DA16B0D}" dt="2023-03-20T07:19:32.351" v="7035" actId="20577"/>
          <ac:spMkLst>
            <pc:docMk/>
            <pc:sldMk cId="610409002" sldId="272"/>
            <ac:spMk id="4" creationId="{CE933A1E-D43F-BDBC-88C5-FA719398A112}"/>
          </ac:spMkLst>
        </pc:spChg>
        <pc:spChg chg="add del mod">
          <ac:chgData name="Trung Nghia Nguyen" userId="caf0b1f78d203fdc" providerId="LiveId" clId="{FA98E611-7EE5-4D53-A8F6-A8478DA16B0D}" dt="2023-03-19T19:41:14.049" v="4554" actId="478"/>
          <ac:spMkLst>
            <pc:docMk/>
            <pc:sldMk cId="610409002" sldId="272"/>
            <ac:spMk id="6" creationId="{6E7DC4E6-EDF3-8448-440F-42E4F1368376}"/>
          </ac:spMkLst>
        </pc:spChg>
        <pc:spChg chg="mod">
          <ac:chgData name="Trung Nghia Nguyen" userId="caf0b1f78d203fdc" providerId="LiveId" clId="{FA98E611-7EE5-4D53-A8F6-A8478DA16B0D}" dt="2023-03-16T06:11:24.344" v="1251" actId="20577"/>
          <ac:spMkLst>
            <pc:docMk/>
            <pc:sldMk cId="610409002" sldId="272"/>
            <ac:spMk id="14" creationId="{63B4AB36-B54A-EA5C-2A74-F2C80BE0CBC4}"/>
          </ac:spMkLst>
        </pc:spChg>
        <pc:graphicFrameChg chg="add mod modGraphic">
          <ac:chgData name="Trung Nghia Nguyen" userId="caf0b1f78d203fdc" providerId="LiveId" clId="{FA98E611-7EE5-4D53-A8F6-A8478DA16B0D}" dt="2023-03-19T19:41:20.482" v="4555" actId="1076"/>
          <ac:graphicFrameMkLst>
            <pc:docMk/>
            <pc:sldMk cId="610409002" sldId="272"/>
            <ac:graphicFrameMk id="7" creationId="{B54C5B81-FA74-EF54-364C-2501CA6C224F}"/>
          </ac:graphicFrameMkLst>
        </pc:graphicFrameChg>
        <pc:cxnChg chg="add mod">
          <ac:chgData name="Trung Nghia Nguyen" userId="caf0b1f78d203fdc" providerId="LiveId" clId="{FA98E611-7EE5-4D53-A8F6-A8478DA16B0D}" dt="2023-03-17T04:38:23.115" v="3041"/>
          <ac:cxnSpMkLst>
            <pc:docMk/>
            <pc:sldMk cId="610409002" sldId="272"/>
            <ac:cxnSpMk id="3" creationId="{435823BE-9FB1-635E-7F74-DEA50A87D246}"/>
          </ac:cxnSpMkLst>
        </pc:cxnChg>
      </pc:sldChg>
      <pc:sldChg chg="addSp delSp modSp add mod">
        <pc:chgData name="Trung Nghia Nguyen" userId="caf0b1f78d203fdc" providerId="LiveId" clId="{FA98E611-7EE5-4D53-A8F6-A8478DA16B0D}" dt="2023-03-19T19:42:38.278" v="4577" actId="20577"/>
        <pc:sldMkLst>
          <pc:docMk/>
          <pc:sldMk cId="3245475923" sldId="273"/>
        </pc:sldMkLst>
        <pc:spChg chg="del">
          <ac:chgData name="Trung Nghia Nguyen" userId="caf0b1f78d203fdc" providerId="LiveId" clId="{FA98E611-7EE5-4D53-A8F6-A8478DA16B0D}" dt="2023-03-16T06:11:43.156" v="1253" actId="478"/>
          <ac:spMkLst>
            <pc:docMk/>
            <pc:sldMk cId="3245475923" sldId="273"/>
            <ac:spMk id="2" creationId="{30380714-4CD2-9849-80A6-8AC66F97DA6F}"/>
          </ac:spMkLst>
        </pc:spChg>
        <pc:spChg chg="add mod">
          <ac:chgData name="Trung Nghia Nguyen" userId="caf0b1f78d203fdc" providerId="LiveId" clId="{FA98E611-7EE5-4D53-A8F6-A8478DA16B0D}" dt="2023-03-16T06:16:03.718" v="1468" actId="20577"/>
          <ac:spMkLst>
            <pc:docMk/>
            <pc:sldMk cId="3245475923" sldId="273"/>
            <ac:spMk id="4" creationId="{459EF129-6740-B341-7BC7-05D580180742}"/>
          </ac:spMkLst>
        </pc:spChg>
        <pc:spChg chg="add del mod">
          <ac:chgData name="Trung Nghia Nguyen" userId="caf0b1f78d203fdc" providerId="LiveId" clId="{FA98E611-7EE5-4D53-A8F6-A8478DA16B0D}" dt="2023-03-17T04:39:23.979" v="3060" actId="478"/>
          <ac:spMkLst>
            <pc:docMk/>
            <pc:sldMk cId="3245475923" sldId="273"/>
            <ac:spMk id="5" creationId="{E1627484-B3B2-F2C3-F446-F44A1980716C}"/>
          </ac:spMkLst>
        </pc:spChg>
        <pc:spChg chg="add mod">
          <ac:chgData name="Trung Nghia Nguyen" userId="caf0b1f78d203fdc" providerId="LiveId" clId="{FA98E611-7EE5-4D53-A8F6-A8478DA16B0D}" dt="2023-03-19T19:42:38.278" v="4577" actId="20577"/>
          <ac:spMkLst>
            <pc:docMk/>
            <pc:sldMk cId="3245475923" sldId="273"/>
            <ac:spMk id="6" creationId="{F6D86575-6F62-E86B-CB8C-67FDEFFD30D6}"/>
          </ac:spMkLst>
        </pc:spChg>
        <pc:graphicFrameChg chg="add mod modGraphic">
          <ac:chgData name="Trung Nghia Nguyen" userId="caf0b1f78d203fdc" providerId="LiveId" clId="{FA98E611-7EE5-4D53-A8F6-A8478DA16B0D}" dt="2023-03-19T19:27:35.395" v="4349" actId="20577"/>
          <ac:graphicFrameMkLst>
            <pc:docMk/>
            <pc:sldMk cId="3245475923" sldId="273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05.752" v="3030"/>
          <ac:cxnSpMkLst>
            <pc:docMk/>
            <pc:sldMk cId="3245475923" sldId="273"/>
            <ac:cxnSpMk id="2" creationId="{7C8A4417-1481-B1E7-23CC-E5C9CAD25F2C}"/>
          </ac:cxnSpMkLst>
        </pc:cxnChg>
      </pc:sldChg>
      <pc:sldChg chg="addSp delSp modSp add mod ord">
        <pc:chgData name="Trung Nghia Nguyen" userId="caf0b1f78d203fdc" providerId="LiveId" clId="{FA98E611-7EE5-4D53-A8F6-A8478DA16B0D}" dt="2023-03-19T19:43:09.521" v="4587" actId="20577"/>
        <pc:sldMkLst>
          <pc:docMk/>
          <pc:sldMk cId="1354583273" sldId="274"/>
        </pc:sldMkLst>
        <pc:spChg chg="add del mod">
          <ac:chgData name="Trung Nghia Nguyen" userId="caf0b1f78d203fdc" providerId="LiveId" clId="{FA98E611-7EE5-4D53-A8F6-A8478DA16B0D}" dt="2023-03-17T04:39:47.372" v="3072" actId="478"/>
          <ac:spMkLst>
            <pc:docMk/>
            <pc:sldMk cId="1354583273" sldId="274"/>
            <ac:spMk id="5" creationId="{5C96A552-627E-CE46-EB0C-BD1DE0A52080}"/>
          </ac:spMkLst>
        </pc:spChg>
        <pc:spChg chg="add mod">
          <ac:chgData name="Trung Nghia Nguyen" userId="caf0b1f78d203fdc" providerId="LiveId" clId="{FA98E611-7EE5-4D53-A8F6-A8478DA16B0D}" dt="2023-03-19T19:43:09.521" v="4587" actId="20577"/>
          <ac:spMkLst>
            <pc:docMk/>
            <pc:sldMk cId="1354583273" sldId="274"/>
            <ac:spMk id="6" creationId="{2562B724-D426-FE46-6638-FB3781266C15}"/>
          </ac:spMkLst>
        </pc:spChg>
        <pc:spChg chg="mod">
          <ac:chgData name="Trung Nghia Nguyen" userId="caf0b1f78d203fdc" providerId="LiveId" clId="{FA98E611-7EE5-4D53-A8F6-A8478DA16B0D}" dt="2023-03-16T06:17:40.589" v="1559" actId="20577"/>
          <ac:spMkLst>
            <pc:docMk/>
            <pc:sldMk cId="1354583273" sldId="274"/>
            <ac:spMk id="14" creationId="{63B4AB36-B54A-EA5C-2A74-F2C80BE0CBC4}"/>
          </ac:spMkLst>
        </pc:spChg>
        <pc:graphicFrameChg chg="add del modGraphic">
          <ac:chgData name="Trung Nghia Nguyen" userId="caf0b1f78d203fdc" providerId="LiveId" clId="{FA98E611-7EE5-4D53-A8F6-A8478DA16B0D}" dt="2023-03-19T19:34:09.297" v="4407" actId="20577"/>
          <ac:graphicFrameMkLst>
            <pc:docMk/>
            <pc:sldMk cId="1354583273" sldId="274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15.696" v="3036"/>
          <ac:cxnSpMkLst>
            <pc:docMk/>
            <pc:sldMk cId="1354583273" sldId="274"/>
            <ac:cxnSpMk id="2" creationId="{D42DA17F-60A5-AE4F-3CF5-1D8ED68A7208}"/>
          </ac:cxnSpMkLst>
        </pc:cxnChg>
      </pc:sldChg>
      <pc:sldChg chg="addSp delSp modSp add mod">
        <pc:chgData name="Trung Nghia Nguyen" userId="caf0b1f78d203fdc" providerId="LiveId" clId="{FA98E611-7EE5-4D53-A8F6-A8478DA16B0D}" dt="2023-03-19T19:43:24.151" v="4596" actId="20577"/>
        <pc:sldMkLst>
          <pc:docMk/>
          <pc:sldMk cId="288851990" sldId="275"/>
        </pc:sldMkLst>
        <pc:spChg chg="add del mod">
          <ac:chgData name="Trung Nghia Nguyen" userId="caf0b1f78d203fdc" providerId="LiveId" clId="{FA98E611-7EE5-4D53-A8F6-A8478DA16B0D}" dt="2023-03-16T06:19:33.875" v="1634" actId="478"/>
          <ac:spMkLst>
            <pc:docMk/>
            <pc:sldMk cId="288851990" sldId="275"/>
            <ac:spMk id="5" creationId="{1C61A998-27D5-7046-F7BE-75F861F5E290}"/>
          </ac:spMkLst>
        </pc:spChg>
        <pc:spChg chg="add del mod">
          <ac:chgData name="Trung Nghia Nguyen" userId="caf0b1f78d203fdc" providerId="LiveId" clId="{FA98E611-7EE5-4D53-A8F6-A8478DA16B0D}" dt="2023-03-17T04:40:00.889" v="3078" actId="478"/>
          <ac:spMkLst>
            <pc:docMk/>
            <pc:sldMk cId="288851990" sldId="275"/>
            <ac:spMk id="5" creationId="{705A7030-1F27-CBA4-A7AA-C6D158A2EFFB}"/>
          </ac:spMkLst>
        </pc:spChg>
        <pc:spChg chg="add mod">
          <ac:chgData name="Trung Nghia Nguyen" userId="caf0b1f78d203fdc" providerId="LiveId" clId="{FA98E611-7EE5-4D53-A8F6-A8478DA16B0D}" dt="2023-03-19T19:43:24.151" v="4596" actId="20577"/>
          <ac:spMkLst>
            <pc:docMk/>
            <pc:sldMk cId="288851990" sldId="275"/>
            <ac:spMk id="6" creationId="{FA80F292-9DC6-3B07-3494-F7CEDA19647D}"/>
          </ac:spMkLst>
        </pc:spChg>
        <pc:spChg chg="mod">
          <ac:chgData name="Trung Nghia Nguyen" userId="caf0b1f78d203fdc" providerId="LiveId" clId="{FA98E611-7EE5-4D53-A8F6-A8478DA16B0D}" dt="2023-03-16T06:17:31.445" v="1541" actId="20577"/>
          <ac:spMkLst>
            <pc:docMk/>
            <pc:sldMk cId="288851990" sldId="275"/>
            <ac:spMk id="14" creationId="{63B4AB36-B54A-EA5C-2A74-F2C80BE0CBC4}"/>
          </ac:spMkLst>
        </pc:spChg>
        <pc:graphicFrameChg chg="add del mod">
          <ac:chgData name="Trung Nghia Nguyen" userId="caf0b1f78d203fdc" providerId="LiveId" clId="{FA98E611-7EE5-4D53-A8F6-A8478DA16B0D}" dt="2023-03-16T06:19:33.875" v="1634" actId="478"/>
          <ac:graphicFrameMkLst>
            <pc:docMk/>
            <pc:sldMk cId="288851990" sldId="275"/>
            <ac:graphicFrameMk id="2" creationId="{DE54A4EB-23C8-299C-A87F-8BB31473006A}"/>
          </ac:graphicFrameMkLst>
        </pc:graphicFrameChg>
        <pc:graphicFrameChg chg="add del modGraphic">
          <ac:chgData name="Trung Nghia Nguyen" userId="caf0b1f78d203fdc" providerId="LiveId" clId="{FA98E611-7EE5-4D53-A8F6-A8478DA16B0D}" dt="2023-03-19T19:34:24.716" v="4431" actId="20577"/>
          <ac:graphicFrameMkLst>
            <pc:docMk/>
            <pc:sldMk cId="288851990" sldId="275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20.076" v="3039"/>
          <ac:cxnSpMkLst>
            <pc:docMk/>
            <pc:sldMk cId="288851990" sldId="275"/>
            <ac:cxnSpMk id="2" creationId="{9C1236E6-E36B-726A-5DB7-9CAC65580E73}"/>
          </ac:cxnSpMkLst>
        </pc:cxnChg>
      </pc:sldChg>
      <pc:sldChg chg="addSp delSp modSp add mod">
        <pc:chgData name="Trung Nghia Nguyen" userId="caf0b1f78d203fdc" providerId="LiveId" clId="{FA98E611-7EE5-4D53-A8F6-A8478DA16B0D}" dt="2023-03-20T07:03:02.489" v="5743" actId="5793"/>
        <pc:sldMkLst>
          <pc:docMk/>
          <pc:sldMk cId="2797651471" sldId="276"/>
        </pc:sldMkLst>
        <pc:spChg chg="mod">
          <ac:chgData name="Trung Nghia Nguyen" userId="caf0b1f78d203fdc" providerId="LiveId" clId="{FA98E611-7EE5-4D53-A8F6-A8478DA16B0D}" dt="2023-03-16T06:20:01.560" v="1716" actId="20577"/>
          <ac:spMkLst>
            <pc:docMk/>
            <pc:sldMk cId="2797651471" sldId="276"/>
            <ac:spMk id="4" creationId="{459EF129-6740-B341-7BC7-05D580180742}"/>
          </ac:spMkLst>
        </pc:spChg>
        <pc:spChg chg="add del mod">
          <ac:chgData name="Trung Nghia Nguyen" userId="caf0b1f78d203fdc" providerId="LiveId" clId="{FA98E611-7EE5-4D53-A8F6-A8478DA16B0D}" dt="2023-03-17T04:40:05.232" v="3080" actId="478"/>
          <ac:spMkLst>
            <pc:docMk/>
            <pc:sldMk cId="2797651471" sldId="276"/>
            <ac:spMk id="5" creationId="{1A768D09-65B6-BD7C-A142-B559924B5F8D}"/>
          </ac:spMkLst>
        </pc:spChg>
        <pc:spChg chg="add mod">
          <ac:chgData name="Trung Nghia Nguyen" userId="caf0b1f78d203fdc" providerId="LiveId" clId="{FA98E611-7EE5-4D53-A8F6-A8478DA16B0D}" dt="2023-03-19T19:43:31.201" v="4599" actId="20577"/>
          <ac:spMkLst>
            <pc:docMk/>
            <pc:sldMk cId="2797651471" sldId="276"/>
            <ac:spMk id="6" creationId="{FD7465EC-84B6-406C-4864-45ADF9FB642F}"/>
          </ac:spMkLst>
        </pc:spChg>
        <pc:spChg chg="mod">
          <ac:chgData name="Trung Nghia Nguyen" userId="caf0b1f78d203fdc" providerId="LiveId" clId="{FA98E611-7EE5-4D53-A8F6-A8478DA16B0D}" dt="2023-03-16T06:19:48.634" v="1664" actId="20577"/>
          <ac:spMkLst>
            <pc:docMk/>
            <pc:sldMk cId="2797651471" sldId="276"/>
            <ac:spMk id="14" creationId="{63B4AB36-B54A-EA5C-2A74-F2C80BE0CBC4}"/>
          </ac:spMkLst>
        </pc:spChg>
        <pc:graphicFrameChg chg="mod modGraphic">
          <ac:chgData name="Trung Nghia Nguyen" userId="caf0b1f78d203fdc" providerId="LiveId" clId="{FA98E611-7EE5-4D53-A8F6-A8478DA16B0D}" dt="2023-03-20T07:03:02.489" v="5743" actId="5793"/>
          <ac:graphicFrameMkLst>
            <pc:docMk/>
            <pc:sldMk cId="2797651471" sldId="276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21.533" v="3040"/>
          <ac:cxnSpMkLst>
            <pc:docMk/>
            <pc:sldMk cId="2797651471" sldId="276"/>
            <ac:cxnSpMk id="2" creationId="{E84DC22F-1018-3740-66B4-518AAE2387D5}"/>
          </ac:cxnSpMkLst>
        </pc:cxnChg>
      </pc:sldChg>
      <pc:sldChg chg="addSp delSp modSp add mod">
        <pc:chgData name="Trung Nghia Nguyen" userId="caf0b1f78d203fdc" providerId="LiveId" clId="{FA98E611-7EE5-4D53-A8F6-A8478DA16B0D}" dt="2023-03-19T19:41:43.354" v="4559" actId="20577"/>
        <pc:sldMkLst>
          <pc:docMk/>
          <pc:sldMk cId="1442048206" sldId="277"/>
        </pc:sldMkLst>
        <pc:spChg chg="add del mod">
          <ac:chgData name="Trung Nghia Nguyen" userId="caf0b1f78d203fdc" providerId="LiveId" clId="{FA98E611-7EE5-4D53-A8F6-A8478DA16B0D}" dt="2023-03-17T04:38:51.609" v="3044" actId="478"/>
          <ac:spMkLst>
            <pc:docMk/>
            <pc:sldMk cId="1442048206" sldId="277"/>
            <ac:spMk id="3" creationId="{2A02747A-930E-E80B-D12A-3C88421445D2}"/>
          </ac:spMkLst>
        </pc:spChg>
        <pc:spChg chg="add mod">
          <ac:chgData name="Trung Nghia Nguyen" userId="caf0b1f78d203fdc" providerId="LiveId" clId="{FA98E611-7EE5-4D53-A8F6-A8478DA16B0D}" dt="2023-03-19T19:41:43.354" v="4559" actId="20577"/>
          <ac:spMkLst>
            <pc:docMk/>
            <pc:sldMk cId="1442048206" sldId="277"/>
            <ac:spMk id="4" creationId="{8C7A2A31-FB7A-4F1F-44D0-57F56E22618B}"/>
          </ac:spMkLst>
        </pc:spChg>
        <pc:graphicFrameChg chg="add del mod modGraphic">
          <ac:chgData name="Trung Nghia Nguyen" userId="caf0b1f78d203fdc" providerId="LiveId" clId="{FA98E611-7EE5-4D53-A8F6-A8478DA16B0D}" dt="2023-03-19T19:23:27.922" v="4268" actId="20577"/>
          <ac:graphicFrameMkLst>
            <pc:docMk/>
            <pc:sldMk cId="1442048206" sldId="277"/>
            <ac:graphicFrameMk id="16" creationId="{A794B221-780B-3E0D-DCDE-B4B669AD1AE3}"/>
          </ac:graphicFrameMkLst>
        </pc:graphicFrameChg>
        <pc:cxnChg chg="add mod">
          <ac:chgData name="Trung Nghia Nguyen" userId="caf0b1f78d203fdc" providerId="LiveId" clId="{FA98E611-7EE5-4D53-A8F6-A8478DA16B0D}" dt="2023-03-17T04:37:53.870" v="3022"/>
          <ac:cxnSpMkLst>
            <pc:docMk/>
            <pc:sldMk cId="1442048206" sldId="277"/>
            <ac:cxnSpMk id="2" creationId="{0AB1CEC5-2BAD-1C07-6B07-F474F46A98DB}"/>
          </ac:cxnSpMkLst>
        </pc:cxnChg>
      </pc:sldChg>
      <pc:sldChg chg="addSp delSp modSp add mod">
        <pc:chgData name="Trung Nghia Nguyen" userId="caf0b1f78d203fdc" providerId="LiveId" clId="{FA98E611-7EE5-4D53-A8F6-A8478DA16B0D}" dt="2023-03-19T19:42:02.542" v="4567" actId="20577"/>
        <pc:sldMkLst>
          <pc:docMk/>
          <pc:sldMk cId="599745211" sldId="278"/>
        </pc:sldMkLst>
        <pc:spChg chg="mod">
          <ac:chgData name="Trung Nghia Nguyen" userId="caf0b1f78d203fdc" providerId="LiveId" clId="{FA98E611-7EE5-4D53-A8F6-A8478DA16B0D}" dt="2023-03-19T19:42:02.542" v="4567" actId="20577"/>
          <ac:spMkLst>
            <pc:docMk/>
            <pc:sldMk cId="599745211" sldId="278"/>
            <ac:spMk id="5" creationId="{5EFED488-422D-714E-BC8D-1EFFE4EB27EF}"/>
          </ac:spMkLst>
        </pc:spChg>
        <pc:spChg chg="mod">
          <ac:chgData name="Trung Nghia Nguyen" userId="caf0b1f78d203fdc" providerId="LiveId" clId="{FA98E611-7EE5-4D53-A8F6-A8478DA16B0D}" dt="2023-03-17T06:23:21.018" v="3181" actId="114"/>
          <ac:spMkLst>
            <pc:docMk/>
            <pc:sldMk cId="599745211" sldId="278"/>
            <ac:spMk id="6" creationId="{E89CDB90-AF28-D274-AC55-ECC8E0120E31}"/>
          </ac:spMkLst>
        </pc:spChg>
        <pc:picChg chg="add mod">
          <ac:chgData name="Trung Nghia Nguyen" userId="caf0b1f78d203fdc" providerId="LiveId" clId="{FA98E611-7EE5-4D53-A8F6-A8478DA16B0D}" dt="2023-03-17T06:22:56.812" v="3160" actId="1076"/>
          <ac:picMkLst>
            <pc:docMk/>
            <pc:sldMk cId="599745211" sldId="278"/>
            <ac:picMk id="7" creationId="{A8746AB3-58A2-74F9-9140-30A7E3ED3167}"/>
          </ac:picMkLst>
        </pc:picChg>
        <pc:picChg chg="del">
          <ac:chgData name="Trung Nghia Nguyen" userId="caf0b1f78d203fdc" providerId="LiveId" clId="{FA98E611-7EE5-4D53-A8F6-A8478DA16B0D}" dt="2023-03-17T06:22:21.850" v="3158" actId="478"/>
          <ac:picMkLst>
            <pc:docMk/>
            <pc:sldMk cId="599745211" sldId="278"/>
            <ac:picMk id="8" creationId="{64343610-2239-3C37-0292-61E9C46DADC0}"/>
          </ac:picMkLst>
        </pc:picChg>
        <pc:picChg chg="del">
          <ac:chgData name="Trung Nghia Nguyen" userId="caf0b1f78d203fdc" providerId="LiveId" clId="{FA98E611-7EE5-4D53-A8F6-A8478DA16B0D}" dt="2023-03-17T06:21:56.494" v="3151" actId="478"/>
          <ac:picMkLst>
            <pc:docMk/>
            <pc:sldMk cId="599745211" sldId="278"/>
            <ac:picMk id="1026" creationId="{8B6FAEF3-00E8-C2B6-6484-BD77EBFDEA2F}"/>
          </ac:picMkLst>
        </pc:picChg>
        <pc:picChg chg="add mod">
          <ac:chgData name="Trung Nghia Nguyen" userId="caf0b1f78d203fdc" providerId="LiveId" clId="{FA98E611-7EE5-4D53-A8F6-A8478DA16B0D}" dt="2023-03-17T06:23:24.904" v="3182" actId="1076"/>
          <ac:picMkLst>
            <pc:docMk/>
            <pc:sldMk cId="599745211" sldId="278"/>
            <ac:picMk id="2050" creationId="{10442409-7C1A-0341-44F3-33E0573712DD}"/>
          </ac:picMkLst>
        </pc:picChg>
      </pc:sldChg>
      <pc:sldChg chg="addSp delSp modSp add mod">
        <pc:chgData name="Trung Nghia Nguyen" userId="caf0b1f78d203fdc" providerId="LiveId" clId="{FA98E611-7EE5-4D53-A8F6-A8478DA16B0D}" dt="2023-03-19T19:42:08.819" v="4569" actId="20577"/>
        <pc:sldMkLst>
          <pc:docMk/>
          <pc:sldMk cId="2754922991" sldId="279"/>
        </pc:sldMkLst>
        <pc:spChg chg="mod">
          <ac:chgData name="Trung Nghia Nguyen" userId="caf0b1f78d203fdc" providerId="LiveId" clId="{FA98E611-7EE5-4D53-A8F6-A8478DA16B0D}" dt="2023-03-19T19:42:08.819" v="4569" actId="20577"/>
          <ac:spMkLst>
            <pc:docMk/>
            <pc:sldMk cId="2754922991" sldId="279"/>
            <ac:spMk id="5" creationId="{5EFED488-422D-714E-BC8D-1EFFE4EB27EF}"/>
          </ac:spMkLst>
        </pc:spChg>
        <pc:spChg chg="mod">
          <ac:chgData name="Trung Nghia Nguyen" userId="caf0b1f78d203fdc" providerId="LiveId" clId="{FA98E611-7EE5-4D53-A8F6-A8478DA16B0D}" dt="2023-03-17T06:26:42.641" v="3210" actId="1076"/>
          <ac:spMkLst>
            <pc:docMk/>
            <pc:sldMk cId="2754922991" sldId="279"/>
            <ac:spMk id="6" creationId="{E89CDB90-AF28-D274-AC55-ECC8E0120E31}"/>
          </ac:spMkLst>
        </pc:spChg>
        <pc:picChg chg="del">
          <ac:chgData name="Trung Nghia Nguyen" userId="caf0b1f78d203fdc" providerId="LiveId" clId="{FA98E611-7EE5-4D53-A8F6-A8478DA16B0D}" dt="2023-03-17T06:25:39.982" v="3191" actId="478"/>
          <ac:picMkLst>
            <pc:docMk/>
            <pc:sldMk cId="2754922991" sldId="279"/>
            <ac:picMk id="7" creationId="{A8746AB3-58A2-74F9-9140-30A7E3ED3167}"/>
          </ac:picMkLst>
        </pc:picChg>
        <pc:picChg chg="add mod">
          <ac:chgData name="Trung Nghia Nguyen" userId="caf0b1f78d203fdc" providerId="LiveId" clId="{FA98E611-7EE5-4D53-A8F6-A8478DA16B0D}" dt="2023-03-17T06:26:17.123" v="3195" actId="14100"/>
          <ac:picMkLst>
            <pc:docMk/>
            <pc:sldMk cId="2754922991" sldId="279"/>
            <ac:picMk id="8" creationId="{2BCBC959-D18B-486A-A2CE-1317A0097C33}"/>
          </ac:picMkLst>
        </pc:picChg>
        <pc:picChg chg="del">
          <ac:chgData name="Trung Nghia Nguyen" userId="caf0b1f78d203fdc" providerId="LiveId" clId="{FA98E611-7EE5-4D53-A8F6-A8478DA16B0D}" dt="2023-03-17T06:25:21.497" v="3184" actId="478"/>
          <ac:picMkLst>
            <pc:docMk/>
            <pc:sldMk cId="2754922991" sldId="279"/>
            <ac:picMk id="2050" creationId="{10442409-7C1A-0341-44F3-33E0573712DD}"/>
          </ac:picMkLst>
        </pc:picChg>
        <pc:picChg chg="add mod">
          <ac:chgData name="Trung Nghia Nguyen" userId="caf0b1f78d203fdc" providerId="LiveId" clId="{FA98E611-7EE5-4D53-A8F6-A8478DA16B0D}" dt="2023-03-17T06:26:27.754" v="3197" actId="14100"/>
          <ac:picMkLst>
            <pc:docMk/>
            <pc:sldMk cId="2754922991" sldId="279"/>
            <ac:picMk id="3074" creationId="{0282A2DD-FF67-A086-5C74-2D8174B11DC8}"/>
          </ac:picMkLst>
        </pc:picChg>
      </pc:sldChg>
      <pc:sldChg chg="addSp modSp add mod modNotesTx">
        <pc:chgData name="Trung Nghia Nguyen" userId="caf0b1f78d203fdc" providerId="LiveId" clId="{FA98E611-7EE5-4D53-A8F6-A8478DA16B0D}" dt="2023-03-19T19:42:13.274" v="4571" actId="20577"/>
        <pc:sldMkLst>
          <pc:docMk/>
          <pc:sldMk cId="1570060703" sldId="280"/>
        </pc:sldMkLst>
        <pc:spChg chg="mod">
          <ac:chgData name="Trung Nghia Nguyen" userId="caf0b1f78d203fdc" providerId="LiveId" clId="{FA98E611-7EE5-4D53-A8F6-A8478DA16B0D}" dt="2023-03-19T19:42:13.274" v="4571" actId="20577"/>
          <ac:spMkLst>
            <pc:docMk/>
            <pc:sldMk cId="1570060703" sldId="280"/>
            <ac:spMk id="5" creationId="{7AF6E6C4-7E4D-6951-DD77-D67FDB08BE33}"/>
          </ac:spMkLst>
        </pc:spChg>
        <pc:spChg chg="mod">
          <ac:chgData name="Trung Nghia Nguyen" userId="caf0b1f78d203fdc" providerId="LiveId" clId="{FA98E611-7EE5-4D53-A8F6-A8478DA16B0D}" dt="2023-03-17T07:03:30.383" v="3264" actId="1076"/>
          <ac:spMkLst>
            <pc:docMk/>
            <pc:sldMk cId="1570060703" sldId="280"/>
            <ac:spMk id="7" creationId="{C27A575E-AACF-0BC5-FF71-5FCE2C283EAA}"/>
          </ac:spMkLst>
        </pc:spChg>
        <pc:picChg chg="add mod">
          <ac:chgData name="Trung Nghia Nguyen" userId="caf0b1f78d203fdc" providerId="LiveId" clId="{FA98E611-7EE5-4D53-A8F6-A8478DA16B0D}" dt="2023-03-18T17:45:27.382" v="3465" actId="1076"/>
          <ac:picMkLst>
            <pc:docMk/>
            <pc:sldMk cId="1570060703" sldId="280"/>
            <ac:picMk id="6" creationId="{2B44FC83-2398-5E3A-C381-62AE739D08A6}"/>
          </ac:picMkLst>
        </pc:picChg>
      </pc:sldChg>
      <pc:sldChg chg="addSp delSp modSp add mod">
        <pc:chgData name="Trung Nghia Nguyen" userId="caf0b1f78d203fdc" providerId="LiveId" clId="{FA98E611-7EE5-4D53-A8F6-A8478DA16B0D}" dt="2023-03-19T19:42:18.183" v="4572" actId="20577"/>
        <pc:sldMkLst>
          <pc:docMk/>
          <pc:sldMk cId="3262030844" sldId="281"/>
        </pc:sldMkLst>
        <pc:spChg chg="mod">
          <ac:chgData name="Trung Nghia Nguyen" userId="caf0b1f78d203fdc" providerId="LiveId" clId="{FA98E611-7EE5-4D53-A8F6-A8478DA16B0D}" dt="2023-03-19T19:42:18.183" v="4572" actId="20577"/>
          <ac:spMkLst>
            <pc:docMk/>
            <pc:sldMk cId="3262030844" sldId="281"/>
            <ac:spMk id="5" creationId="{7AF6E6C4-7E4D-6951-DD77-D67FDB08BE33}"/>
          </ac:spMkLst>
        </pc:spChg>
        <pc:spChg chg="del mod">
          <ac:chgData name="Trung Nghia Nguyen" userId="caf0b1f78d203fdc" providerId="LiveId" clId="{FA98E611-7EE5-4D53-A8F6-A8478DA16B0D}" dt="2023-03-18T17:45:45.010" v="3467" actId="478"/>
          <ac:spMkLst>
            <pc:docMk/>
            <pc:sldMk cId="3262030844" sldId="281"/>
            <ac:spMk id="7" creationId="{C27A575E-AACF-0BC5-FF71-5FCE2C283EAA}"/>
          </ac:spMkLst>
        </pc:spChg>
        <pc:spChg chg="add mod">
          <ac:chgData name="Trung Nghia Nguyen" userId="caf0b1f78d203fdc" providerId="LiveId" clId="{FA98E611-7EE5-4D53-A8F6-A8478DA16B0D}" dt="2023-03-18T17:45:47.896" v="3470" actId="20577"/>
          <ac:spMkLst>
            <pc:docMk/>
            <pc:sldMk cId="3262030844" sldId="281"/>
            <ac:spMk id="9" creationId="{51CE0FD5-4BE3-F7D8-2BC7-6F59ED933512}"/>
          </ac:spMkLst>
        </pc:spChg>
        <pc:picChg chg="del">
          <ac:chgData name="Trung Nghia Nguyen" userId="caf0b1f78d203fdc" providerId="LiveId" clId="{FA98E611-7EE5-4D53-A8F6-A8478DA16B0D}" dt="2023-03-18T17:44:32.151" v="3443" actId="478"/>
          <ac:picMkLst>
            <pc:docMk/>
            <pc:sldMk cId="3262030844" sldId="281"/>
            <ac:picMk id="6" creationId="{2B44FC83-2398-5E3A-C381-62AE739D08A6}"/>
          </ac:picMkLst>
        </pc:picChg>
        <pc:picChg chg="add mod ord">
          <ac:chgData name="Trung Nghia Nguyen" userId="caf0b1f78d203fdc" providerId="LiveId" clId="{FA98E611-7EE5-4D53-A8F6-A8478DA16B0D}" dt="2023-03-18T17:45:32.441" v="3466" actId="1076"/>
          <ac:picMkLst>
            <pc:docMk/>
            <pc:sldMk cId="3262030844" sldId="281"/>
            <ac:picMk id="8" creationId="{E0B6CD8B-6138-6045-0302-D72BA24864A4}"/>
          </ac:picMkLst>
        </pc:picChg>
      </pc:sldChg>
      <pc:sldChg chg="delSp modSp add del mod">
        <pc:chgData name="Trung Nghia Nguyen" userId="caf0b1f78d203fdc" providerId="LiveId" clId="{FA98E611-7EE5-4D53-A8F6-A8478DA16B0D}" dt="2023-03-18T17:45:55.167" v="3471" actId="47"/>
        <pc:sldMkLst>
          <pc:docMk/>
          <pc:sldMk cId="1576429670" sldId="282"/>
        </pc:sldMkLst>
        <pc:spChg chg="mod">
          <ac:chgData name="Trung Nghia Nguyen" userId="caf0b1f78d203fdc" providerId="LiveId" clId="{FA98E611-7EE5-4D53-A8F6-A8478DA16B0D}" dt="2023-03-18T17:45:13.631" v="3462" actId="20577"/>
          <ac:spMkLst>
            <pc:docMk/>
            <pc:sldMk cId="1576429670" sldId="282"/>
            <ac:spMk id="7" creationId="{C27A575E-AACF-0BC5-FF71-5FCE2C283EAA}"/>
          </ac:spMkLst>
        </pc:spChg>
        <pc:picChg chg="del mod">
          <ac:chgData name="Trung Nghia Nguyen" userId="caf0b1f78d203fdc" providerId="LiveId" clId="{FA98E611-7EE5-4D53-A8F6-A8478DA16B0D}" dt="2023-03-18T17:45:17.520" v="3464" actId="478"/>
          <ac:picMkLst>
            <pc:docMk/>
            <pc:sldMk cId="1576429670" sldId="282"/>
            <ac:picMk id="8" creationId="{E0B6CD8B-6138-6045-0302-D72BA24864A4}"/>
          </ac:picMkLst>
        </pc:picChg>
      </pc:sldChg>
      <pc:sldChg chg="addSp delSp modSp add mod">
        <pc:chgData name="Trung Nghia Nguyen" userId="caf0b1f78d203fdc" providerId="LiveId" clId="{FA98E611-7EE5-4D53-A8F6-A8478DA16B0D}" dt="2023-03-19T19:42:21.407" v="4573" actId="20577"/>
        <pc:sldMkLst>
          <pc:docMk/>
          <pc:sldMk cId="4109717965" sldId="282"/>
        </pc:sldMkLst>
        <pc:spChg chg="mod">
          <ac:chgData name="Trung Nghia Nguyen" userId="caf0b1f78d203fdc" providerId="LiveId" clId="{FA98E611-7EE5-4D53-A8F6-A8478DA16B0D}" dt="2023-03-19T19:42:21.407" v="4573" actId="20577"/>
          <ac:spMkLst>
            <pc:docMk/>
            <pc:sldMk cId="4109717965" sldId="282"/>
            <ac:spMk id="5" creationId="{7AF6E6C4-7E4D-6951-DD77-D67FDB08BE33}"/>
          </ac:spMkLst>
        </pc:spChg>
        <pc:spChg chg="mod">
          <ac:chgData name="Trung Nghia Nguyen" userId="caf0b1f78d203fdc" providerId="LiveId" clId="{FA98E611-7EE5-4D53-A8F6-A8478DA16B0D}" dt="2023-03-18T17:46:02.114" v="3483" actId="20577"/>
          <ac:spMkLst>
            <pc:docMk/>
            <pc:sldMk cId="4109717965" sldId="282"/>
            <ac:spMk id="9" creationId="{51CE0FD5-4BE3-F7D8-2BC7-6F59ED933512}"/>
          </ac:spMkLst>
        </pc:spChg>
        <pc:picChg chg="add mod ord">
          <ac:chgData name="Trung Nghia Nguyen" userId="caf0b1f78d203fdc" providerId="LiveId" clId="{FA98E611-7EE5-4D53-A8F6-A8478DA16B0D}" dt="2023-03-18T17:58:07.675" v="3491" actId="167"/>
          <ac:picMkLst>
            <pc:docMk/>
            <pc:sldMk cId="4109717965" sldId="282"/>
            <ac:picMk id="6" creationId="{507FC860-8B46-AEB4-EE18-02AC586D78D6}"/>
          </ac:picMkLst>
        </pc:picChg>
        <pc:picChg chg="del">
          <ac:chgData name="Trung Nghia Nguyen" userId="caf0b1f78d203fdc" providerId="LiveId" clId="{FA98E611-7EE5-4D53-A8F6-A8478DA16B0D}" dt="2023-03-18T17:46:06.175" v="3484" actId="478"/>
          <ac:picMkLst>
            <pc:docMk/>
            <pc:sldMk cId="4109717965" sldId="282"/>
            <ac:picMk id="8" creationId="{E0B6CD8B-6138-6045-0302-D72BA24864A4}"/>
          </ac:picMkLst>
        </pc:picChg>
      </pc:sldChg>
      <pc:sldChg chg="addSp delSp modSp add mod">
        <pc:chgData name="Trung Nghia Nguyen" userId="caf0b1f78d203fdc" providerId="LiveId" clId="{FA98E611-7EE5-4D53-A8F6-A8478DA16B0D}" dt="2023-03-20T07:19:24.474" v="7031" actId="20577"/>
        <pc:sldMkLst>
          <pc:docMk/>
          <pc:sldMk cId="3273506458" sldId="283"/>
        </pc:sldMkLst>
        <pc:spChg chg="mod">
          <ac:chgData name="Trung Nghia Nguyen" userId="caf0b1f78d203fdc" providerId="LiveId" clId="{FA98E611-7EE5-4D53-A8F6-A8478DA16B0D}" dt="2023-03-20T07:11:30.957" v="5765" actId="20577"/>
          <ac:spMkLst>
            <pc:docMk/>
            <pc:sldMk cId="3273506458" sldId="283"/>
            <ac:spMk id="4" creationId="{459EF129-6740-B341-7BC7-05D580180742}"/>
          </ac:spMkLst>
        </pc:spChg>
        <pc:spChg chg="add mod">
          <ac:chgData name="Trung Nghia Nguyen" userId="caf0b1f78d203fdc" providerId="LiveId" clId="{FA98E611-7EE5-4D53-A8F6-A8478DA16B0D}" dt="2023-03-20T07:17:20.280" v="6905" actId="20577"/>
          <ac:spMkLst>
            <pc:docMk/>
            <pc:sldMk cId="3273506458" sldId="283"/>
            <ac:spMk id="5" creationId="{B124AB6E-B685-3C3C-17A7-881BC0274152}"/>
          </ac:spMkLst>
        </pc:spChg>
        <pc:spChg chg="mod">
          <ac:chgData name="Trung Nghia Nguyen" userId="caf0b1f78d203fdc" providerId="LiveId" clId="{FA98E611-7EE5-4D53-A8F6-A8478DA16B0D}" dt="2023-03-20T07:19:24.474" v="7031" actId="20577"/>
          <ac:spMkLst>
            <pc:docMk/>
            <pc:sldMk cId="3273506458" sldId="283"/>
            <ac:spMk id="6" creationId="{FD7465EC-84B6-406C-4864-45ADF9FB642F}"/>
          </ac:spMkLst>
        </pc:spChg>
        <pc:graphicFrameChg chg="del">
          <ac:chgData name="Trung Nghia Nguyen" userId="caf0b1f78d203fdc" providerId="LiveId" clId="{FA98E611-7EE5-4D53-A8F6-A8478DA16B0D}" dt="2023-03-20T07:11:34.358" v="5766" actId="478"/>
          <ac:graphicFrameMkLst>
            <pc:docMk/>
            <pc:sldMk cId="3273506458" sldId="283"/>
            <ac:graphicFrameMk id="3" creationId="{5E8325E1-BDCF-5783-E97F-C770E7E58F6D}"/>
          </ac:graphicFrameMkLst>
        </pc:graphicFrameChg>
      </pc:sldChg>
      <pc:sldChg chg="modSp add mod">
        <pc:chgData name="Trung Nghia Nguyen" userId="caf0b1f78d203fdc" providerId="LiveId" clId="{FA98E611-7EE5-4D53-A8F6-A8478DA16B0D}" dt="2023-03-20T07:19:27.761" v="7033" actId="20577"/>
        <pc:sldMkLst>
          <pc:docMk/>
          <pc:sldMk cId="1076178229" sldId="284"/>
        </pc:sldMkLst>
        <pc:spChg chg="mod">
          <ac:chgData name="Trung Nghia Nguyen" userId="caf0b1f78d203fdc" providerId="LiveId" clId="{FA98E611-7EE5-4D53-A8F6-A8478DA16B0D}" dt="2023-03-20T07:13:46.504" v="6236" actId="20577"/>
          <ac:spMkLst>
            <pc:docMk/>
            <pc:sldMk cId="1076178229" sldId="284"/>
            <ac:spMk id="4" creationId="{459EF129-6740-B341-7BC7-05D580180742}"/>
          </ac:spMkLst>
        </pc:spChg>
        <pc:spChg chg="mod">
          <ac:chgData name="Trung Nghia Nguyen" userId="caf0b1f78d203fdc" providerId="LiveId" clId="{FA98E611-7EE5-4D53-A8F6-A8478DA16B0D}" dt="2023-03-20T07:17:45.459" v="7028" actId="20577"/>
          <ac:spMkLst>
            <pc:docMk/>
            <pc:sldMk cId="1076178229" sldId="284"/>
            <ac:spMk id="5" creationId="{B124AB6E-B685-3C3C-17A7-881BC0274152}"/>
          </ac:spMkLst>
        </pc:spChg>
        <pc:spChg chg="mod">
          <ac:chgData name="Trung Nghia Nguyen" userId="caf0b1f78d203fdc" providerId="LiveId" clId="{FA98E611-7EE5-4D53-A8F6-A8478DA16B0D}" dt="2023-03-20T07:19:27.761" v="7033" actId="20577"/>
          <ac:spMkLst>
            <pc:docMk/>
            <pc:sldMk cId="1076178229" sldId="284"/>
            <ac:spMk id="6" creationId="{FD7465EC-84B6-406C-4864-45ADF9FB642F}"/>
          </ac:spMkLst>
        </pc:spChg>
      </pc:sldChg>
      <pc:sldMasterChg chg="modSp modSldLayout">
        <pc:chgData name="Trung Nghia Nguyen" userId="caf0b1f78d203fdc" providerId="LiveId" clId="{FA98E611-7EE5-4D53-A8F6-A8478DA16B0D}" dt="2023-03-16T04:24:21.249" v="1"/>
        <pc:sldMasterMkLst>
          <pc:docMk/>
          <pc:sldMasterMk cId="4059755660" sldId="2147483648"/>
        </pc:sldMasterMkLst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2" creationId="{B2D67379-2759-837D-8A05-4E6A0DDE2D19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3" creationId="{99B37396-7B88-C02D-A162-F60FA508DCA3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4" creationId="{E65690C1-1221-B102-60D2-80F80E3202EF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5" creationId="{F9B3DA1D-A670-2B94-689B-5A0BD6A8FA66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6" creationId="{B272B73D-FCFD-D42C-84CD-E490A92E0787}"/>
          </ac:spMkLst>
        </pc:sp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912823077" sldId="2147483649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12823077" sldId="2147483649"/>
              <ac:spMk id="2" creationId="{D31639CA-6F26-7538-7F3D-9E50D532089C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12823077" sldId="2147483649"/>
              <ac:spMk id="3" creationId="{47088B79-B7D1-065B-7E28-EE7CCC9D8D8C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4244664039" sldId="2147483651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4244664039" sldId="2147483651"/>
              <ac:spMk id="2" creationId="{6DC09468-E8F7-0727-97AE-C8D9A5F5793F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4244664039" sldId="2147483651"/>
              <ac:spMk id="3" creationId="{3E3D54D9-4FA1-84EC-C922-E53A36688E96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94315718" sldId="2147483652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4315718" sldId="2147483652"/>
              <ac:spMk id="3" creationId="{A22BADF9-AA7A-4F93-D9BE-3E7CD80C5F99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4315718" sldId="2147483652"/>
              <ac:spMk id="4" creationId="{E961C63B-7DA7-F8A0-3EC3-0FD62780EF1B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1517603845" sldId="2147483653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2" creationId="{C5F78EF1-B040-6964-8385-BBA5E27B458D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3" creationId="{9BB9E17E-7B1D-D9E9-ACF5-DD2926F88DE2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4" creationId="{ABC77E19-1971-1F1D-0A7C-268164BFA01B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5" creationId="{3B8E416E-2124-FC67-7AE6-86FCFD09DEAE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6" creationId="{F22134C3-4BF2-8D17-CF8C-E8DB924903F7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3301296023" sldId="2147483656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2" creationId="{A96F6EC6-3FE3-1206-8E59-B0A5CF424B7A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3" creationId="{A28537D4-31F1-0A4D-DC65-A500F2ADEE00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4" creationId="{3DB3F611-D57C-9F51-FA71-6A04464665EA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3980980981" sldId="2147483657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2" creationId="{237D36DA-64FB-D642-7030-6BAFE4855757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3" creationId="{7052E064-3192-1887-F10B-CCCDA53B2E03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4" creationId="{11E68653-7C97-A908-78F8-3277CAB88A52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2276858793" sldId="2147483659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2276858793" sldId="2147483659"/>
              <ac:spMk id="2" creationId="{10440481-0CE0-EA81-540D-672738586412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2276858793" sldId="2147483659"/>
              <ac:spMk id="3" creationId="{F22739C1-3E12-8ACB-2068-84CC6DC2726A}"/>
            </ac:spMkLst>
          </pc:spChg>
        </pc:sldLayoutChg>
      </pc:sldMasterChg>
    </pc:docChg>
  </pc:docChgLst>
  <pc:docChgLst>
    <pc:chgData name="Trung Nghia Nguyen" userId="caf0b1f78d203fdc" providerId="LiveId" clId="{C6AF0808-7746-4859-99F0-82225ECC4700}"/>
    <pc:docChg chg="undo custSel modSld">
      <pc:chgData name="Trung Nghia Nguyen" userId="caf0b1f78d203fdc" providerId="LiveId" clId="{C6AF0808-7746-4859-99F0-82225ECC4700}" dt="2023-04-07T07:07:35.269" v="73" actId="20577"/>
      <pc:docMkLst>
        <pc:docMk/>
      </pc:docMkLst>
      <pc:sldChg chg="modSp mod">
        <pc:chgData name="Trung Nghia Nguyen" userId="caf0b1f78d203fdc" providerId="LiveId" clId="{C6AF0808-7746-4859-99F0-82225ECC4700}" dt="2023-04-07T07:07:35.269" v="73" actId="20577"/>
        <pc:sldMkLst>
          <pc:docMk/>
          <pc:sldMk cId="2797651471" sldId="276"/>
        </pc:sldMkLst>
        <pc:graphicFrameChg chg="modGraphic">
          <ac:chgData name="Trung Nghia Nguyen" userId="caf0b1f78d203fdc" providerId="LiveId" clId="{C6AF0808-7746-4859-99F0-82225ECC4700}" dt="2023-04-07T07:07:35.269" v="73" actId="20577"/>
          <ac:graphicFrameMkLst>
            <pc:docMk/>
            <pc:sldMk cId="2797651471" sldId="276"/>
            <ac:graphicFrameMk id="3" creationId="{5E8325E1-BDCF-5783-E97F-C770E7E58F6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1F95020-72AA-4787-B4DB-4E5B3A15E30F}" type="datetimeFigureOut">
              <a:rPr lang="en-US" smtClean="0"/>
              <a:t>07/04/2023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4F7533E-8029-40B5-A0CB-56B299BE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5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HÀM BFS: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Khởi tạo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và đánh dấu trạng thái ban đầu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WHILE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chưa rỗng: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Lấy trạng thái đầu tiên trong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Nếu đó là trạng thái kết thúc thì trả về lời giải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Duyệt tất cả các trạng thái kế tiếp của trạng thái hiện tại: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Nếu trạng thái chưa được đánh dấu: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  Đánh dấu trạng thái và thêm vào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Nếu không tìm thấy lời giải thì trả về 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None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7533E-8029-40B5-A0CB-56B299BE4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9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HÀM BFS: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Khởi tạo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và đánh dấu trạng thái ban đầu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WHILE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chưa rỗng: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Lấy trạng thái đầu tiên trong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Nếu đó là trạng thái kết thúc thì trả về lời giải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Duyệt tất cả các trạng thái kế tiếp của trạng thái hiện tại: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Nếu trạng thái chưa được đánh dấu: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  Đánh dấu trạng thái và thêm vào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Nếu không tìm thấy lời giải thì trả về 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None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7533E-8029-40B5-A0CB-56B299BE4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55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HÀM BFS: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Khởi tạo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và đánh dấu trạng thái ban đầu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WHILE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chưa rỗng: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Lấy trạng thái đầu tiên trong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Nếu đó là trạng thái kết thúc thì trả về lời giải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Duyệt tất cả các trạng thái kế tiếp của trạng thái hiện tại: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Nếu trạng thái chưa được đánh dấu: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  Đánh dấu trạng thái và thêm vào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Nếu không tìm thấy lời giải thì trả về 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None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7533E-8029-40B5-A0CB-56B299BE4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3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07/04/2023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9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07/04/2023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2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07/04/2023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3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07/04/2023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2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07/04/2023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07/04/2023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07/04/2023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1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07/04/2023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0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07/04/2023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8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07/04/2023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9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07/04/2023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A3C8-EB3A-4B87-95B8-3265ADB47806}" type="datetimeFigureOut">
              <a:rPr lang="en-US" smtClean="0"/>
              <a:t>07/04/2023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ngbro/A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82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KHOA </a:t>
            </a:r>
            <a:r>
              <a:rPr lang="en-US" b="1" err="1"/>
              <a:t>CÔNG</a:t>
            </a:r>
            <a:r>
              <a:rPr lang="en-US" b="1"/>
              <a:t> </a:t>
            </a:r>
            <a:r>
              <a:rPr lang="en-US" b="1" err="1"/>
              <a:t>NGHỆ</a:t>
            </a:r>
            <a:r>
              <a:rPr lang="en-US" b="1"/>
              <a:t> </a:t>
            </a:r>
            <a:r>
              <a:rPr lang="en-US" b="1" err="1"/>
              <a:t>THÔNG</a:t>
            </a:r>
            <a:r>
              <a:rPr lang="en-US" b="1"/>
              <a:t> TIN – TRƯỜNG ĐẠI </a:t>
            </a:r>
            <a:r>
              <a:rPr lang="en-US" b="1" err="1"/>
              <a:t>HỌC</a:t>
            </a:r>
            <a:r>
              <a:rPr lang="en-US" b="1"/>
              <a:t> </a:t>
            </a:r>
            <a:r>
              <a:rPr lang="en-US" b="1" err="1"/>
              <a:t>TÔN</a:t>
            </a:r>
            <a:r>
              <a:rPr lang="en-US" b="1"/>
              <a:t> </a:t>
            </a:r>
            <a:r>
              <a:rPr lang="en-US" b="1" err="1"/>
              <a:t>ĐỨC</a:t>
            </a:r>
            <a:r>
              <a:rPr lang="en-US" b="1"/>
              <a:t> </a:t>
            </a:r>
            <a:r>
              <a:rPr lang="en-US" b="1" err="1"/>
              <a:t>THẮNG</a:t>
            </a:r>
            <a:endParaRPr 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43FAC-3233-9FA3-6096-5E9BE746F288}"/>
              </a:ext>
            </a:extLst>
          </p:cNvPr>
          <p:cNvSpPr txBox="1"/>
          <p:nvPr/>
        </p:nvSpPr>
        <p:spPr>
          <a:xfrm>
            <a:off x="1390650" y="1600628"/>
            <a:ext cx="5819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PBL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89288"/>
              </p:ext>
            </p:extLst>
          </p:nvPr>
        </p:nvGraphicFramePr>
        <p:xfrm>
          <a:off x="595312" y="3780045"/>
          <a:ext cx="795337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2547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2081311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137486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4252032">
                  <a:extLst>
                    <a:ext uri="{9D8B030D-6E8A-4147-A177-3AD203B41FA5}">
                      <a16:colId xmlns:a16="http://schemas.microsoft.com/office/drawing/2014/main" val="4164062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Họ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và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tên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MSSV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Võ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Phước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52000807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Nguyễn</a:t>
                      </a:r>
                      <a:r>
                        <a:rPr lang="en-US"/>
                        <a:t> Trung </a:t>
                      </a:r>
                      <a:r>
                        <a:rPr lang="en-US" err="1"/>
                        <a:t>Nghĩa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52000693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nguyentrungnghiacmp528@gmail.com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Hồ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Phát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52000821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hothinhphatvd4@gmail.com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Trần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Đình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Phúc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52000109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phuctran12421@gmail.com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93EF83-1ED7-DCBA-7737-4EE3F208EA17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7C6B5DE-252A-6692-B1E6-C658AB98BEE6}"/>
              </a:ext>
            </a:extLst>
          </p:cNvPr>
          <p:cNvSpPr txBox="1"/>
          <p:nvPr/>
        </p:nvSpPr>
        <p:spPr>
          <a:xfrm>
            <a:off x="5524499" y="6336334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AI © 2023 PBL </a:t>
            </a:r>
            <a:r>
              <a:rPr lang="en-US" b="1"/>
              <a:t>		</a:t>
            </a:r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50205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0B6CD8B-6138-6045-0302-D72BA2486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089327"/>
            <a:ext cx="4724028" cy="5002487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BB4107-403F-CD25-8D62-E1CD580C39E7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F6E6C4-7E4D-6951-DD77-D67FDB08BE3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E0FD5-4BE3-F7D8-2BC7-6F59ED933512}"/>
              </a:ext>
            </a:extLst>
          </p:cNvPr>
          <p:cNvSpPr txBox="1"/>
          <p:nvPr/>
        </p:nvSpPr>
        <p:spPr>
          <a:xfrm>
            <a:off x="752474" y="3429000"/>
            <a:ext cx="657226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</a:p>
          <a:p>
            <a:b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03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07FC860-8B46-AEB4-EE18-02AC586D7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99" y="1089326"/>
            <a:ext cx="4905375" cy="5261861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BB4107-403F-CD25-8D62-E1CD580C39E7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F6E6C4-7E4D-6951-DD77-D67FDB08BE3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E0FD5-4BE3-F7D8-2BC7-6F59ED933512}"/>
              </a:ext>
            </a:extLst>
          </p:cNvPr>
          <p:cNvSpPr txBox="1"/>
          <p:nvPr/>
        </p:nvSpPr>
        <p:spPr>
          <a:xfrm>
            <a:off x="752474" y="3429000"/>
            <a:ext cx="657226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UCS</a:t>
            </a:r>
          </a:p>
          <a:p>
            <a:b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717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1-4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060F41-5A0D-7040-5C8F-79CFAA7E7D72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3F5182-C15F-B8A2-79A6-98CC56113930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8451FB-3C2B-4482-8DC3-38D9C773F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093" y="1458660"/>
            <a:ext cx="3964832" cy="4412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78CDCA-64F5-3710-E232-035E68B46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20" y="1458659"/>
            <a:ext cx="3918088" cy="44058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33BA89-8B09-1895-6FE7-F00314F0528E}"/>
              </a:ext>
            </a:extLst>
          </p:cNvPr>
          <p:cNvSpPr txBox="1"/>
          <p:nvPr/>
        </p:nvSpPr>
        <p:spPr>
          <a:xfrm>
            <a:off x="633412" y="6021530"/>
            <a:ext cx="312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Cài đặt animate() theo yêu cầu</a:t>
            </a:r>
          </a:p>
        </p:txBody>
      </p:sp>
    </p:spTree>
    <p:extLst>
      <p:ext uri="{BB962C8B-B14F-4D97-AF65-F5344CB8AC3E}">
        <p14:creationId xmlns:p14="http://schemas.microsoft.com/office/powerpoint/2010/main" val="217687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78CC92-2ECC-6731-44B3-E00C5607B1A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560C39D-ACC4-FD53-200A-C206C7FACCF7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1821D-6D7D-E062-A69A-509104FD42F8}"/>
              </a:ext>
            </a:extLst>
          </p:cNvPr>
          <p:cNvSpPr txBox="1"/>
          <p:nvPr/>
        </p:nvSpPr>
        <p:spPr>
          <a:xfrm>
            <a:off x="2760574" y="5627941"/>
            <a:ext cx="362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Cài đặt lớp MultiFoodSearchProblem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13844-F359-90BA-AFE5-5A4E0F020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042" y="1554317"/>
            <a:ext cx="4099915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8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1-6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0902B5-E704-F9CF-DC0B-DDD6C94EF140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5D7CFDC-9C3E-5EB6-442E-0427CF3FD978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14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CC12B2F-C07E-D6F5-3264-6403237DF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43" y="961597"/>
            <a:ext cx="4686313" cy="4506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634F75-D2AC-CBA7-B59B-9BAA1E76EBEC}"/>
              </a:ext>
            </a:extLst>
          </p:cNvPr>
          <p:cNvSpPr txBox="1"/>
          <p:nvPr/>
        </p:nvSpPr>
        <p:spPr>
          <a:xfrm>
            <a:off x="246327" y="5763679"/>
            <a:ext cx="865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Cải tiến YC1-3 để dung được cả cho SingleFoodSearchProblem và MultiFoodSearchProblem</a:t>
            </a:r>
          </a:p>
        </p:txBody>
      </p:sp>
    </p:spTree>
    <p:extLst>
      <p:ext uri="{BB962C8B-B14F-4D97-AF65-F5344CB8AC3E}">
        <p14:creationId xmlns:p14="http://schemas.microsoft.com/office/powerpoint/2010/main" val="2895901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603578"/>
              </p:ext>
            </p:extLst>
          </p:nvPr>
        </p:nvGraphicFramePr>
        <p:xfrm>
          <a:off x="1850248" y="1815894"/>
          <a:ext cx="5443503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8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170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hoàn thành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C8A4417-1481-B1E7-23CC-E5C9CAD25F2C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D86575-6F62-E86B-CB8C-67FDEFFD30D6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15</a:t>
            </a:r>
          </a:p>
        </p:txBody>
      </p:sp>
    </p:spTree>
    <p:extLst>
      <p:ext uri="{BB962C8B-B14F-4D97-AF65-F5344CB8AC3E}">
        <p14:creationId xmlns:p14="http://schemas.microsoft.com/office/powerpoint/2010/main" val="3245475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D06583-66AF-701D-3EFB-7B57FC7CBC60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36AC51-235F-27C4-310D-353DA6ACFACB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5AFF2-5D57-35C2-5FA4-18DC56B50EDC}"/>
              </a:ext>
            </a:extLst>
          </p:cNvPr>
          <p:cNvSpPr txBox="1"/>
          <p:nvPr/>
        </p:nvSpPr>
        <p:spPr>
          <a:xfrm>
            <a:off x="781048" y="1800225"/>
            <a:ext cx="2762251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Khoảng cách Euclidean</a:t>
            </a:r>
          </a:p>
          <a:p>
            <a:br>
              <a:rPr lang="vi-VN" i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i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i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i="1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E015F4-B740-114F-C17A-D68586C61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87" y="1800225"/>
            <a:ext cx="4086225" cy="647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6ADF82-7127-B1E1-AB08-85E9AFA2C229}"/>
              </a:ext>
            </a:extLst>
          </p:cNvPr>
          <p:cNvSpPr txBox="1"/>
          <p:nvPr/>
        </p:nvSpPr>
        <p:spPr>
          <a:xfrm>
            <a:off x="781048" y="2582258"/>
            <a:ext cx="2762251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Khoảng cách Manhattan</a:t>
            </a:r>
          </a:p>
          <a:p>
            <a:br>
              <a:rPr lang="vi-VN" i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i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i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i="1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FFD8A3-EA3E-8803-1A9E-83B9D68AD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299" y="2830506"/>
            <a:ext cx="2626957" cy="4655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8A47A4-273C-2F4E-0D9B-7FF4CE6F8FC8}"/>
              </a:ext>
            </a:extLst>
          </p:cNvPr>
          <p:cNvSpPr txBox="1"/>
          <p:nvPr/>
        </p:nvSpPr>
        <p:spPr>
          <a:xfrm>
            <a:off x="781048" y="3544291"/>
            <a:ext cx="2762251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Khoảng cách Chebyshev</a:t>
            </a:r>
          </a:p>
          <a:p>
            <a:br>
              <a:rPr lang="vi-VN" i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i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i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i="1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B123BE-4EEC-7C2E-0D92-C3C081117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299" y="3569361"/>
            <a:ext cx="3793656" cy="6476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192213-4093-B158-7615-5C02C5D78E3C}"/>
              </a:ext>
            </a:extLst>
          </p:cNvPr>
          <p:cNvSpPr txBox="1"/>
          <p:nvPr/>
        </p:nvSpPr>
        <p:spPr>
          <a:xfrm>
            <a:off x="850497" y="4859786"/>
            <a:ext cx="609997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i="1" u="sng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 hàm heuristic có thể dung cho SingleFoodSearchProblem</a:t>
            </a:r>
          </a:p>
        </p:txBody>
      </p:sp>
    </p:spTree>
    <p:extLst>
      <p:ext uri="{BB962C8B-B14F-4D97-AF65-F5344CB8AC3E}">
        <p14:creationId xmlns:p14="http://schemas.microsoft.com/office/powerpoint/2010/main" val="4283605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209D13-18E2-CE90-A8FC-47240D1DB3DD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7DF51B-1976-A0EB-6F7B-B4A2CB037D5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5E609-B8C6-9840-FCA8-51EC5CD8A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11" y="1611059"/>
            <a:ext cx="1638442" cy="4511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F3B00E-EEC6-C3C0-4054-6A44FFDA2129}"/>
              </a:ext>
            </a:extLst>
          </p:cNvPr>
          <p:cNvSpPr txBox="1"/>
          <p:nvPr/>
        </p:nvSpPr>
        <p:spPr>
          <a:xfrm>
            <a:off x="3130342" y="3637737"/>
            <a:ext cx="609997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i="1" u="sng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Heuristic dung cho MultiFoodSearchProblem</a:t>
            </a:r>
          </a:p>
        </p:txBody>
      </p:sp>
    </p:spTree>
    <p:extLst>
      <p:ext uri="{BB962C8B-B14F-4D97-AF65-F5344CB8AC3E}">
        <p14:creationId xmlns:p14="http://schemas.microsoft.com/office/powerpoint/2010/main" val="1755807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A7E5D0-0732-35D5-18A2-C5CE2320D9B6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E77F4E-29AF-200B-741F-D59D22548F68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9CBF-C8CB-D11F-4C1C-7F3691FB67D3}"/>
              </a:ext>
            </a:extLst>
          </p:cNvPr>
          <p:cNvSpPr txBox="1"/>
          <p:nvPr/>
        </p:nvSpPr>
        <p:spPr>
          <a:xfrm>
            <a:off x="3516261" y="5138919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Cài đặt giải thuật A*</a:t>
            </a: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0DDEF103-57C2-30E2-ED3E-9AB7C6BA5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146" y="1912069"/>
            <a:ext cx="6775706" cy="286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54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7B1B28A-E020-8A31-7198-F20684828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25" y="1458659"/>
            <a:ext cx="4703549" cy="4532161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2-4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C105F8-C950-5DDE-6CB7-BB032057CD4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7A3032-17B2-6AEA-AC88-9349A439BD22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7DA29-9FCC-30CE-0883-F7F361D9198F}"/>
              </a:ext>
            </a:extLst>
          </p:cNvPr>
          <p:cNvSpPr txBox="1"/>
          <p:nvPr/>
        </p:nvSpPr>
        <p:spPr>
          <a:xfrm>
            <a:off x="345267" y="5399341"/>
            <a:ext cx="209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Quy trình cải tiến A*</a:t>
            </a:r>
          </a:p>
        </p:txBody>
      </p:sp>
    </p:spTree>
    <p:extLst>
      <p:ext uri="{BB962C8B-B14F-4D97-AF65-F5344CB8AC3E}">
        <p14:creationId xmlns:p14="http://schemas.microsoft.com/office/powerpoint/2010/main" val="180008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BẢNG PHÂN CÔNG CÔNG VIỆC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738149"/>
              </p:ext>
            </p:extLst>
          </p:nvPr>
        </p:nvGraphicFramePr>
        <p:xfrm>
          <a:off x="626268" y="1383568"/>
          <a:ext cx="7891464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8789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3959312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838849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1614514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Công việc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Người thực hiện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lớp SingleFoodSearchProblem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các cấu trúc dữ liệu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Breadth-first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Depth-first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Uniform Cost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3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mini animate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92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lên MultiFoodSearch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Heurictis cho Single và 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A*, GBFS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693439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E91735-6F4E-1EBB-5B25-60BB71493CFD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D15035-7BD4-17B1-61CC-73A16FAB9E8C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</a:t>
            </a:r>
          </a:p>
        </p:txBody>
      </p:sp>
    </p:spTree>
    <p:extLst>
      <p:ext uri="{BB962C8B-B14F-4D97-AF65-F5344CB8AC3E}">
        <p14:creationId xmlns:p14="http://schemas.microsoft.com/office/powerpoint/2010/main" val="779292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73DC444-4599-D269-D2D6-A3F6CA69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31" y="1273993"/>
            <a:ext cx="4815938" cy="5165925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BF7746-FE0E-173A-5173-1104D3149676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F9D552-E912-19E9-0162-3E4C662F541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E9376-B78B-4D14-03B7-71E92F2B4246}"/>
              </a:ext>
            </a:extLst>
          </p:cNvPr>
          <p:cNvSpPr txBox="1"/>
          <p:nvPr/>
        </p:nvSpPr>
        <p:spPr>
          <a:xfrm>
            <a:off x="5809584" y="5191702"/>
            <a:ext cx="234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Cài đặt giải thuật GBFS</a:t>
            </a:r>
          </a:p>
        </p:txBody>
      </p:sp>
    </p:spTree>
    <p:extLst>
      <p:ext uri="{BB962C8B-B14F-4D97-AF65-F5344CB8AC3E}">
        <p14:creationId xmlns:p14="http://schemas.microsoft.com/office/powerpoint/2010/main" val="4260099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245538"/>
              </p:ext>
            </p:extLst>
          </p:nvPr>
        </p:nvGraphicFramePr>
        <p:xfrm>
          <a:off x="1850248" y="1815894"/>
          <a:ext cx="5443503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832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hoàn thành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42DA17F-60A5-AE4F-3CF5-1D8ED68A7208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62B724-D426-FE46-6638-FB3781266C15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21</a:t>
            </a:r>
          </a:p>
        </p:txBody>
      </p:sp>
    </p:spTree>
    <p:extLst>
      <p:ext uri="{BB962C8B-B14F-4D97-AF65-F5344CB8AC3E}">
        <p14:creationId xmlns:p14="http://schemas.microsoft.com/office/powerpoint/2010/main" val="1354583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LOCAL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3-1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1D99BB4-E244-0C9E-63D6-F28CA9060656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679B62-7EFE-6C17-20E7-5EFB751FBD7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007800-E682-98CF-F763-93064B193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1070277"/>
            <a:ext cx="2731428" cy="2748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CDC6C7-6458-4D2B-BD68-F1E95B358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581" y="3971393"/>
            <a:ext cx="6210838" cy="1554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A8F3A0-7BA7-04C0-6A45-BDCDED7689FE}"/>
              </a:ext>
            </a:extLst>
          </p:cNvPr>
          <p:cNvSpPr txBox="1"/>
          <p:nvPr/>
        </p:nvSpPr>
        <p:spPr>
          <a:xfrm>
            <a:off x="2674974" y="5692046"/>
            <a:ext cx="379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Hàm heuristic của bài toán 8 quân hậu</a:t>
            </a:r>
          </a:p>
        </p:txBody>
      </p:sp>
    </p:spTree>
    <p:extLst>
      <p:ext uri="{BB962C8B-B14F-4D97-AF65-F5344CB8AC3E}">
        <p14:creationId xmlns:p14="http://schemas.microsoft.com/office/powerpoint/2010/main" val="2511818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LOCAL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3-2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93C2BD-0304-6397-AA72-38E3636506AC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086857-A576-49DA-0719-5BEB9C24F20C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0423F8-513B-EEA7-5347-CED754AC2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976" y="1881460"/>
            <a:ext cx="6844048" cy="30950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2DE690-623E-F6CB-33BB-A3DEC8E1BDBC}"/>
              </a:ext>
            </a:extLst>
          </p:cNvPr>
          <p:cNvSpPr txBox="1"/>
          <p:nvPr/>
        </p:nvSpPr>
        <p:spPr>
          <a:xfrm>
            <a:off x="3670150" y="5423041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Giải thuật leo đồi</a:t>
            </a:r>
          </a:p>
        </p:txBody>
      </p:sp>
    </p:spTree>
    <p:extLst>
      <p:ext uri="{BB962C8B-B14F-4D97-AF65-F5344CB8AC3E}">
        <p14:creationId xmlns:p14="http://schemas.microsoft.com/office/powerpoint/2010/main" val="2278832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LOCAL SEARCH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85860"/>
              </p:ext>
            </p:extLst>
          </p:nvPr>
        </p:nvGraphicFramePr>
        <p:xfrm>
          <a:off x="1850248" y="1815894"/>
          <a:ext cx="5443503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hoàn thành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1236E6-E36B-726A-5DB7-9CAC65580E73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80F292-9DC6-3B07-3494-F7CEDA19647D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24</a:t>
            </a:r>
          </a:p>
        </p:txBody>
      </p:sp>
    </p:spTree>
    <p:extLst>
      <p:ext uri="{BB962C8B-B14F-4D97-AF65-F5344CB8AC3E}">
        <p14:creationId xmlns:p14="http://schemas.microsoft.com/office/powerpoint/2010/main" val="288851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TỔNG KẾT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95627"/>
              </p:ext>
            </p:extLst>
          </p:nvPr>
        </p:nvGraphicFramePr>
        <p:xfrm>
          <a:off x="1850248" y="1815894"/>
          <a:ext cx="5443503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Đạt được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66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7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0211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5586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19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tổng quát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84DC22F-1018-3740-66B4-518AAE2387D5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7465EC-84B6-406C-4864-45ADF9FB642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25</a:t>
            </a:r>
          </a:p>
        </p:txBody>
      </p:sp>
    </p:spTree>
    <p:extLst>
      <p:ext uri="{BB962C8B-B14F-4D97-AF65-F5344CB8AC3E}">
        <p14:creationId xmlns:p14="http://schemas.microsoft.com/office/powerpoint/2010/main" val="2797651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TỔNG KẾT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Thuận lợi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84DC22F-1018-3740-66B4-518AAE2387D5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7465EC-84B6-406C-4864-45ADF9FB642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4AB6E-B685-3C3C-17A7-881BC0274152}"/>
              </a:ext>
            </a:extLst>
          </p:cNvPr>
          <p:cNvSpPr txBox="1"/>
          <p:nvPr/>
        </p:nvSpPr>
        <p:spPr>
          <a:xfrm>
            <a:off x="606152" y="1844627"/>
            <a:ext cx="7553109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Đa số các thành viên làm việc ăn ý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Đa số các thành viên có kiến thức về Git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Đa số thành viên nhiệt tình tham gia tìm hiểu đề tài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Vấn đề nghiên cứu được phân chia bài bản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thành viên có nền tảng lập trình tốt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506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TỔNG KẾT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Khó khăn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84DC22F-1018-3740-66B4-518AAE2387D5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7465EC-84B6-406C-4864-45ADF9FB642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4AB6E-B685-3C3C-17A7-881BC0274152}"/>
              </a:ext>
            </a:extLst>
          </p:cNvPr>
          <p:cNvSpPr txBox="1"/>
          <p:nvPr/>
        </p:nvSpPr>
        <p:spPr>
          <a:xfrm>
            <a:off x="606152" y="1844627"/>
            <a:ext cx="7553109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Số lượng thành viên nghiên cứu thực tế tương đối ít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Mất nhiều thời gian để ôn tập lại python do các thành viên không xuất phát điểm từ các ngành khoa học máy tính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Còn nhiều thiếu sót về phân tích đề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Lượng công việc cho từng thành viên khá lớn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 khó khăn nhưng nhóm vẫn hoàn thành toàn bộ bài tập</a:t>
            </a:r>
          </a:p>
        </p:txBody>
      </p:sp>
    </p:spTree>
    <p:extLst>
      <p:ext uri="{BB962C8B-B14F-4D97-AF65-F5344CB8AC3E}">
        <p14:creationId xmlns:p14="http://schemas.microsoft.com/office/powerpoint/2010/main" val="1076178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TRÍCH DẪN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References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5823BE-9FB1-635E-7F74-DEA50A87D246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933A1E-D43F-BDBC-88C5-FA719398A112}"/>
              </a:ext>
            </a:extLst>
          </p:cNvPr>
          <p:cNvSpPr txBox="1"/>
          <p:nvPr/>
        </p:nvSpPr>
        <p:spPr>
          <a:xfrm>
            <a:off x="5524499" y="6336334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AI © 2023 PBL </a:t>
            </a:r>
            <a:r>
              <a:rPr lang="en-US" b="1"/>
              <a:t>		</a:t>
            </a:r>
            <a:r>
              <a:rPr lang="en-US"/>
              <a:t>Trang 28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4C5B81-FA74-EF54-364C-2501CA6C2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97718"/>
              </p:ext>
            </p:extLst>
          </p:nvPr>
        </p:nvGraphicFramePr>
        <p:xfrm>
          <a:off x="76200" y="1700260"/>
          <a:ext cx="8805705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40">
                  <a:extLst>
                    <a:ext uri="{9D8B030D-6E8A-4147-A177-3AD203B41FA5}">
                      <a16:colId xmlns:a16="http://schemas.microsoft.com/office/drawing/2014/main" val="2305991631"/>
                    </a:ext>
                  </a:extLst>
                </a:gridCol>
                <a:gridCol w="8118665">
                  <a:extLst>
                    <a:ext uri="{9D8B030D-6E8A-4147-A177-3AD203B41FA5}">
                      <a16:colId xmlns:a16="http://schemas.microsoft.com/office/drawing/2014/main" val="281452186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Book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92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i="1"/>
                        <a:t>Stuart Russell, Peter Norvig. Artificial Intelligence : A Modern Approach, 2</a:t>
                      </a:r>
                      <a:r>
                        <a:rPr lang="en-US" i="1" baseline="30000"/>
                        <a:t>nd</a:t>
                      </a:r>
                      <a:r>
                        <a:rPr lang="en-US" i="1"/>
                        <a:t> edition. New Jersey, McGraw-Hill, 2005</a:t>
                      </a:r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40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Tom Mitchell. Machine Learning. New York, McGraw-Hill, 1997.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44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[3]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Manning and Schuetze, Foundations of Statistical Natural Language Processing, MIT Press. Cambridge, MA, 1999.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67169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/>
                        <a:t>Website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/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7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sakai.it.tdt.edu.vn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059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40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BẢNG PHÂN CÔNG CÔNG VIỆC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9811"/>
              </p:ext>
            </p:extLst>
          </p:nvPr>
        </p:nvGraphicFramePr>
        <p:xfrm>
          <a:off x="626268" y="1383568"/>
          <a:ext cx="7891464" cy="340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8789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3798539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718268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1895868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Công việc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Người thực hiện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hoá A* cho cả hai vấn đề Single và 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1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51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lớp EightQueenProblem và hill_climbing_search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3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4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 chương trình chạy yêu cầu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11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 bản trình bày chung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1077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AB1CEC5-2BAD-1C07-6B07-F474F46A98DB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7A2A31-FB7A-4F1F-44D0-57F56E22618B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3</a:t>
            </a:r>
          </a:p>
        </p:txBody>
      </p:sp>
    </p:spTree>
    <p:extLst>
      <p:ext uri="{BB962C8B-B14F-4D97-AF65-F5344CB8AC3E}">
        <p14:creationId xmlns:p14="http://schemas.microsoft.com/office/powerpoint/2010/main" val="144204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ĐÁNH GIÁ MỰC ĐỘ HOÀN THÀNH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472864"/>
              </p:ext>
            </p:extLst>
          </p:nvPr>
        </p:nvGraphicFramePr>
        <p:xfrm>
          <a:off x="1000124" y="1440718"/>
          <a:ext cx="714375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3424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2528851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47902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 và 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MSSV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Võ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Phước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Trung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Thịnh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Đình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F3ADEA5-03F2-7E56-B6E6-8B6970A896CF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342279-3B1B-9555-FD5C-CA3839B3D029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3DF9C-2FEB-EE52-21A1-DBBB2454EA38}"/>
              </a:ext>
            </a:extLst>
          </p:cNvPr>
          <p:cNvSpPr txBox="1"/>
          <p:nvPr/>
        </p:nvSpPr>
        <p:spPr>
          <a:xfrm>
            <a:off x="1000124" y="5592544"/>
            <a:ext cx="714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/>
              <a:t>Workspace: </a:t>
            </a:r>
            <a:r>
              <a:rPr lang="en-US" i="1">
                <a:hlinkClick r:id="rId3"/>
              </a:rPr>
              <a:t>https://github.com/trngbro/AI</a:t>
            </a:r>
            <a:r>
              <a:rPr lang="en-US" i="1"/>
              <a:t> (Private during deadline time)</a:t>
            </a:r>
            <a:br>
              <a:rPr lang="en-US" i="1"/>
            </a:b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01124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B5848A5-3C88-A3DF-9B0B-60160834435A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B62299-A944-8252-B1CB-882A15417931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774FE-5094-7AB3-83D9-57A0DF7FF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974" y="1512404"/>
            <a:ext cx="4740051" cy="3833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4BE0A0-109F-5738-2B5A-12B232A6A7ED}"/>
              </a:ext>
            </a:extLst>
          </p:cNvPr>
          <p:cNvSpPr txBox="1"/>
          <p:nvPr/>
        </p:nvSpPr>
        <p:spPr>
          <a:xfrm>
            <a:off x="2730918" y="5607569"/>
            <a:ext cx="368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Cài đặt lớp SingleFoodSearchProblem</a:t>
            </a:r>
          </a:p>
        </p:txBody>
      </p:sp>
    </p:spTree>
    <p:extLst>
      <p:ext uri="{BB962C8B-B14F-4D97-AF65-F5344CB8AC3E}">
        <p14:creationId xmlns:p14="http://schemas.microsoft.com/office/powerpoint/2010/main" val="401989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90852F-CCF4-2CB4-185D-9BD76C10552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FED488-422D-714E-BC8D-1EFFE4EB27E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6</a:t>
            </a:r>
          </a:p>
        </p:txBody>
      </p:sp>
      <p:pic>
        <p:nvPicPr>
          <p:cNvPr id="1026" name="Picture 2" descr="Introduction to Stack - Data Structure and Algorithm Tutorials -  GeeksforGeeks">
            <a:extLst>
              <a:ext uri="{FF2B5EF4-FFF2-40B4-BE49-F238E27FC236}">
                <a16:creationId xmlns:a16="http://schemas.microsoft.com/office/drawing/2014/main" id="{8B6FAEF3-00E8-C2B6-6484-BD77EBFDE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1458312"/>
            <a:ext cx="4963221" cy="425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CDB90-AF28-D274-AC55-ECC8E0120E31}"/>
              </a:ext>
            </a:extLst>
          </p:cNvPr>
          <p:cNvSpPr txBox="1"/>
          <p:nvPr/>
        </p:nvSpPr>
        <p:spPr>
          <a:xfrm>
            <a:off x="3161834" y="5825609"/>
            <a:ext cx="326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 workflow and implements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343610-2239-3C37-0292-61E9C46DA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797" y="1458660"/>
            <a:ext cx="2577296" cy="425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7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90852F-CCF4-2CB4-185D-9BD76C10552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FED488-422D-714E-BC8D-1EFFE4EB27E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CDB90-AF28-D274-AC55-ECC8E0120E31}"/>
              </a:ext>
            </a:extLst>
          </p:cNvPr>
          <p:cNvSpPr txBox="1"/>
          <p:nvPr/>
        </p:nvSpPr>
        <p:spPr>
          <a:xfrm>
            <a:off x="3350419" y="5434579"/>
            <a:ext cx="329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 workflow and implements</a:t>
            </a:r>
          </a:p>
        </p:txBody>
      </p:sp>
      <p:pic>
        <p:nvPicPr>
          <p:cNvPr id="2050" name="Picture 2" descr="Queue Data Structure - GeeksforGeeks">
            <a:extLst>
              <a:ext uri="{FF2B5EF4-FFF2-40B4-BE49-F238E27FC236}">
                <a16:creationId xmlns:a16="http://schemas.microsoft.com/office/drawing/2014/main" id="{10442409-7C1A-0341-44F3-33E057371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33"/>
          <a:stretch/>
        </p:blipFill>
        <p:spPr bwMode="auto">
          <a:xfrm>
            <a:off x="633412" y="2350108"/>
            <a:ext cx="4948238" cy="19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746AB3-58A2-74F9-9140-30A7E3ED3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711" y="1545812"/>
            <a:ext cx="2850127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4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90852F-CCF4-2CB4-185D-9BD76C10552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FED488-422D-714E-BC8D-1EFFE4EB27E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CDB90-AF28-D274-AC55-ECC8E0120E31}"/>
              </a:ext>
            </a:extLst>
          </p:cNvPr>
          <p:cNvSpPr txBox="1"/>
          <p:nvPr/>
        </p:nvSpPr>
        <p:spPr>
          <a:xfrm>
            <a:off x="2566066" y="5419010"/>
            <a:ext cx="401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PrioriryQueue workflow and implements</a:t>
            </a:r>
          </a:p>
        </p:txBody>
      </p:sp>
      <p:pic>
        <p:nvPicPr>
          <p:cNvPr id="3074" name="Picture 2" descr="Priority Queue in C++ Standard Template Library (STL) - GeeksforGeeks">
            <a:extLst>
              <a:ext uri="{FF2B5EF4-FFF2-40B4-BE49-F238E27FC236}">
                <a16:creationId xmlns:a16="http://schemas.microsoft.com/office/drawing/2014/main" id="{0282A2DD-FF67-A086-5C74-2D8174B11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8" r="14428"/>
          <a:stretch/>
        </p:blipFill>
        <p:spPr bwMode="auto">
          <a:xfrm>
            <a:off x="349875" y="1440821"/>
            <a:ext cx="4863619" cy="33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CBC959-D18B-486A-A2CE-1317A0097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6" y="1440822"/>
            <a:ext cx="2951030" cy="37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2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BB4107-403F-CD25-8D62-E1CD580C39E7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F6E6C4-7E4D-6951-DD77-D67FDB08BE3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A575E-AACF-0BC5-FF71-5FCE2C283EAA}"/>
              </a:ext>
            </a:extLst>
          </p:cNvPr>
          <p:cNvSpPr txBox="1"/>
          <p:nvPr/>
        </p:nvSpPr>
        <p:spPr>
          <a:xfrm>
            <a:off x="752474" y="3429000"/>
            <a:ext cx="657226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</a:p>
          <a:p>
            <a:b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2B44FC83-2398-5E3A-C381-62AE739D0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102171"/>
            <a:ext cx="5549708" cy="503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6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777</TotalTime>
  <Words>1153</Words>
  <Application>Microsoft Office PowerPoint</Application>
  <PresentationFormat>On-screen Show (4:3)</PresentationFormat>
  <Paragraphs>332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Nghia Nguyen</dc:creator>
  <cp:lastModifiedBy>Trung Nghia Nguyen</cp:lastModifiedBy>
  <cp:revision>1</cp:revision>
  <cp:lastPrinted>2023-03-20T07:19:02Z</cp:lastPrinted>
  <dcterms:created xsi:type="dcterms:W3CDTF">2023-03-16T04:23:27Z</dcterms:created>
  <dcterms:modified xsi:type="dcterms:W3CDTF">2023-04-07T07:07:40Z</dcterms:modified>
</cp:coreProperties>
</file>