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92" r:id="rId2"/>
    <p:sldId id="256" r:id="rId3"/>
    <p:sldId id="258" r:id="rId4"/>
    <p:sldId id="293" r:id="rId5"/>
    <p:sldId id="294" r:id="rId6"/>
    <p:sldId id="273" r:id="rId7"/>
    <p:sldId id="274" r:id="rId8"/>
    <p:sldId id="275" r:id="rId9"/>
    <p:sldId id="295" r:id="rId10"/>
    <p:sldId id="277" r:id="rId11"/>
    <p:sldId id="278" r:id="rId12"/>
    <p:sldId id="279" r:id="rId13"/>
    <p:sldId id="296" r:id="rId14"/>
    <p:sldId id="281" r:id="rId15"/>
    <p:sldId id="282" r:id="rId16"/>
    <p:sldId id="297" r:id="rId17"/>
    <p:sldId id="284" r:id="rId18"/>
    <p:sldId id="285" r:id="rId19"/>
    <p:sldId id="286" r:id="rId20"/>
    <p:sldId id="287" r:id="rId21"/>
    <p:sldId id="289" r:id="rId22"/>
    <p:sldId id="290" r:id="rId23"/>
    <p:sldId id="291" r:id="rId24"/>
    <p:sldId id="272" r:id="rId25"/>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A72D27-0F29-4AD9-985B-1D7512F86603}" v="13" dt="2023-04-07T07:09:04.2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76" d="100"/>
          <a:sy n="76" d="100"/>
        </p:scale>
        <p:origin x="178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ung Nghia Nguyen" userId="caf0b1f78d203fdc" providerId="LiveId" clId="{74A72D27-0F29-4AD9-985B-1D7512F86603}"/>
    <pc:docChg chg="undo redo custSel addSld delSld modSld sldOrd">
      <pc:chgData name="Trung Nghia Nguyen" userId="caf0b1f78d203fdc" providerId="LiveId" clId="{74A72D27-0F29-4AD9-985B-1D7512F86603}" dt="2023-04-12T02:11:12.031" v="2203" actId="20577"/>
      <pc:docMkLst>
        <pc:docMk/>
      </pc:docMkLst>
      <pc:sldChg chg="modSp mod">
        <pc:chgData name="Trung Nghia Nguyen" userId="caf0b1f78d203fdc" providerId="LiveId" clId="{74A72D27-0F29-4AD9-985B-1D7512F86603}" dt="2023-04-12T02:08:21.336" v="2160" actId="20577"/>
        <pc:sldMkLst>
          <pc:docMk/>
          <pc:sldMk cId="779292092" sldId="256"/>
        </pc:sldMkLst>
        <pc:graphicFrameChg chg="modGraphic">
          <ac:chgData name="Trung Nghia Nguyen" userId="caf0b1f78d203fdc" providerId="LiveId" clId="{74A72D27-0F29-4AD9-985B-1D7512F86603}" dt="2023-04-12T02:08:21.336" v="2160" actId="20577"/>
          <ac:graphicFrameMkLst>
            <pc:docMk/>
            <pc:sldMk cId="779292092" sldId="256"/>
            <ac:graphicFrameMk id="16" creationId="{A794B221-780B-3E0D-DCDE-B4B669AD1AE3}"/>
          </ac:graphicFrameMkLst>
        </pc:graphicFrameChg>
      </pc:sldChg>
      <pc:sldChg chg="modSp mod">
        <pc:chgData name="Trung Nghia Nguyen" userId="caf0b1f78d203fdc" providerId="LiveId" clId="{74A72D27-0F29-4AD9-985B-1D7512F86603}" dt="2023-04-12T02:09:25.799" v="2162" actId="20577"/>
        <pc:sldMkLst>
          <pc:docMk/>
          <pc:sldMk cId="3011248427" sldId="258"/>
        </pc:sldMkLst>
        <pc:spChg chg="mod">
          <ac:chgData name="Trung Nghia Nguyen" userId="caf0b1f78d203fdc" providerId="LiveId" clId="{74A72D27-0F29-4AD9-985B-1D7512F86603}" dt="2023-04-12T02:09:25.799" v="2162" actId="20577"/>
          <ac:spMkLst>
            <pc:docMk/>
            <pc:sldMk cId="3011248427" sldId="258"/>
            <ac:spMk id="4" creationId="{11342279-3B1B-9555-FD5C-CA3839B3D029}"/>
          </ac:spMkLst>
        </pc:spChg>
        <pc:graphicFrameChg chg="modGraphic">
          <ac:chgData name="Trung Nghia Nguyen" userId="caf0b1f78d203fdc" providerId="LiveId" clId="{74A72D27-0F29-4AD9-985B-1D7512F86603}" dt="2023-04-12T02:05:16.750" v="1692" actId="20577"/>
          <ac:graphicFrameMkLst>
            <pc:docMk/>
            <pc:sldMk cId="3011248427" sldId="258"/>
            <ac:graphicFrameMk id="16" creationId="{A794B221-780B-3E0D-DCDE-B4B669AD1AE3}"/>
          </ac:graphicFrameMkLst>
        </pc:graphicFrameChg>
      </pc:sldChg>
      <pc:sldChg chg="del">
        <pc:chgData name="Trung Nghia Nguyen" userId="caf0b1f78d203fdc" providerId="LiveId" clId="{74A72D27-0F29-4AD9-985B-1D7512F86603}" dt="2023-04-03T02:08:58.163" v="7" actId="2696"/>
        <pc:sldMkLst>
          <pc:docMk/>
          <pc:sldMk cId="4019893558" sldId="259"/>
        </pc:sldMkLst>
      </pc:sldChg>
      <pc:sldChg chg="del">
        <pc:chgData name="Trung Nghia Nguyen" userId="caf0b1f78d203fdc" providerId="LiveId" clId="{74A72D27-0F29-4AD9-985B-1D7512F86603}" dt="2023-04-03T02:08:58.163" v="7" actId="2696"/>
        <pc:sldMkLst>
          <pc:docMk/>
          <pc:sldMk cId="3474282668" sldId="260"/>
        </pc:sldMkLst>
      </pc:sldChg>
      <pc:sldChg chg="del">
        <pc:chgData name="Trung Nghia Nguyen" userId="caf0b1f78d203fdc" providerId="LiveId" clId="{74A72D27-0F29-4AD9-985B-1D7512F86603}" dt="2023-04-03T02:08:58.163" v="7" actId="2696"/>
        <pc:sldMkLst>
          <pc:docMk/>
          <pc:sldMk cId="2176878142" sldId="261"/>
        </pc:sldMkLst>
      </pc:sldChg>
      <pc:sldChg chg="del">
        <pc:chgData name="Trung Nghia Nguyen" userId="caf0b1f78d203fdc" providerId="LiveId" clId="{74A72D27-0F29-4AD9-985B-1D7512F86603}" dt="2023-04-03T02:08:58.163" v="7" actId="2696"/>
        <pc:sldMkLst>
          <pc:docMk/>
          <pc:sldMk cId="482173432" sldId="263"/>
        </pc:sldMkLst>
      </pc:sldChg>
      <pc:sldChg chg="del">
        <pc:chgData name="Trung Nghia Nguyen" userId="caf0b1f78d203fdc" providerId="LiveId" clId="{74A72D27-0F29-4AD9-985B-1D7512F86603}" dt="2023-04-03T02:08:58.163" v="7" actId="2696"/>
        <pc:sldMkLst>
          <pc:docMk/>
          <pc:sldMk cId="2895901428" sldId="264"/>
        </pc:sldMkLst>
      </pc:sldChg>
      <pc:sldChg chg="del">
        <pc:chgData name="Trung Nghia Nguyen" userId="caf0b1f78d203fdc" providerId="LiveId" clId="{74A72D27-0F29-4AD9-985B-1D7512F86603}" dt="2023-04-03T02:08:58.163" v="7" actId="2696"/>
        <pc:sldMkLst>
          <pc:docMk/>
          <pc:sldMk cId="4283605162" sldId="265"/>
        </pc:sldMkLst>
      </pc:sldChg>
      <pc:sldChg chg="del">
        <pc:chgData name="Trung Nghia Nguyen" userId="caf0b1f78d203fdc" providerId="LiveId" clId="{74A72D27-0F29-4AD9-985B-1D7512F86603}" dt="2023-04-03T02:08:58.163" v="7" actId="2696"/>
        <pc:sldMkLst>
          <pc:docMk/>
          <pc:sldMk cId="1755807355" sldId="266"/>
        </pc:sldMkLst>
      </pc:sldChg>
      <pc:sldChg chg="del">
        <pc:chgData name="Trung Nghia Nguyen" userId="caf0b1f78d203fdc" providerId="LiveId" clId="{74A72D27-0F29-4AD9-985B-1D7512F86603}" dt="2023-04-03T02:08:58.163" v="7" actId="2696"/>
        <pc:sldMkLst>
          <pc:docMk/>
          <pc:sldMk cId="420754388" sldId="267"/>
        </pc:sldMkLst>
      </pc:sldChg>
      <pc:sldChg chg="del">
        <pc:chgData name="Trung Nghia Nguyen" userId="caf0b1f78d203fdc" providerId="LiveId" clId="{74A72D27-0F29-4AD9-985B-1D7512F86603}" dt="2023-04-03T02:08:58.163" v="7" actId="2696"/>
        <pc:sldMkLst>
          <pc:docMk/>
          <pc:sldMk cId="1800081090" sldId="268"/>
        </pc:sldMkLst>
      </pc:sldChg>
      <pc:sldChg chg="del">
        <pc:chgData name="Trung Nghia Nguyen" userId="caf0b1f78d203fdc" providerId="LiveId" clId="{74A72D27-0F29-4AD9-985B-1D7512F86603}" dt="2023-04-03T02:08:58.163" v="7" actId="2696"/>
        <pc:sldMkLst>
          <pc:docMk/>
          <pc:sldMk cId="4260099494" sldId="269"/>
        </pc:sldMkLst>
      </pc:sldChg>
      <pc:sldChg chg="del">
        <pc:chgData name="Trung Nghia Nguyen" userId="caf0b1f78d203fdc" providerId="LiveId" clId="{74A72D27-0F29-4AD9-985B-1D7512F86603}" dt="2023-04-03T02:08:58.163" v="7" actId="2696"/>
        <pc:sldMkLst>
          <pc:docMk/>
          <pc:sldMk cId="2511818953" sldId="270"/>
        </pc:sldMkLst>
      </pc:sldChg>
      <pc:sldChg chg="del">
        <pc:chgData name="Trung Nghia Nguyen" userId="caf0b1f78d203fdc" providerId="LiveId" clId="{74A72D27-0F29-4AD9-985B-1D7512F86603}" dt="2023-04-03T02:08:58.163" v="7" actId="2696"/>
        <pc:sldMkLst>
          <pc:docMk/>
          <pc:sldMk cId="2278832414" sldId="271"/>
        </pc:sldMkLst>
      </pc:sldChg>
      <pc:sldChg chg="modSp mod">
        <pc:chgData name="Trung Nghia Nguyen" userId="caf0b1f78d203fdc" providerId="LiveId" clId="{74A72D27-0F29-4AD9-985B-1D7512F86603}" dt="2023-04-12T02:11:12.031" v="2203" actId="20577"/>
        <pc:sldMkLst>
          <pc:docMk/>
          <pc:sldMk cId="610409002" sldId="272"/>
        </pc:sldMkLst>
        <pc:spChg chg="mod">
          <ac:chgData name="Trung Nghia Nguyen" userId="caf0b1f78d203fdc" providerId="LiveId" clId="{74A72D27-0F29-4AD9-985B-1D7512F86603}" dt="2023-04-12T02:11:12.031" v="2203" actId="20577"/>
          <ac:spMkLst>
            <pc:docMk/>
            <pc:sldMk cId="610409002" sldId="272"/>
            <ac:spMk id="4" creationId="{CE933A1E-D43F-BDBC-88C5-FA719398A112}"/>
          </ac:spMkLst>
        </pc:spChg>
      </pc:sldChg>
      <pc:sldChg chg="del">
        <pc:chgData name="Trung Nghia Nguyen" userId="caf0b1f78d203fdc" providerId="LiveId" clId="{74A72D27-0F29-4AD9-985B-1D7512F86603}" dt="2023-04-03T02:08:58.163" v="7" actId="2696"/>
        <pc:sldMkLst>
          <pc:docMk/>
          <pc:sldMk cId="3245475923" sldId="273"/>
        </pc:sldMkLst>
      </pc:sldChg>
      <pc:sldChg chg="addSp delSp modSp add mod">
        <pc:chgData name="Trung Nghia Nguyen" userId="caf0b1f78d203fdc" providerId="LiveId" clId="{74A72D27-0F29-4AD9-985B-1D7512F86603}" dt="2023-04-07T04:41:07.539" v="109" actId="20577"/>
        <pc:sldMkLst>
          <pc:docMk/>
          <pc:sldMk cId="3271686320" sldId="273"/>
        </pc:sldMkLst>
        <pc:spChg chg="mod">
          <ac:chgData name="Trung Nghia Nguyen" userId="caf0b1f78d203fdc" providerId="LiveId" clId="{74A72D27-0F29-4AD9-985B-1D7512F86603}" dt="2023-04-07T04:41:07.539" v="109" actId="20577"/>
          <ac:spMkLst>
            <pc:docMk/>
            <pc:sldMk cId="3271686320" sldId="273"/>
            <ac:spMk id="3" creationId="{56C3DF9C-2FEB-EE52-21A1-DBBB2454EA38}"/>
          </ac:spMkLst>
        </pc:spChg>
        <pc:spChg chg="mod">
          <ac:chgData name="Trung Nghia Nguyen" userId="caf0b1f78d203fdc" providerId="LiveId" clId="{74A72D27-0F29-4AD9-985B-1D7512F86603}" dt="2023-04-07T04:37:07.120" v="12"/>
          <ac:spMkLst>
            <pc:docMk/>
            <pc:sldMk cId="3271686320" sldId="273"/>
            <ac:spMk id="14" creationId="{63B4AB36-B54A-EA5C-2A74-F2C80BE0CBC4}"/>
          </ac:spMkLst>
        </pc:spChg>
        <pc:graphicFrameChg chg="del modGraphic">
          <ac:chgData name="Trung Nghia Nguyen" userId="caf0b1f78d203fdc" providerId="LiveId" clId="{74A72D27-0F29-4AD9-985B-1D7512F86603}" dt="2023-04-07T04:36:25.364" v="10" actId="478"/>
          <ac:graphicFrameMkLst>
            <pc:docMk/>
            <pc:sldMk cId="3271686320" sldId="273"/>
            <ac:graphicFrameMk id="16" creationId="{A794B221-780B-3E0D-DCDE-B4B669AD1AE3}"/>
          </ac:graphicFrameMkLst>
        </pc:graphicFrameChg>
        <pc:picChg chg="add del">
          <ac:chgData name="Trung Nghia Nguyen" userId="caf0b1f78d203fdc" providerId="LiveId" clId="{74A72D27-0F29-4AD9-985B-1D7512F86603}" dt="2023-04-07T04:40:26.638" v="68" actId="22"/>
          <ac:picMkLst>
            <pc:docMk/>
            <pc:sldMk cId="3271686320" sldId="273"/>
            <ac:picMk id="6" creationId="{D40DFA79-59CF-518D-8671-4B309237923C}"/>
          </ac:picMkLst>
        </pc:picChg>
        <pc:picChg chg="add">
          <ac:chgData name="Trung Nghia Nguyen" userId="caf0b1f78d203fdc" providerId="LiveId" clId="{74A72D27-0F29-4AD9-985B-1D7512F86603}" dt="2023-04-07T04:40:27.345" v="69" actId="22"/>
          <ac:picMkLst>
            <pc:docMk/>
            <pc:sldMk cId="3271686320" sldId="273"/>
            <ac:picMk id="8" creationId="{FB5493A0-FBAC-3D16-A44C-F3D60FF25D59}"/>
          </ac:picMkLst>
        </pc:picChg>
      </pc:sldChg>
      <pc:sldChg chg="del">
        <pc:chgData name="Trung Nghia Nguyen" userId="caf0b1f78d203fdc" providerId="LiveId" clId="{74A72D27-0F29-4AD9-985B-1D7512F86603}" dt="2023-04-03T02:08:58.163" v="7" actId="2696"/>
        <pc:sldMkLst>
          <pc:docMk/>
          <pc:sldMk cId="1354583273" sldId="274"/>
        </pc:sldMkLst>
      </pc:sldChg>
      <pc:sldChg chg="addSp delSp modSp add mod">
        <pc:chgData name="Trung Nghia Nguyen" userId="caf0b1f78d203fdc" providerId="LiveId" clId="{74A72D27-0F29-4AD9-985B-1D7512F86603}" dt="2023-04-12T02:09:38.493" v="2164" actId="20577"/>
        <pc:sldMkLst>
          <pc:docMk/>
          <pc:sldMk cId="3060752393" sldId="274"/>
        </pc:sldMkLst>
        <pc:spChg chg="del">
          <ac:chgData name="Trung Nghia Nguyen" userId="caf0b1f78d203fdc" providerId="LiveId" clId="{74A72D27-0F29-4AD9-985B-1D7512F86603}" dt="2023-04-07T04:50:46.902" v="120" actId="478"/>
          <ac:spMkLst>
            <pc:docMk/>
            <pc:sldMk cId="3060752393" sldId="274"/>
            <ac:spMk id="3" creationId="{56C3DF9C-2FEB-EE52-21A1-DBBB2454EA38}"/>
          </ac:spMkLst>
        </pc:spChg>
        <pc:spChg chg="mod">
          <ac:chgData name="Trung Nghia Nguyen" userId="caf0b1f78d203fdc" providerId="LiveId" clId="{74A72D27-0F29-4AD9-985B-1D7512F86603}" dt="2023-04-12T02:09:38.493" v="2164" actId="20577"/>
          <ac:spMkLst>
            <pc:docMk/>
            <pc:sldMk cId="3060752393" sldId="274"/>
            <ac:spMk id="4" creationId="{11342279-3B1B-9555-FD5C-CA3839B3D029}"/>
          </ac:spMkLst>
        </pc:spChg>
        <pc:spChg chg="add mod">
          <ac:chgData name="Trung Nghia Nguyen" userId="caf0b1f78d203fdc" providerId="LiveId" clId="{74A72D27-0F29-4AD9-985B-1D7512F86603}" dt="2023-04-07T04:42:44.697" v="117" actId="20577"/>
          <ac:spMkLst>
            <pc:docMk/>
            <pc:sldMk cId="3060752393" sldId="274"/>
            <ac:spMk id="5" creationId="{2FD009FE-CA5C-D5A4-E99D-1E506F763D1C}"/>
          </ac:spMkLst>
        </pc:spChg>
        <pc:spChg chg="add del mod">
          <ac:chgData name="Trung Nghia Nguyen" userId="caf0b1f78d203fdc" providerId="LiveId" clId="{74A72D27-0F29-4AD9-985B-1D7512F86603}" dt="2023-04-07T05:17:33.612" v="826" actId="26606"/>
          <ac:spMkLst>
            <pc:docMk/>
            <pc:sldMk cId="3060752393" sldId="274"/>
            <ac:spMk id="9" creationId="{A5E499F2-A664-ED0F-A5F2-90D3F70E6A8F}"/>
          </ac:spMkLst>
        </pc:spChg>
        <pc:graphicFrameChg chg="add del">
          <ac:chgData name="Trung Nghia Nguyen" userId="caf0b1f78d203fdc" providerId="LiveId" clId="{74A72D27-0F29-4AD9-985B-1D7512F86603}" dt="2023-04-07T05:17:33.612" v="826" actId="26606"/>
          <ac:graphicFrameMkLst>
            <pc:docMk/>
            <pc:sldMk cId="3060752393" sldId="274"/>
            <ac:graphicFrameMk id="1036" creationId="{3519F387-03E5-F075-770B-7921263A7BA2}"/>
          </ac:graphicFrameMkLst>
        </pc:graphicFrameChg>
        <pc:picChg chg="add del mod">
          <ac:chgData name="Trung Nghia Nguyen" userId="caf0b1f78d203fdc" providerId="LiveId" clId="{74A72D27-0F29-4AD9-985B-1D7512F86603}" dt="2023-04-07T05:17:26.297" v="822" actId="478"/>
          <ac:picMkLst>
            <pc:docMk/>
            <pc:sldMk cId="3060752393" sldId="274"/>
            <ac:picMk id="7" creationId="{6E3FD3B3-6CCD-5296-1F63-771A4C584FF8}"/>
          </ac:picMkLst>
        </pc:picChg>
        <pc:picChg chg="del">
          <ac:chgData name="Trung Nghia Nguyen" userId="caf0b1f78d203fdc" providerId="LiveId" clId="{74A72D27-0F29-4AD9-985B-1D7512F86603}" dt="2023-04-07T04:42:34.524" v="111" actId="478"/>
          <ac:picMkLst>
            <pc:docMk/>
            <pc:sldMk cId="3060752393" sldId="274"/>
            <ac:picMk id="8" creationId="{FB5493A0-FBAC-3D16-A44C-F3D60FF25D59}"/>
          </ac:picMkLst>
        </pc:picChg>
        <pc:picChg chg="add mod">
          <ac:chgData name="Trung Nghia Nguyen" userId="caf0b1f78d203fdc" providerId="LiveId" clId="{74A72D27-0F29-4AD9-985B-1D7512F86603}" dt="2023-04-07T05:17:31.235" v="824" actId="1076"/>
          <ac:picMkLst>
            <pc:docMk/>
            <pc:sldMk cId="3060752393" sldId="274"/>
            <ac:picMk id="12" creationId="{17ED4067-F9EF-DC7E-1389-61F7BE8907E8}"/>
          </ac:picMkLst>
        </pc:picChg>
      </pc:sldChg>
      <pc:sldChg chg="del">
        <pc:chgData name="Trung Nghia Nguyen" userId="caf0b1f78d203fdc" providerId="LiveId" clId="{74A72D27-0F29-4AD9-985B-1D7512F86603}" dt="2023-04-03T02:08:58.163" v="7" actId="2696"/>
        <pc:sldMkLst>
          <pc:docMk/>
          <pc:sldMk cId="288851990" sldId="275"/>
        </pc:sldMkLst>
      </pc:sldChg>
      <pc:sldChg chg="addSp delSp modSp add mod">
        <pc:chgData name="Trung Nghia Nguyen" userId="caf0b1f78d203fdc" providerId="LiveId" clId="{74A72D27-0F29-4AD9-985B-1D7512F86603}" dt="2023-04-12T02:09:44.730" v="2166" actId="20577"/>
        <pc:sldMkLst>
          <pc:docMk/>
          <pc:sldMk cId="702601999" sldId="275"/>
        </pc:sldMkLst>
        <pc:spChg chg="mod">
          <ac:chgData name="Trung Nghia Nguyen" userId="caf0b1f78d203fdc" providerId="LiveId" clId="{74A72D27-0F29-4AD9-985B-1D7512F86603}" dt="2023-04-12T02:09:44.730" v="2166" actId="20577"/>
          <ac:spMkLst>
            <pc:docMk/>
            <pc:sldMk cId="702601999" sldId="275"/>
            <ac:spMk id="4" creationId="{11342279-3B1B-9555-FD5C-CA3839B3D029}"/>
          </ac:spMkLst>
        </pc:spChg>
        <pc:spChg chg="mod">
          <ac:chgData name="Trung Nghia Nguyen" userId="caf0b1f78d203fdc" providerId="LiveId" clId="{74A72D27-0F29-4AD9-985B-1D7512F86603}" dt="2023-04-07T05:14:21.399" v="821" actId="20577"/>
          <ac:spMkLst>
            <pc:docMk/>
            <pc:sldMk cId="702601999" sldId="275"/>
            <ac:spMk id="5" creationId="{2FD009FE-CA5C-D5A4-E99D-1E506F763D1C}"/>
          </ac:spMkLst>
        </pc:spChg>
        <pc:spChg chg="add del mod">
          <ac:chgData name="Trung Nghia Nguyen" userId="caf0b1f78d203fdc" providerId="LiveId" clId="{74A72D27-0F29-4AD9-985B-1D7512F86603}" dt="2023-04-07T05:20:11.736" v="885" actId="26606"/>
          <ac:spMkLst>
            <pc:docMk/>
            <pc:sldMk cId="702601999" sldId="275"/>
            <ac:spMk id="9" creationId="{A5E499F2-A664-ED0F-A5F2-90D3F70E6A8F}"/>
          </ac:spMkLst>
        </pc:spChg>
        <pc:graphicFrameChg chg="add del">
          <ac:chgData name="Trung Nghia Nguyen" userId="caf0b1f78d203fdc" providerId="LiveId" clId="{74A72D27-0F29-4AD9-985B-1D7512F86603}" dt="2023-04-07T05:20:11.736" v="885" actId="26606"/>
          <ac:graphicFrameMkLst>
            <pc:docMk/>
            <pc:sldMk cId="702601999" sldId="275"/>
            <ac:graphicFrameMk id="1036" creationId="{511BE55A-4A7F-30C4-60BC-5076288939E1}"/>
          </ac:graphicFrameMkLst>
        </pc:graphicFrameChg>
        <pc:picChg chg="add mod">
          <ac:chgData name="Trung Nghia Nguyen" userId="caf0b1f78d203fdc" providerId="LiveId" clId="{74A72D27-0F29-4AD9-985B-1D7512F86603}" dt="2023-04-07T05:20:09.856" v="883" actId="1076"/>
          <ac:picMkLst>
            <pc:docMk/>
            <pc:sldMk cId="702601999" sldId="275"/>
            <ac:picMk id="6" creationId="{8AB3465A-8B43-46A1-2F2F-08B9C1204176}"/>
          </ac:picMkLst>
        </pc:picChg>
        <pc:picChg chg="del">
          <ac:chgData name="Trung Nghia Nguyen" userId="caf0b1f78d203fdc" providerId="LiveId" clId="{74A72D27-0F29-4AD9-985B-1D7512F86603}" dt="2023-04-07T05:20:05.056" v="881" actId="478"/>
          <ac:picMkLst>
            <pc:docMk/>
            <pc:sldMk cId="702601999" sldId="275"/>
            <ac:picMk id="7" creationId="{6E3FD3B3-6CCD-5296-1F63-771A4C584FF8}"/>
          </ac:picMkLst>
        </pc:picChg>
      </pc:sldChg>
      <pc:sldChg chg="del">
        <pc:chgData name="Trung Nghia Nguyen" userId="caf0b1f78d203fdc" providerId="LiveId" clId="{74A72D27-0F29-4AD9-985B-1D7512F86603}" dt="2023-04-03T02:08:58.163" v="7" actId="2696"/>
        <pc:sldMkLst>
          <pc:docMk/>
          <pc:sldMk cId="2797651471" sldId="276"/>
        </pc:sldMkLst>
      </pc:sldChg>
      <pc:sldChg chg="addSp delSp modSp add mod">
        <pc:chgData name="Trung Nghia Nguyen" userId="caf0b1f78d203fdc" providerId="LiveId" clId="{74A72D27-0F29-4AD9-985B-1D7512F86603}" dt="2023-04-12T02:09:49.466" v="2167" actId="20577"/>
        <pc:sldMkLst>
          <pc:docMk/>
          <pc:sldMk cId="3245475923" sldId="276"/>
        </pc:sldMkLst>
        <pc:spChg chg="mod">
          <ac:chgData name="Trung Nghia Nguyen" userId="caf0b1f78d203fdc" providerId="LiveId" clId="{74A72D27-0F29-4AD9-985B-1D7512F86603}" dt="2023-04-12T02:09:49.466" v="2167" actId="20577"/>
          <ac:spMkLst>
            <pc:docMk/>
            <pc:sldMk cId="3245475923" sldId="276"/>
            <ac:spMk id="6" creationId="{F6D86575-6F62-E86B-CB8C-67FDEFFD30D6}"/>
          </ac:spMkLst>
        </pc:spChg>
        <pc:spChg chg="mod">
          <ac:chgData name="Trung Nghia Nguyen" userId="caf0b1f78d203fdc" providerId="LiveId" clId="{74A72D27-0F29-4AD9-985B-1D7512F86603}" dt="2023-04-07T06:10:37.616" v="887"/>
          <ac:spMkLst>
            <pc:docMk/>
            <pc:sldMk cId="3245475923" sldId="276"/>
            <ac:spMk id="14" creationId="{63B4AB36-B54A-EA5C-2A74-F2C80BE0CBC4}"/>
          </ac:spMkLst>
        </pc:spChg>
        <pc:graphicFrameChg chg="add del modGraphic">
          <ac:chgData name="Trung Nghia Nguyen" userId="caf0b1f78d203fdc" providerId="LiveId" clId="{74A72D27-0F29-4AD9-985B-1D7512F86603}" dt="2023-04-07T06:50:02.943" v="1169" actId="20577"/>
          <ac:graphicFrameMkLst>
            <pc:docMk/>
            <pc:sldMk cId="3245475923" sldId="276"/>
            <ac:graphicFrameMk id="3" creationId="{5E8325E1-BDCF-5783-E97F-C770E7E58F6D}"/>
          </ac:graphicFrameMkLst>
        </pc:graphicFrameChg>
      </pc:sldChg>
      <pc:sldChg chg="del">
        <pc:chgData name="Trung Nghia Nguyen" userId="caf0b1f78d203fdc" providerId="LiveId" clId="{74A72D27-0F29-4AD9-985B-1D7512F86603}" dt="2023-04-03T02:08:36.967" v="1" actId="2696"/>
        <pc:sldMkLst>
          <pc:docMk/>
          <pc:sldMk cId="1442048206" sldId="277"/>
        </pc:sldMkLst>
      </pc:sldChg>
      <pc:sldChg chg="addSp delSp modSp add mod ord">
        <pc:chgData name="Trung Nghia Nguyen" userId="caf0b1f78d203fdc" providerId="LiveId" clId="{74A72D27-0F29-4AD9-985B-1D7512F86603}" dt="2023-04-12T02:09:54.113" v="2169" actId="20577"/>
        <pc:sldMkLst>
          <pc:docMk/>
          <pc:sldMk cId="2606626882" sldId="277"/>
        </pc:sldMkLst>
        <pc:spChg chg="add mod">
          <ac:chgData name="Trung Nghia Nguyen" userId="caf0b1f78d203fdc" providerId="LiveId" clId="{74A72D27-0F29-4AD9-985B-1D7512F86603}" dt="2023-04-07T06:44:00.399" v="947" actId="123"/>
          <ac:spMkLst>
            <pc:docMk/>
            <pc:sldMk cId="2606626882" sldId="277"/>
            <ac:spMk id="3" creationId="{99E5E634-12BA-9584-7604-34E90EF91282}"/>
          </ac:spMkLst>
        </pc:spChg>
        <pc:spChg chg="mod">
          <ac:chgData name="Trung Nghia Nguyen" userId="caf0b1f78d203fdc" providerId="LiveId" clId="{74A72D27-0F29-4AD9-985B-1D7512F86603}" dt="2023-04-12T02:09:54.113" v="2169" actId="20577"/>
          <ac:spMkLst>
            <pc:docMk/>
            <pc:sldMk cId="2606626882" sldId="277"/>
            <ac:spMk id="4" creationId="{11342279-3B1B-9555-FD5C-CA3839B3D029}"/>
          </ac:spMkLst>
        </pc:spChg>
        <pc:spChg chg="mod">
          <ac:chgData name="Trung Nghia Nguyen" userId="caf0b1f78d203fdc" providerId="LiveId" clId="{74A72D27-0F29-4AD9-985B-1D7512F86603}" dt="2023-04-07T06:12:23.738" v="904" actId="20577"/>
          <ac:spMkLst>
            <pc:docMk/>
            <pc:sldMk cId="2606626882" sldId="277"/>
            <ac:spMk id="5" creationId="{2FD009FE-CA5C-D5A4-E99D-1E506F763D1C}"/>
          </ac:spMkLst>
        </pc:spChg>
        <pc:spChg chg="del">
          <ac:chgData name="Trung Nghia Nguyen" userId="caf0b1f78d203fdc" providerId="LiveId" clId="{74A72D27-0F29-4AD9-985B-1D7512F86603}" dt="2023-04-07T06:41:08.866" v="908" actId="478"/>
          <ac:spMkLst>
            <pc:docMk/>
            <pc:sldMk cId="2606626882" sldId="277"/>
            <ac:spMk id="9" creationId="{A5E499F2-A664-ED0F-A5F2-90D3F70E6A8F}"/>
          </ac:spMkLst>
        </pc:spChg>
        <pc:spChg chg="mod">
          <ac:chgData name="Trung Nghia Nguyen" userId="caf0b1f78d203fdc" providerId="LiveId" clId="{74A72D27-0F29-4AD9-985B-1D7512F86603}" dt="2023-04-07T06:12:12.345" v="900"/>
          <ac:spMkLst>
            <pc:docMk/>
            <pc:sldMk cId="2606626882" sldId="277"/>
            <ac:spMk id="14" creationId="{63B4AB36-B54A-EA5C-2A74-F2C80BE0CBC4}"/>
          </ac:spMkLst>
        </pc:spChg>
        <pc:picChg chg="del">
          <ac:chgData name="Trung Nghia Nguyen" userId="caf0b1f78d203fdc" providerId="LiveId" clId="{74A72D27-0F29-4AD9-985B-1D7512F86603}" dt="2023-04-07T06:40:59.925" v="905" actId="478"/>
          <ac:picMkLst>
            <pc:docMk/>
            <pc:sldMk cId="2606626882" sldId="277"/>
            <ac:picMk id="6" creationId="{8AB3465A-8B43-46A1-2F2F-08B9C1204176}"/>
          </ac:picMkLst>
        </pc:picChg>
      </pc:sldChg>
      <pc:sldChg chg="addSp delSp modSp add mod">
        <pc:chgData name="Trung Nghia Nguyen" userId="caf0b1f78d203fdc" providerId="LiveId" clId="{74A72D27-0F29-4AD9-985B-1D7512F86603}" dt="2023-04-12T02:10:00.883" v="2171" actId="20577"/>
        <pc:sldMkLst>
          <pc:docMk/>
          <pc:sldMk cId="245947029" sldId="278"/>
        </pc:sldMkLst>
        <pc:spChg chg="del">
          <ac:chgData name="Trung Nghia Nguyen" userId="caf0b1f78d203fdc" providerId="LiveId" clId="{74A72D27-0F29-4AD9-985B-1D7512F86603}" dt="2023-04-07T06:44:58.486" v="951" actId="478"/>
          <ac:spMkLst>
            <pc:docMk/>
            <pc:sldMk cId="245947029" sldId="278"/>
            <ac:spMk id="3" creationId="{99E5E634-12BA-9584-7604-34E90EF91282}"/>
          </ac:spMkLst>
        </pc:spChg>
        <pc:spChg chg="mod">
          <ac:chgData name="Trung Nghia Nguyen" userId="caf0b1f78d203fdc" providerId="LiveId" clId="{74A72D27-0F29-4AD9-985B-1D7512F86603}" dt="2023-04-12T02:10:00.883" v="2171" actId="20577"/>
          <ac:spMkLst>
            <pc:docMk/>
            <pc:sldMk cId="245947029" sldId="278"/>
            <ac:spMk id="4" creationId="{11342279-3B1B-9555-FD5C-CA3839B3D029}"/>
          </ac:spMkLst>
        </pc:spChg>
        <pc:spChg chg="mod">
          <ac:chgData name="Trung Nghia Nguyen" userId="caf0b1f78d203fdc" providerId="LiveId" clId="{74A72D27-0F29-4AD9-985B-1D7512F86603}" dt="2023-04-07T06:44:55.679" v="950" actId="20577"/>
          <ac:spMkLst>
            <pc:docMk/>
            <pc:sldMk cId="245947029" sldId="278"/>
            <ac:spMk id="5" creationId="{2FD009FE-CA5C-D5A4-E99D-1E506F763D1C}"/>
          </ac:spMkLst>
        </pc:spChg>
        <pc:spChg chg="add mod">
          <ac:chgData name="Trung Nghia Nguyen" userId="caf0b1f78d203fdc" providerId="LiveId" clId="{74A72D27-0F29-4AD9-985B-1D7512F86603}" dt="2023-04-07T06:45:21.197" v="991" actId="1076"/>
          <ac:spMkLst>
            <pc:docMk/>
            <pc:sldMk cId="245947029" sldId="278"/>
            <ac:spMk id="8" creationId="{FE5D4E40-17C8-086B-12F6-4368FAD8DA16}"/>
          </ac:spMkLst>
        </pc:spChg>
        <pc:picChg chg="add mod">
          <ac:chgData name="Trung Nghia Nguyen" userId="caf0b1f78d203fdc" providerId="LiveId" clId="{74A72D27-0F29-4AD9-985B-1D7512F86603}" dt="2023-04-07T06:45:05.812" v="955" actId="1076"/>
          <ac:picMkLst>
            <pc:docMk/>
            <pc:sldMk cId="245947029" sldId="278"/>
            <ac:picMk id="7" creationId="{0FDF7036-65F5-81CA-0C41-46981E048379}"/>
          </ac:picMkLst>
        </pc:picChg>
      </pc:sldChg>
      <pc:sldChg chg="del">
        <pc:chgData name="Trung Nghia Nguyen" userId="caf0b1f78d203fdc" providerId="LiveId" clId="{74A72D27-0F29-4AD9-985B-1D7512F86603}" dt="2023-04-03T02:08:58.163" v="7" actId="2696"/>
        <pc:sldMkLst>
          <pc:docMk/>
          <pc:sldMk cId="599745211" sldId="278"/>
        </pc:sldMkLst>
      </pc:sldChg>
      <pc:sldChg chg="addSp delSp modSp add mod">
        <pc:chgData name="Trung Nghia Nguyen" userId="caf0b1f78d203fdc" providerId="LiveId" clId="{74A72D27-0F29-4AD9-985B-1D7512F86603}" dt="2023-04-12T02:10:06.749" v="2174" actId="20577"/>
        <pc:sldMkLst>
          <pc:docMk/>
          <pc:sldMk cId="1235902622" sldId="279"/>
        </pc:sldMkLst>
        <pc:spChg chg="mod">
          <ac:chgData name="Trung Nghia Nguyen" userId="caf0b1f78d203fdc" providerId="LiveId" clId="{74A72D27-0F29-4AD9-985B-1D7512F86603}" dt="2023-04-12T02:10:06.749" v="2174" actId="20577"/>
          <ac:spMkLst>
            <pc:docMk/>
            <pc:sldMk cId="1235902622" sldId="279"/>
            <ac:spMk id="4" creationId="{11342279-3B1B-9555-FD5C-CA3839B3D029}"/>
          </ac:spMkLst>
        </pc:spChg>
        <pc:spChg chg="mod">
          <ac:chgData name="Trung Nghia Nguyen" userId="caf0b1f78d203fdc" providerId="LiveId" clId="{74A72D27-0F29-4AD9-985B-1D7512F86603}" dt="2023-04-07T06:46:34.834" v="994" actId="20577"/>
          <ac:spMkLst>
            <pc:docMk/>
            <pc:sldMk cId="1235902622" sldId="279"/>
            <ac:spMk id="5" creationId="{2FD009FE-CA5C-D5A4-E99D-1E506F763D1C}"/>
          </ac:spMkLst>
        </pc:spChg>
        <pc:spChg chg="mod">
          <ac:chgData name="Trung Nghia Nguyen" userId="caf0b1f78d203fdc" providerId="LiveId" clId="{74A72D27-0F29-4AD9-985B-1D7512F86603}" dt="2023-04-07T06:46:45.708" v="1004" actId="1076"/>
          <ac:spMkLst>
            <pc:docMk/>
            <pc:sldMk cId="1235902622" sldId="279"/>
            <ac:spMk id="8" creationId="{FE5D4E40-17C8-086B-12F6-4368FAD8DA16}"/>
          </ac:spMkLst>
        </pc:spChg>
        <pc:picChg chg="add mod">
          <ac:chgData name="Trung Nghia Nguyen" userId="caf0b1f78d203fdc" providerId="LiveId" clId="{74A72D27-0F29-4AD9-985B-1D7512F86603}" dt="2023-04-07T06:46:52.033" v="1008" actId="1076"/>
          <ac:picMkLst>
            <pc:docMk/>
            <pc:sldMk cId="1235902622" sldId="279"/>
            <ac:picMk id="6" creationId="{F896E633-BB9F-818B-C978-E0845A96D19D}"/>
          </ac:picMkLst>
        </pc:picChg>
        <pc:picChg chg="del">
          <ac:chgData name="Trung Nghia Nguyen" userId="caf0b1f78d203fdc" providerId="LiveId" clId="{74A72D27-0F29-4AD9-985B-1D7512F86603}" dt="2023-04-07T06:46:46.719" v="1005" actId="478"/>
          <ac:picMkLst>
            <pc:docMk/>
            <pc:sldMk cId="1235902622" sldId="279"/>
            <ac:picMk id="7" creationId="{0FDF7036-65F5-81CA-0C41-46981E048379}"/>
          </ac:picMkLst>
        </pc:picChg>
      </pc:sldChg>
      <pc:sldChg chg="del">
        <pc:chgData name="Trung Nghia Nguyen" userId="caf0b1f78d203fdc" providerId="LiveId" clId="{74A72D27-0F29-4AD9-985B-1D7512F86603}" dt="2023-04-03T02:08:58.163" v="7" actId="2696"/>
        <pc:sldMkLst>
          <pc:docMk/>
          <pc:sldMk cId="2754922991" sldId="279"/>
        </pc:sldMkLst>
      </pc:sldChg>
      <pc:sldChg chg="del">
        <pc:chgData name="Trung Nghia Nguyen" userId="caf0b1f78d203fdc" providerId="LiveId" clId="{74A72D27-0F29-4AD9-985B-1D7512F86603}" dt="2023-04-03T02:08:58.163" v="7" actId="2696"/>
        <pc:sldMkLst>
          <pc:docMk/>
          <pc:sldMk cId="1570060703" sldId="280"/>
        </pc:sldMkLst>
      </pc:sldChg>
      <pc:sldChg chg="modSp add mod ord">
        <pc:chgData name="Trung Nghia Nguyen" userId="caf0b1f78d203fdc" providerId="LiveId" clId="{74A72D27-0F29-4AD9-985B-1D7512F86603}" dt="2023-04-12T02:10:12.145" v="2176" actId="20577"/>
        <pc:sldMkLst>
          <pc:docMk/>
          <pc:sldMk cId="3682275108" sldId="280"/>
        </pc:sldMkLst>
        <pc:spChg chg="mod">
          <ac:chgData name="Trung Nghia Nguyen" userId="caf0b1f78d203fdc" providerId="LiveId" clId="{74A72D27-0F29-4AD9-985B-1D7512F86603}" dt="2023-04-12T02:10:12.145" v="2176" actId="20577"/>
          <ac:spMkLst>
            <pc:docMk/>
            <pc:sldMk cId="3682275108" sldId="280"/>
            <ac:spMk id="6" creationId="{F6D86575-6F62-E86B-CB8C-67FDEFFD30D6}"/>
          </ac:spMkLst>
        </pc:spChg>
        <pc:spChg chg="mod">
          <ac:chgData name="Trung Nghia Nguyen" userId="caf0b1f78d203fdc" providerId="LiveId" clId="{74A72D27-0F29-4AD9-985B-1D7512F86603}" dt="2023-04-07T06:49:13.175" v="1012"/>
          <ac:spMkLst>
            <pc:docMk/>
            <pc:sldMk cId="3682275108" sldId="280"/>
            <ac:spMk id="14" creationId="{63B4AB36-B54A-EA5C-2A74-F2C80BE0CBC4}"/>
          </ac:spMkLst>
        </pc:spChg>
        <pc:graphicFrameChg chg="modGraphic">
          <ac:chgData name="Trung Nghia Nguyen" userId="caf0b1f78d203fdc" providerId="LiveId" clId="{74A72D27-0F29-4AD9-985B-1D7512F86603}" dt="2023-04-07T06:49:48.925" v="1097" actId="20577"/>
          <ac:graphicFrameMkLst>
            <pc:docMk/>
            <pc:sldMk cId="3682275108" sldId="280"/>
            <ac:graphicFrameMk id="3" creationId="{5E8325E1-BDCF-5783-E97F-C770E7E58F6D}"/>
          </ac:graphicFrameMkLst>
        </pc:graphicFrameChg>
      </pc:sldChg>
      <pc:sldChg chg="addSp delSp modSp add mod ord">
        <pc:chgData name="Trung Nghia Nguyen" userId="caf0b1f78d203fdc" providerId="LiveId" clId="{74A72D27-0F29-4AD9-985B-1D7512F86603}" dt="2023-04-12T02:10:16.980" v="2178" actId="20577"/>
        <pc:sldMkLst>
          <pc:docMk/>
          <pc:sldMk cId="2450269525" sldId="281"/>
        </pc:sldMkLst>
        <pc:spChg chg="mod">
          <ac:chgData name="Trung Nghia Nguyen" userId="caf0b1f78d203fdc" providerId="LiveId" clId="{74A72D27-0F29-4AD9-985B-1D7512F86603}" dt="2023-04-12T02:10:16.980" v="2178" actId="20577"/>
          <ac:spMkLst>
            <pc:docMk/>
            <pc:sldMk cId="2450269525" sldId="281"/>
            <ac:spMk id="4" creationId="{11342279-3B1B-9555-FD5C-CA3839B3D029}"/>
          </ac:spMkLst>
        </pc:spChg>
        <pc:spChg chg="mod">
          <ac:chgData name="Trung Nghia Nguyen" userId="caf0b1f78d203fdc" providerId="LiveId" clId="{74A72D27-0F29-4AD9-985B-1D7512F86603}" dt="2023-04-07T06:50:36.348" v="1177" actId="20577"/>
          <ac:spMkLst>
            <pc:docMk/>
            <pc:sldMk cId="2450269525" sldId="281"/>
            <ac:spMk id="5" creationId="{2FD009FE-CA5C-D5A4-E99D-1E506F763D1C}"/>
          </ac:spMkLst>
        </pc:spChg>
        <pc:spChg chg="mod">
          <ac:chgData name="Trung Nghia Nguyen" userId="caf0b1f78d203fdc" providerId="LiveId" clId="{74A72D27-0F29-4AD9-985B-1D7512F86603}" dt="2023-04-07T06:53:37.682" v="1279" actId="1076"/>
          <ac:spMkLst>
            <pc:docMk/>
            <pc:sldMk cId="2450269525" sldId="281"/>
            <ac:spMk id="8" creationId="{FE5D4E40-17C8-086B-12F6-4368FAD8DA16}"/>
          </ac:spMkLst>
        </pc:spChg>
        <pc:spChg chg="mod">
          <ac:chgData name="Trung Nghia Nguyen" userId="caf0b1f78d203fdc" providerId="LiveId" clId="{74A72D27-0F29-4AD9-985B-1D7512F86603}" dt="2023-04-07T06:50:28.974" v="1173"/>
          <ac:spMkLst>
            <pc:docMk/>
            <pc:sldMk cId="2450269525" sldId="281"/>
            <ac:spMk id="14" creationId="{63B4AB36-B54A-EA5C-2A74-F2C80BE0CBC4}"/>
          </ac:spMkLst>
        </pc:spChg>
        <pc:picChg chg="del">
          <ac:chgData name="Trung Nghia Nguyen" userId="caf0b1f78d203fdc" providerId="LiveId" clId="{74A72D27-0F29-4AD9-985B-1D7512F86603}" dt="2023-04-07T06:50:38.784" v="1178" actId="478"/>
          <ac:picMkLst>
            <pc:docMk/>
            <pc:sldMk cId="2450269525" sldId="281"/>
            <ac:picMk id="6" creationId="{F896E633-BB9F-818B-C978-E0845A96D19D}"/>
          </ac:picMkLst>
        </pc:picChg>
        <pc:picChg chg="add mod">
          <ac:chgData name="Trung Nghia Nguyen" userId="caf0b1f78d203fdc" providerId="LiveId" clId="{74A72D27-0F29-4AD9-985B-1D7512F86603}" dt="2023-04-07T06:52:55.375" v="1180" actId="1076"/>
          <ac:picMkLst>
            <pc:docMk/>
            <pc:sldMk cId="2450269525" sldId="281"/>
            <ac:picMk id="7" creationId="{1231DF50-44F7-D512-7848-C09E648633A4}"/>
          </ac:picMkLst>
        </pc:picChg>
      </pc:sldChg>
      <pc:sldChg chg="del">
        <pc:chgData name="Trung Nghia Nguyen" userId="caf0b1f78d203fdc" providerId="LiveId" clId="{74A72D27-0F29-4AD9-985B-1D7512F86603}" dt="2023-04-03T02:08:58.163" v="7" actId="2696"/>
        <pc:sldMkLst>
          <pc:docMk/>
          <pc:sldMk cId="3262030844" sldId="281"/>
        </pc:sldMkLst>
      </pc:sldChg>
      <pc:sldChg chg="addSp delSp modSp add mod">
        <pc:chgData name="Trung Nghia Nguyen" userId="caf0b1f78d203fdc" providerId="LiveId" clId="{74A72D27-0F29-4AD9-985B-1D7512F86603}" dt="2023-04-12T02:10:21.559" v="2181" actId="20577"/>
        <pc:sldMkLst>
          <pc:docMk/>
          <pc:sldMk cId="3480722215" sldId="282"/>
        </pc:sldMkLst>
        <pc:spChg chg="mod">
          <ac:chgData name="Trung Nghia Nguyen" userId="caf0b1f78d203fdc" providerId="LiveId" clId="{74A72D27-0F29-4AD9-985B-1D7512F86603}" dt="2023-04-12T02:10:21.559" v="2181" actId="20577"/>
          <ac:spMkLst>
            <pc:docMk/>
            <pc:sldMk cId="3480722215" sldId="282"/>
            <ac:spMk id="4" creationId="{11342279-3B1B-9555-FD5C-CA3839B3D029}"/>
          </ac:spMkLst>
        </pc:spChg>
        <pc:spChg chg="mod">
          <ac:chgData name="Trung Nghia Nguyen" userId="caf0b1f78d203fdc" providerId="LiveId" clId="{74A72D27-0F29-4AD9-985B-1D7512F86603}" dt="2023-04-07T06:54:42.092" v="1282" actId="20577"/>
          <ac:spMkLst>
            <pc:docMk/>
            <pc:sldMk cId="3480722215" sldId="282"/>
            <ac:spMk id="5" creationId="{2FD009FE-CA5C-D5A4-E99D-1E506F763D1C}"/>
          </ac:spMkLst>
        </pc:spChg>
        <pc:spChg chg="mod">
          <ac:chgData name="Trung Nghia Nguyen" userId="caf0b1f78d203fdc" providerId="LiveId" clId="{74A72D27-0F29-4AD9-985B-1D7512F86603}" dt="2023-04-07T06:54:51.952" v="1291" actId="1076"/>
          <ac:spMkLst>
            <pc:docMk/>
            <pc:sldMk cId="3480722215" sldId="282"/>
            <ac:spMk id="8" creationId="{FE5D4E40-17C8-086B-12F6-4368FAD8DA16}"/>
          </ac:spMkLst>
        </pc:spChg>
        <pc:picChg chg="add mod">
          <ac:chgData name="Trung Nghia Nguyen" userId="caf0b1f78d203fdc" providerId="LiveId" clId="{74A72D27-0F29-4AD9-985B-1D7512F86603}" dt="2023-04-07T06:54:54.962" v="1292" actId="1076"/>
          <ac:picMkLst>
            <pc:docMk/>
            <pc:sldMk cId="3480722215" sldId="282"/>
            <ac:picMk id="6" creationId="{961AAD6C-CC86-5091-ECFE-6957EBB93760}"/>
          </ac:picMkLst>
        </pc:picChg>
        <pc:picChg chg="del">
          <ac:chgData name="Trung Nghia Nguyen" userId="caf0b1f78d203fdc" providerId="LiveId" clId="{74A72D27-0F29-4AD9-985B-1D7512F86603}" dt="2023-04-07T06:54:43.704" v="1283" actId="478"/>
          <ac:picMkLst>
            <pc:docMk/>
            <pc:sldMk cId="3480722215" sldId="282"/>
            <ac:picMk id="7" creationId="{1231DF50-44F7-D512-7848-C09E648633A4}"/>
          </ac:picMkLst>
        </pc:picChg>
      </pc:sldChg>
      <pc:sldChg chg="del">
        <pc:chgData name="Trung Nghia Nguyen" userId="caf0b1f78d203fdc" providerId="LiveId" clId="{74A72D27-0F29-4AD9-985B-1D7512F86603}" dt="2023-04-03T02:08:58.163" v="7" actId="2696"/>
        <pc:sldMkLst>
          <pc:docMk/>
          <pc:sldMk cId="4109717965" sldId="282"/>
        </pc:sldMkLst>
      </pc:sldChg>
      <pc:sldChg chg="del">
        <pc:chgData name="Trung Nghia Nguyen" userId="caf0b1f78d203fdc" providerId="LiveId" clId="{74A72D27-0F29-4AD9-985B-1D7512F86603}" dt="2023-04-03T02:08:58.163" v="7" actId="2696"/>
        <pc:sldMkLst>
          <pc:docMk/>
          <pc:sldMk cId="3273506458" sldId="283"/>
        </pc:sldMkLst>
      </pc:sldChg>
      <pc:sldChg chg="modSp add mod ord">
        <pc:chgData name="Trung Nghia Nguyen" userId="caf0b1f78d203fdc" providerId="LiveId" clId="{74A72D27-0F29-4AD9-985B-1D7512F86603}" dt="2023-04-12T02:10:26.988" v="2183" actId="20577"/>
        <pc:sldMkLst>
          <pc:docMk/>
          <pc:sldMk cId="4081103811" sldId="283"/>
        </pc:sldMkLst>
        <pc:spChg chg="mod">
          <ac:chgData name="Trung Nghia Nguyen" userId="caf0b1f78d203fdc" providerId="LiveId" clId="{74A72D27-0F29-4AD9-985B-1D7512F86603}" dt="2023-04-12T02:10:26.988" v="2183" actId="20577"/>
          <ac:spMkLst>
            <pc:docMk/>
            <pc:sldMk cId="4081103811" sldId="283"/>
            <ac:spMk id="6" creationId="{F6D86575-6F62-E86B-CB8C-67FDEFFD30D6}"/>
          </ac:spMkLst>
        </pc:spChg>
        <pc:spChg chg="mod">
          <ac:chgData name="Trung Nghia Nguyen" userId="caf0b1f78d203fdc" providerId="LiveId" clId="{74A72D27-0F29-4AD9-985B-1D7512F86603}" dt="2023-04-07T06:55:58.085" v="1296"/>
          <ac:spMkLst>
            <pc:docMk/>
            <pc:sldMk cId="4081103811" sldId="283"/>
            <ac:spMk id="14" creationId="{63B4AB36-B54A-EA5C-2A74-F2C80BE0CBC4}"/>
          </ac:spMkLst>
        </pc:spChg>
        <pc:graphicFrameChg chg="modGraphic">
          <ac:chgData name="Trung Nghia Nguyen" userId="caf0b1f78d203fdc" providerId="LiveId" clId="{74A72D27-0F29-4AD9-985B-1D7512F86603}" dt="2023-04-07T06:56:13.537" v="1303" actId="20577"/>
          <ac:graphicFrameMkLst>
            <pc:docMk/>
            <pc:sldMk cId="4081103811" sldId="283"/>
            <ac:graphicFrameMk id="3" creationId="{5E8325E1-BDCF-5783-E97F-C770E7E58F6D}"/>
          </ac:graphicFrameMkLst>
        </pc:graphicFrameChg>
      </pc:sldChg>
      <pc:sldChg chg="del">
        <pc:chgData name="Trung Nghia Nguyen" userId="caf0b1f78d203fdc" providerId="LiveId" clId="{74A72D27-0F29-4AD9-985B-1D7512F86603}" dt="2023-04-03T02:08:58.163" v="7" actId="2696"/>
        <pc:sldMkLst>
          <pc:docMk/>
          <pc:sldMk cId="1076178229" sldId="284"/>
        </pc:sldMkLst>
      </pc:sldChg>
      <pc:sldChg chg="addSp delSp modSp add mod ord">
        <pc:chgData name="Trung Nghia Nguyen" userId="caf0b1f78d203fdc" providerId="LiveId" clId="{74A72D27-0F29-4AD9-985B-1D7512F86603}" dt="2023-04-12T02:10:31.414" v="2186" actId="20577"/>
        <pc:sldMkLst>
          <pc:docMk/>
          <pc:sldMk cId="3681655826" sldId="284"/>
        </pc:sldMkLst>
        <pc:spChg chg="mod">
          <ac:chgData name="Trung Nghia Nguyen" userId="caf0b1f78d203fdc" providerId="LiveId" clId="{74A72D27-0F29-4AD9-985B-1D7512F86603}" dt="2023-04-12T02:10:31.414" v="2186" actId="20577"/>
          <ac:spMkLst>
            <pc:docMk/>
            <pc:sldMk cId="3681655826" sldId="284"/>
            <ac:spMk id="4" creationId="{11342279-3B1B-9555-FD5C-CA3839B3D029}"/>
          </ac:spMkLst>
        </pc:spChg>
        <pc:spChg chg="mod">
          <ac:chgData name="Trung Nghia Nguyen" userId="caf0b1f78d203fdc" providerId="LiveId" clId="{74A72D27-0F29-4AD9-985B-1D7512F86603}" dt="2023-04-07T06:56:48.178" v="1313" actId="20577"/>
          <ac:spMkLst>
            <pc:docMk/>
            <pc:sldMk cId="3681655826" sldId="284"/>
            <ac:spMk id="5" creationId="{2FD009FE-CA5C-D5A4-E99D-1E506F763D1C}"/>
          </ac:spMkLst>
        </pc:spChg>
        <pc:spChg chg="mod">
          <ac:chgData name="Trung Nghia Nguyen" userId="caf0b1f78d203fdc" providerId="LiveId" clId="{74A72D27-0F29-4AD9-985B-1D7512F86603}" dt="2023-04-07T06:59:59.801" v="1364" actId="1076"/>
          <ac:spMkLst>
            <pc:docMk/>
            <pc:sldMk cId="3681655826" sldId="284"/>
            <ac:spMk id="8" creationId="{FE5D4E40-17C8-086B-12F6-4368FAD8DA16}"/>
          </ac:spMkLst>
        </pc:spChg>
        <pc:spChg chg="add mod">
          <ac:chgData name="Trung Nghia Nguyen" userId="caf0b1f78d203fdc" providerId="LiveId" clId="{74A72D27-0F29-4AD9-985B-1D7512F86603}" dt="2023-04-07T07:00:19.440" v="1367" actId="1076"/>
          <ac:spMkLst>
            <pc:docMk/>
            <pc:sldMk cId="3681655826" sldId="284"/>
            <ac:spMk id="9" creationId="{EBCA5C7A-4B9E-5C7D-4FAC-95733A590DEC}"/>
          </ac:spMkLst>
        </pc:spChg>
        <pc:spChg chg="mod">
          <ac:chgData name="Trung Nghia Nguyen" userId="caf0b1f78d203fdc" providerId="LiveId" clId="{74A72D27-0F29-4AD9-985B-1D7512F86603}" dt="2023-04-07T06:56:41.970" v="1309"/>
          <ac:spMkLst>
            <pc:docMk/>
            <pc:sldMk cId="3681655826" sldId="284"/>
            <ac:spMk id="14" creationId="{63B4AB36-B54A-EA5C-2A74-F2C80BE0CBC4}"/>
          </ac:spMkLst>
        </pc:spChg>
        <pc:picChg chg="del">
          <ac:chgData name="Trung Nghia Nguyen" userId="caf0b1f78d203fdc" providerId="LiveId" clId="{74A72D27-0F29-4AD9-985B-1D7512F86603}" dt="2023-04-07T06:58:29.085" v="1314" actId="478"/>
          <ac:picMkLst>
            <pc:docMk/>
            <pc:sldMk cId="3681655826" sldId="284"/>
            <ac:picMk id="6" creationId="{961AAD6C-CC86-5091-ECFE-6957EBB93760}"/>
          </ac:picMkLst>
        </pc:picChg>
        <pc:picChg chg="add mod">
          <ac:chgData name="Trung Nghia Nguyen" userId="caf0b1f78d203fdc" providerId="LiveId" clId="{74A72D27-0F29-4AD9-985B-1D7512F86603}" dt="2023-04-07T07:00:10.137" v="1366" actId="1076"/>
          <ac:picMkLst>
            <pc:docMk/>
            <pc:sldMk cId="3681655826" sldId="284"/>
            <ac:picMk id="7" creationId="{F7703A19-AE5B-0D48-3EB4-24A756A7DB2D}"/>
          </ac:picMkLst>
        </pc:picChg>
        <pc:picChg chg="add mod">
          <ac:chgData name="Trung Nghia Nguyen" userId="caf0b1f78d203fdc" providerId="LiveId" clId="{74A72D27-0F29-4AD9-985B-1D7512F86603}" dt="2023-04-07T07:00:05.041" v="1365" actId="1076"/>
          <ac:picMkLst>
            <pc:docMk/>
            <pc:sldMk cId="3681655826" sldId="284"/>
            <ac:picMk id="12" creationId="{3C003AC1-8515-821F-F812-639A8E941CDB}"/>
          </ac:picMkLst>
        </pc:picChg>
      </pc:sldChg>
      <pc:sldChg chg="addSp delSp modSp add mod">
        <pc:chgData name="Trung Nghia Nguyen" userId="caf0b1f78d203fdc" providerId="LiveId" clId="{74A72D27-0F29-4AD9-985B-1D7512F86603}" dt="2023-04-12T02:10:37.914" v="2188" actId="20577"/>
        <pc:sldMkLst>
          <pc:docMk/>
          <pc:sldMk cId="1289321138" sldId="285"/>
        </pc:sldMkLst>
        <pc:spChg chg="mod">
          <ac:chgData name="Trung Nghia Nguyen" userId="caf0b1f78d203fdc" providerId="LiveId" clId="{74A72D27-0F29-4AD9-985B-1D7512F86603}" dt="2023-04-12T02:10:37.914" v="2188" actId="20577"/>
          <ac:spMkLst>
            <pc:docMk/>
            <pc:sldMk cId="1289321138" sldId="285"/>
            <ac:spMk id="4" creationId="{11342279-3B1B-9555-FD5C-CA3839B3D029}"/>
          </ac:spMkLst>
        </pc:spChg>
        <pc:spChg chg="mod">
          <ac:chgData name="Trung Nghia Nguyen" userId="caf0b1f78d203fdc" providerId="LiveId" clId="{74A72D27-0F29-4AD9-985B-1D7512F86603}" dt="2023-04-07T07:00:28.039" v="1370" actId="20577"/>
          <ac:spMkLst>
            <pc:docMk/>
            <pc:sldMk cId="1289321138" sldId="285"/>
            <ac:spMk id="5" creationId="{2FD009FE-CA5C-D5A4-E99D-1E506F763D1C}"/>
          </ac:spMkLst>
        </pc:spChg>
        <pc:spChg chg="mod">
          <ac:chgData name="Trung Nghia Nguyen" userId="caf0b1f78d203fdc" providerId="LiveId" clId="{74A72D27-0F29-4AD9-985B-1D7512F86603}" dt="2023-04-07T07:00:36.091" v="1371"/>
          <ac:spMkLst>
            <pc:docMk/>
            <pc:sldMk cId="1289321138" sldId="285"/>
            <ac:spMk id="8" creationId="{FE5D4E40-17C8-086B-12F6-4368FAD8DA16}"/>
          </ac:spMkLst>
        </pc:spChg>
        <pc:picChg chg="add mod">
          <ac:chgData name="Trung Nghia Nguyen" userId="caf0b1f78d203fdc" providerId="LiveId" clId="{74A72D27-0F29-4AD9-985B-1D7512F86603}" dt="2023-04-07T07:00:54.614" v="1374" actId="1076"/>
          <ac:picMkLst>
            <pc:docMk/>
            <pc:sldMk cId="1289321138" sldId="285"/>
            <ac:picMk id="6" creationId="{6EBD2F74-9E04-72C0-743C-B06D47F55380}"/>
          </ac:picMkLst>
        </pc:picChg>
        <pc:picChg chg="del">
          <ac:chgData name="Trung Nghia Nguyen" userId="caf0b1f78d203fdc" providerId="LiveId" clId="{74A72D27-0F29-4AD9-985B-1D7512F86603}" dt="2023-04-07T07:01:09.338" v="1375" actId="478"/>
          <ac:picMkLst>
            <pc:docMk/>
            <pc:sldMk cId="1289321138" sldId="285"/>
            <ac:picMk id="7" creationId="{F7703A19-AE5B-0D48-3EB4-24A756A7DB2D}"/>
          </ac:picMkLst>
        </pc:picChg>
        <pc:picChg chg="del">
          <ac:chgData name="Trung Nghia Nguyen" userId="caf0b1f78d203fdc" providerId="LiveId" clId="{74A72D27-0F29-4AD9-985B-1D7512F86603}" dt="2023-04-07T07:00:49.921" v="1372" actId="478"/>
          <ac:picMkLst>
            <pc:docMk/>
            <pc:sldMk cId="1289321138" sldId="285"/>
            <ac:picMk id="12" creationId="{3C003AC1-8515-821F-F812-639A8E941CDB}"/>
          </ac:picMkLst>
        </pc:picChg>
        <pc:picChg chg="add mod">
          <ac:chgData name="Trung Nghia Nguyen" userId="caf0b1f78d203fdc" providerId="LiveId" clId="{74A72D27-0F29-4AD9-985B-1D7512F86603}" dt="2023-04-07T07:01:13.938" v="1377" actId="1076"/>
          <ac:picMkLst>
            <pc:docMk/>
            <pc:sldMk cId="1289321138" sldId="285"/>
            <ac:picMk id="13" creationId="{6507926E-ADCC-E5CF-CA5A-0769557EB85A}"/>
          </ac:picMkLst>
        </pc:picChg>
      </pc:sldChg>
      <pc:sldChg chg="addSp delSp modSp add mod">
        <pc:chgData name="Trung Nghia Nguyen" userId="caf0b1f78d203fdc" providerId="LiveId" clId="{74A72D27-0F29-4AD9-985B-1D7512F86603}" dt="2023-04-12T02:10:43.545" v="2191" actId="20577"/>
        <pc:sldMkLst>
          <pc:docMk/>
          <pc:sldMk cId="3392618411" sldId="286"/>
        </pc:sldMkLst>
        <pc:spChg chg="mod">
          <ac:chgData name="Trung Nghia Nguyen" userId="caf0b1f78d203fdc" providerId="LiveId" clId="{74A72D27-0F29-4AD9-985B-1D7512F86603}" dt="2023-04-12T02:10:43.545" v="2191" actId="20577"/>
          <ac:spMkLst>
            <pc:docMk/>
            <pc:sldMk cId="3392618411" sldId="286"/>
            <ac:spMk id="4" creationId="{11342279-3B1B-9555-FD5C-CA3839B3D029}"/>
          </ac:spMkLst>
        </pc:spChg>
        <pc:spChg chg="mod">
          <ac:chgData name="Trung Nghia Nguyen" userId="caf0b1f78d203fdc" providerId="LiveId" clId="{74A72D27-0F29-4AD9-985B-1D7512F86603}" dt="2023-04-07T07:03:10.665" v="1388" actId="20577"/>
          <ac:spMkLst>
            <pc:docMk/>
            <pc:sldMk cId="3392618411" sldId="286"/>
            <ac:spMk id="5" creationId="{2FD009FE-CA5C-D5A4-E99D-1E506F763D1C}"/>
          </ac:spMkLst>
        </pc:spChg>
        <pc:spChg chg="mod">
          <ac:chgData name="Trung Nghia Nguyen" userId="caf0b1f78d203fdc" providerId="LiveId" clId="{74A72D27-0F29-4AD9-985B-1D7512F86603}" dt="2023-04-07T07:01:50.815" v="1379"/>
          <ac:spMkLst>
            <pc:docMk/>
            <pc:sldMk cId="3392618411" sldId="286"/>
            <ac:spMk id="8" creationId="{FE5D4E40-17C8-086B-12F6-4368FAD8DA16}"/>
          </ac:spMkLst>
        </pc:spChg>
        <pc:picChg chg="del">
          <ac:chgData name="Trung Nghia Nguyen" userId="caf0b1f78d203fdc" providerId="LiveId" clId="{74A72D27-0F29-4AD9-985B-1D7512F86603}" dt="2023-04-07T07:02:17.386" v="1383" actId="478"/>
          <ac:picMkLst>
            <pc:docMk/>
            <pc:sldMk cId="3392618411" sldId="286"/>
            <ac:picMk id="6" creationId="{6EBD2F74-9E04-72C0-743C-B06D47F55380}"/>
          </ac:picMkLst>
        </pc:picChg>
        <pc:picChg chg="add mod">
          <ac:chgData name="Trung Nghia Nguyen" userId="caf0b1f78d203fdc" providerId="LiveId" clId="{74A72D27-0F29-4AD9-985B-1D7512F86603}" dt="2023-04-07T07:02:16.204" v="1382" actId="1076"/>
          <ac:picMkLst>
            <pc:docMk/>
            <pc:sldMk cId="3392618411" sldId="286"/>
            <ac:picMk id="7" creationId="{98649AF1-3DC3-2A68-C9F1-ABFD66B90B37}"/>
          </ac:picMkLst>
        </pc:picChg>
        <pc:picChg chg="add mod">
          <ac:chgData name="Trung Nghia Nguyen" userId="caf0b1f78d203fdc" providerId="LiveId" clId="{74A72D27-0F29-4AD9-985B-1D7512F86603}" dt="2023-04-07T07:02:58.524" v="1386" actId="1076"/>
          <ac:picMkLst>
            <pc:docMk/>
            <pc:sldMk cId="3392618411" sldId="286"/>
            <ac:picMk id="12" creationId="{85AECC65-5636-8C42-7DC3-13F9BC87D327}"/>
          </ac:picMkLst>
        </pc:picChg>
        <pc:picChg chg="del">
          <ac:chgData name="Trung Nghia Nguyen" userId="caf0b1f78d203fdc" providerId="LiveId" clId="{74A72D27-0F29-4AD9-985B-1D7512F86603}" dt="2023-04-07T07:02:11.947" v="1380" actId="478"/>
          <ac:picMkLst>
            <pc:docMk/>
            <pc:sldMk cId="3392618411" sldId="286"/>
            <ac:picMk id="13" creationId="{6507926E-ADCC-E5CF-CA5A-0769557EB85A}"/>
          </ac:picMkLst>
        </pc:picChg>
      </pc:sldChg>
      <pc:sldChg chg="addSp delSp modSp add mod">
        <pc:chgData name="Trung Nghia Nguyen" userId="caf0b1f78d203fdc" providerId="LiveId" clId="{74A72D27-0F29-4AD9-985B-1D7512F86603}" dt="2023-04-12T02:10:47.871" v="2193" actId="20577"/>
        <pc:sldMkLst>
          <pc:docMk/>
          <pc:sldMk cId="3402490532" sldId="287"/>
        </pc:sldMkLst>
        <pc:spChg chg="mod">
          <ac:chgData name="Trung Nghia Nguyen" userId="caf0b1f78d203fdc" providerId="LiveId" clId="{74A72D27-0F29-4AD9-985B-1D7512F86603}" dt="2023-04-12T02:10:47.871" v="2193" actId="20577"/>
          <ac:spMkLst>
            <pc:docMk/>
            <pc:sldMk cId="3402490532" sldId="287"/>
            <ac:spMk id="4" creationId="{11342279-3B1B-9555-FD5C-CA3839B3D029}"/>
          </ac:spMkLst>
        </pc:spChg>
        <pc:spChg chg="mod">
          <ac:chgData name="Trung Nghia Nguyen" userId="caf0b1f78d203fdc" providerId="LiveId" clId="{74A72D27-0F29-4AD9-985B-1D7512F86603}" dt="2023-04-07T07:03:16.601" v="1391" actId="20577"/>
          <ac:spMkLst>
            <pc:docMk/>
            <pc:sldMk cId="3402490532" sldId="287"/>
            <ac:spMk id="5" creationId="{2FD009FE-CA5C-D5A4-E99D-1E506F763D1C}"/>
          </ac:spMkLst>
        </pc:spChg>
        <pc:spChg chg="del">
          <ac:chgData name="Trung Nghia Nguyen" userId="caf0b1f78d203fdc" providerId="LiveId" clId="{74A72D27-0F29-4AD9-985B-1D7512F86603}" dt="2023-04-07T07:03:33.017" v="1392" actId="478"/>
          <ac:spMkLst>
            <pc:docMk/>
            <pc:sldMk cId="3402490532" sldId="287"/>
            <ac:spMk id="8" creationId="{FE5D4E40-17C8-086B-12F6-4368FAD8DA16}"/>
          </ac:spMkLst>
        </pc:spChg>
        <pc:spChg chg="del mod">
          <ac:chgData name="Trung Nghia Nguyen" userId="caf0b1f78d203fdc" providerId="LiveId" clId="{74A72D27-0F29-4AD9-985B-1D7512F86603}" dt="2023-04-07T07:03:36.121" v="1396" actId="478"/>
          <ac:spMkLst>
            <pc:docMk/>
            <pc:sldMk cId="3402490532" sldId="287"/>
            <ac:spMk id="9" creationId="{EBCA5C7A-4B9E-5C7D-4FAC-95733A590DEC}"/>
          </ac:spMkLst>
        </pc:spChg>
        <pc:spChg chg="add mod">
          <ac:chgData name="Trung Nghia Nguyen" userId="caf0b1f78d203fdc" providerId="LiveId" clId="{74A72D27-0F29-4AD9-985B-1D7512F86603}" dt="2023-04-07T07:04:55.102" v="1579" actId="1076"/>
          <ac:spMkLst>
            <pc:docMk/>
            <pc:sldMk cId="3402490532" sldId="287"/>
            <ac:spMk id="10" creationId="{238E0658-D853-A165-C5A3-FD7A55961FE1}"/>
          </ac:spMkLst>
        </pc:spChg>
        <pc:picChg chg="add mod">
          <ac:chgData name="Trung Nghia Nguyen" userId="caf0b1f78d203fdc" providerId="LiveId" clId="{74A72D27-0F29-4AD9-985B-1D7512F86603}" dt="2023-04-07T07:03:48.288" v="1398" actId="1076"/>
          <ac:picMkLst>
            <pc:docMk/>
            <pc:sldMk cId="3402490532" sldId="287"/>
            <ac:picMk id="6" creationId="{96650C24-EE10-9576-F115-2659A4D9C2B3}"/>
          </ac:picMkLst>
        </pc:picChg>
        <pc:picChg chg="del">
          <ac:chgData name="Trung Nghia Nguyen" userId="caf0b1f78d203fdc" providerId="LiveId" clId="{74A72D27-0F29-4AD9-985B-1D7512F86603}" dt="2023-04-07T07:03:35.267" v="1395" actId="478"/>
          <ac:picMkLst>
            <pc:docMk/>
            <pc:sldMk cId="3402490532" sldId="287"/>
            <ac:picMk id="7" creationId="{98649AF1-3DC3-2A68-C9F1-ABFD66B90B37}"/>
          </ac:picMkLst>
        </pc:picChg>
        <pc:picChg chg="del">
          <ac:chgData name="Trung Nghia Nguyen" userId="caf0b1f78d203fdc" providerId="LiveId" clId="{74A72D27-0F29-4AD9-985B-1D7512F86603}" dt="2023-04-07T07:03:33.585" v="1393" actId="478"/>
          <ac:picMkLst>
            <pc:docMk/>
            <pc:sldMk cId="3402490532" sldId="287"/>
            <ac:picMk id="12" creationId="{85AECC65-5636-8C42-7DC3-13F9BC87D327}"/>
          </ac:picMkLst>
        </pc:picChg>
      </pc:sldChg>
      <pc:sldChg chg="modSp add mod ord">
        <pc:chgData name="Trung Nghia Nguyen" userId="caf0b1f78d203fdc" providerId="LiveId" clId="{74A72D27-0F29-4AD9-985B-1D7512F86603}" dt="2023-04-12T02:10:53.533" v="2195" actId="20577"/>
        <pc:sldMkLst>
          <pc:docMk/>
          <pc:sldMk cId="1941228625" sldId="288"/>
        </pc:sldMkLst>
        <pc:spChg chg="mod">
          <ac:chgData name="Trung Nghia Nguyen" userId="caf0b1f78d203fdc" providerId="LiveId" clId="{74A72D27-0F29-4AD9-985B-1D7512F86603}" dt="2023-04-12T02:10:53.533" v="2195" actId="20577"/>
          <ac:spMkLst>
            <pc:docMk/>
            <pc:sldMk cId="1941228625" sldId="288"/>
            <ac:spMk id="6" creationId="{F6D86575-6F62-E86B-CB8C-67FDEFFD30D6}"/>
          </ac:spMkLst>
        </pc:spChg>
        <pc:spChg chg="mod">
          <ac:chgData name="Trung Nghia Nguyen" userId="caf0b1f78d203fdc" providerId="LiveId" clId="{74A72D27-0F29-4AD9-985B-1D7512F86603}" dt="2023-04-07T07:05:09.582" v="1583"/>
          <ac:spMkLst>
            <pc:docMk/>
            <pc:sldMk cId="1941228625" sldId="288"/>
            <ac:spMk id="14" creationId="{63B4AB36-B54A-EA5C-2A74-F2C80BE0CBC4}"/>
          </ac:spMkLst>
        </pc:spChg>
        <pc:graphicFrameChg chg="modGraphic">
          <ac:chgData name="Trung Nghia Nguyen" userId="caf0b1f78d203fdc" providerId="LiveId" clId="{74A72D27-0F29-4AD9-985B-1D7512F86603}" dt="2023-04-07T07:07:15.361" v="1672" actId="20577"/>
          <ac:graphicFrameMkLst>
            <pc:docMk/>
            <pc:sldMk cId="1941228625" sldId="288"/>
            <ac:graphicFrameMk id="3" creationId="{5E8325E1-BDCF-5783-E97F-C770E7E58F6D}"/>
          </ac:graphicFrameMkLst>
        </pc:graphicFrameChg>
      </pc:sldChg>
      <pc:sldChg chg="addSp delSp modSp add del mod">
        <pc:chgData name="Trung Nghia Nguyen" userId="caf0b1f78d203fdc" providerId="LiveId" clId="{74A72D27-0F29-4AD9-985B-1D7512F86603}" dt="2023-04-12T02:10:57.702" v="2197" actId="20577"/>
        <pc:sldMkLst>
          <pc:docMk/>
          <pc:sldMk cId="2797651471" sldId="289"/>
        </pc:sldMkLst>
        <pc:spChg chg="mod">
          <ac:chgData name="Trung Nghia Nguyen" userId="caf0b1f78d203fdc" providerId="LiveId" clId="{74A72D27-0F29-4AD9-985B-1D7512F86603}" dt="2023-04-12T02:10:57.702" v="2197" actId="20577"/>
          <ac:spMkLst>
            <pc:docMk/>
            <pc:sldMk cId="2797651471" sldId="289"/>
            <ac:spMk id="6" creationId="{FD7465EC-84B6-406C-4864-45ADF9FB642F}"/>
          </ac:spMkLst>
        </pc:spChg>
        <pc:graphicFrameChg chg="del modGraphic">
          <ac:chgData name="Trung Nghia Nguyen" userId="caf0b1f78d203fdc" providerId="LiveId" clId="{74A72D27-0F29-4AD9-985B-1D7512F86603}" dt="2023-04-07T07:07:20.681" v="1675" actId="478"/>
          <ac:graphicFrameMkLst>
            <pc:docMk/>
            <pc:sldMk cId="2797651471" sldId="289"/>
            <ac:graphicFrameMk id="3" creationId="{5E8325E1-BDCF-5783-E97F-C770E7E58F6D}"/>
          </ac:graphicFrameMkLst>
        </pc:graphicFrameChg>
        <pc:graphicFrameChg chg="add del mod">
          <ac:chgData name="Trung Nghia Nguyen" userId="caf0b1f78d203fdc" providerId="LiveId" clId="{74A72D27-0F29-4AD9-985B-1D7512F86603}" dt="2023-04-07T07:07:29.596" v="1677" actId="478"/>
          <ac:graphicFrameMkLst>
            <pc:docMk/>
            <pc:sldMk cId="2797651471" sldId="289"/>
            <ac:graphicFrameMk id="5" creationId="{2AD5F64A-D119-F740-B2F2-88EF4FA786BC}"/>
          </ac:graphicFrameMkLst>
        </pc:graphicFrameChg>
        <pc:graphicFrameChg chg="add mod">
          <ac:chgData name="Trung Nghia Nguyen" userId="caf0b1f78d203fdc" providerId="LiveId" clId="{74A72D27-0F29-4AD9-985B-1D7512F86603}" dt="2023-04-07T07:07:30.052" v="1678"/>
          <ac:graphicFrameMkLst>
            <pc:docMk/>
            <pc:sldMk cId="2797651471" sldId="289"/>
            <ac:graphicFrameMk id="7" creationId="{5347763A-C403-0142-AB17-1E3F4BF42D06}"/>
          </ac:graphicFrameMkLst>
        </pc:graphicFrameChg>
      </pc:sldChg>
      <pc:sldChg chg="modSp add mod">
        <pc:chgData name="Trung Nghia Nguyen" userId="caf0b1f78d203fdc" providerId="LiveId" clId="{74A72D27-0F29-4AD9-985B-1D7512F86603}" dt="2023-04-12T02:11:02.627" v="2199" actId="20577"/>
        <pc:sldMkLst>
          <pc:docMk/>
          <pc:sldMk cId="3273506458" sldId="290"/>
        </pc:sldMkLst>
        <pc:spChg chg="mod">
          <ac:chgData name="Trung Nghia Nguyen" userId="caf0b1f78d203fdc" providerId="LiveId" clId="{74A72D27-0F29-4AD9-985B-1D7512F86603}" dt="2023-04-12T02:11:02.627" v="2199" actId="20577"/>
          <ac:spMkLst>
            <pc:docMk/>
            <pc:sldMk cId="3273506458" sldId="290"/>
            <ac:spMk id="6" creationId="{FD7465EC-84B6-406C-4864-45ADF9FB642F}"/>
          </ac:spMkLst>
        </pc:spChg>
      </pc:sldChg>
      <pc:sldChg chg="modSp add mod">
        <pc:chgData name="Trung Nghia Nguyen" userId="caf0b1f78d203fdc" providerId="LiveId" clId="{74A72D27-0F29-4AD9-985B-1D7512F86603}" dt="2023-04-12T02:11:07.168" v="2201" actId="20577"/>
        <pc:sldMkLst>
          <pc:docMk/>
          <pc:sldMk cId="1076178229" sldId="291"/>
        </pc:sldMkLst>
        <pc:spChg chg="mod">
          <ac:chgData name="Trung Nghia Nguyen" userId="caf0b1f78d203fdc" providerId="LiveId" clId="{74A72D27-0F29-4AD9-985B-1D7512F86603}" dt="2023-04-12T02:11:07.168" v="2201" actId="20577"/>
          <ac:spMkLst>
            <pc:docMk/>
            <pc:sldMk cId="1076178229" sldId="291"/>
            <ac:spMk id="6" creationId="{FD7465EC-84B6-406C-4864-45ADF9FB642F}"/>
          </ac:spMkLst>
        </pc:spChg>
      </pc:sldChg>
    </pc:docChg>
  </pc:docChgLst>
  <pc:docChgLst>
    <pc:chgData name="Trung Nghia Nguyen" userId="caf0b1f78d203fdc" providerId="LiveId" clId="{FA98E611-7EE5-4D53-A8F6-A8478DA16B0D}"/>
    <pc:docChg chg="undo custSel addSld delSld modSld sldOrd modMainMaster modNotesMaster">
      <pc:chgData name="Trung Nghia Nguyen" userId="caf0b1f78d203fdc" providerId="LiveId" clId="{FA98E611-7EE5-4D53-A8F6-A8478DA16B0D}" dt="2023-03-20T07:19:32.351" v="7035" actId="20577"/>
      <pc:docMkLst>
        <pc:docMk/>
      </pc:docMkLst>
      <pc:sldChg chg="addSp delSp modSp new mod">
        <pc:chgData name="Trung Nghia Nguyen" userId="caf0b1f78d203fdc" providerId="LiveId" clId="{FA98E611-7EE5-4D53-A8F6-A8478DA16B0D}" dt="2023-03-20T02:03:15.660" v="4804" actId="20577"/>
        <pc:sldMkLst>
          <pc:docMk/>
          <pc:sldMk cId="779292092" sldId="256"/>
        </pc:sldMkLst>
        <pc:spChg chg="del mod">
          <ac:chgData name="Trung Nghia Nguyen" userId="caf0b1f78d203fdc" providerId="LiveId" clId="{FA98E611-7EE5-4D53-A8F6-A8478DA16B0D}" dt="2023-03-16T04:25:31.003" v="2" actId="478"/>
          <ac:spMkLst>
            <pc:docMk/>
            <pc:sldMk cId="779292092" sldId="256"/>
            <ac:spMk id="2" creationId="{A117D592-65D1-FEB2-AB2A-1197CEC1533A}"/>
          </ac:spMkLst>
        </pc:spChg>
        <pc:spChg chg="del mod">
          <ac:chgData name="Trung Nghia Nguyen" userId="caf0b1f78d203fdc" providerId="LiveId" clId="{FA98E611-7EE5-4D53-A8F6-A8478DA16B0D}" dt="2023-03-16T04:26:30.339" v="75"/>
          <ac:spMkLst>
            <pc:docMk/>
            <pc:sldMk cId="779292092" sldId="256"/>
            <ac:spMk id="3" creationId="{10CEF238-71AF-8F0B-FAB7-5FB7BE0C6241}"/>
          </ac:spMkLst>
        </pc:spChg>
        <pc:spChg chg="add mod">
          <ac:chgData name="Trung Nghia Nguyen" userId="caf0b1f78d203fdc" providerId="LiveId" clId="{FA98E611-7EE5-4D53-A8F6-A8478DA16B0D}" dt="2023-03-19T19:41:39.395" v="4557" actId="20577"/>
          <ac:spMkLst>
            <pc:docMk/>
            <pc:sldMk cId="779292092" sldId="256"/>
            <ac:spMk id="3" creationId="{96D15035-7BD4-17B1-61CC-73A16FAB9E8C}"/>
          </ac:spMkLst>
        </pc:spChg>
        <pc:spChg chg="add del mod">
          <ac:chgData name="Trung Nghia Nguyen" userId="caf0b1f78d203fdc" providerId="LiveId" clId="{FA98E611-7EE5-4D53-A8F6-A8478DA16B0D}" dt="2023-03-16T04:26:33.737" v="76" actId="478"/>
          <ac:spMkLst>
            <pc:docMk/>
            <pc:sldMk cId="779292092" sldId="256"/>
            <ac:spMk id="4" creationId="{D3541119-F88B-63E0-D9CB-1FBA398AF2C2}"/>
          </ac:spMkLst>
        </pc:spChg>
        <pc:spChg chg="add del mod">
          <ac:chgData name="Trung Nghia Nguyen" userId="caf0b1f78d203fdc" providerId="LiveId" clId="{FA98E611-7EE5-4D53-A8F6-A8478DA16B0D}" dt="2023-03-16T04:26:41.747" v="80" actId="478"/>
          <ac:spMkLst>
            <pc:docMk/>
            <pc:sldMk cId="779292092" sldId="256"/>
            <ac:spMk id="5" creationId="{ABA30120-0E89-CD7C-399C-36E8D45B427C}"/>
          </ac:spMkLst>
        </pc:spChg>
        <pc:spChg chg="add del mod">
          <ac:chgData name="Trung Nghia Nguyen" userId="caf0b1f78d203fdc" providerId="LiveId" clId="{FA98E611-7EE5-4D53-A8F6-A8478DA16B0D}" dt="2023-03-16T04:27:22.442" v="90"/>
          <ac:spMkLst>
            <pc:docMk/>
            <pc:sldMk cId="779292092" sldId="256"/>
            <ac:spMk id="6" creationId="{AAB06E32-4593-8D4D-C74D-CF8D31363477}"/>
          </ac:spMkLst>
        </pc:spChg>
        <pc:spChg chg="add del">
          <ac:chgData name="Trung Nghia Nguyen" userId="caf0b1f78d203fdc" providerId="LiveId" clId="{FA98E611-7EE5-4D53-A8F6-A8478DA16B0D}" dt="2023-03-16T04:27:09.227" v="84" actId="22"/>
          <ac:spMkLst>
            <pc:docMk/>
            <pc:sldMk cId="779292092" sldId="256"/>
            <ac:spMk id="8" creationId="{AA71866C-55AA-CB05-D180-FE98E4673862}"/>
          </ac:spMkLst>
        </pc:spChg>
        <pc:spChg chg="add del mod">
          <ac:chgData name="Trung Nghia Nguyen" userId="caf0b1f78d203fdc" providerId="LiveId" clId="{FA98E611-7EE5-4D53-A8F6-A8478DA16B0D}" dt="2023-03-16T04:27:21.819" v="88"/>
          <ac:spMkLst>
            <pc:docMk/>
            <pc:sldMk cId="779292092" sldId="256"/>
            <ac:spMk id="9" creationId="{BF2B2450-A3A7-8C9F-A35B-E45EC50B2722}"/>
          </ac:spMkLst>
        </pc:spChg>
        <pc:spChg chg="add mod">
          <ac:chgData name="Trung Nghia Nguyen" userId="caf0b1f78d203fdc" providerId="LiveId" clId="{FA98E611-7EE5-4D53-A8F6-A8478DA16B0D}" dt="2023-03-16T05:56:31.363" v="885" actId="20577"/>
          <ac:spMkLst>
            <pc:docMk/>
            <pc:sldMk cId="779292092" sldId="256"/>
            <ac:spMk id="14" creationId="{63B4AB36-B54A-EA5C-2A74-F2C80BE0CBC4}"/>
          </ac:spMkLst>
        </pc:spChg>
        <pc:spChg chg="add del mod">
          <ac:chgData name="Trung Nghia Nguyen" userId="caf0b1f78d203fdc" providerId="LiveId" clId="{FA98E611-7EE5-4D53-A8F6-A8478DA16B0D}" dt="2023-03-16T05:56:37.340" v="886" actId="478"/>
          <ac:spMkLst>
            <pc:docMk/>
            <pc:sldMk cId="779292092" sldId="256"/>
            <ac:spMk id="15" creationId="{17843FAC-3233-9FA3-6096-5E9BE746F288}"/>
          </ac:spMkLst>
        </pc:spChg>
        <pc:graphicFrameChg chg="add mod modGraphic">
          <ac:chgData name="Trung Nghia Nguyen" userId="caf0b1f78d203fdc" providerId="LiveId" clId="{FA98E611-7EE5-4D53-A8F6-A8478DA16B0D}" dt="2023-03-20T02:03:15.660" v="4804" actId="20577"/>
          <ac:graphicFrameMkLst>
            <pc:docMk/>
            <pc:sldMk cId="779292092" sldId="256"/>
            <ac:graphicFrameMk id="16" creationId="{A794B221-780B-3E0D-DCDE-B4B669AD1AE3}"/>
          </ac:graphicFrameMkLst>
        </pc:graphicFrameChg>
        <pc:picChg chg="add mod">
          <ac:chgData name="Trung Nghia Nguyen" userId="caf0b1f78d203fdc" providerId="LiveId" clId="{FA98E611-7EE5-4D53-A8F6-A8478DA16B0D}" dt="2023-03-16T04:28:13.628" v="97" actId="1076"/>
          <ac:picMkLst>
            <pc:docMk/>
            <pc:sldMk cId="779292092" sldId="256"/>
            <ac:picMk id="1034" creationId="{6F72484C-A752-76F3-F259-0A997B815A00}"/>
          </ac:picMkLst>
        </pc:picChg>
        <pc:cxnChg chg="add mod">
          <ac:chgData name="Trung Nghia Nguyen" userId="caf0b1f78d203fdc" providerId="LiveId" clId="{FA98E611-7EE5-4D53-A8F6-A8478DA16B0D}" dt="2023-03-17T04:37:52.245" v="3021"/>
          <ac:cxnSpMkLst>
            <pc:docMk/>
            <pc:sldMk cId="779292092" sldId="256"/>
            <ac:cxnSpMk id="2" creationId="{D5E91735-6F4E-1EBB-5B25-60BB71493CFD}"/>
          </ac:cxnSpMkLst>
        </pc:cxnChg>
        <pc:cxnChg chg="add mod">
          <ac:chgData name="Trung Nghia Nguyen" userId="caf0b1f78d203fdc" providerId="LiveId" clId="{FA98E611-7EE5-4D53-A8F6-A8478DA16B0D}" dt="2023-03-16T04:29:23.337" v="100" actId="14100"/>
          <ac:cxnSpMkLst>
            <pc:docMk/>
            <pc:sldMk cId="779292092" sldId="256"/>
            <ac:cxnSpMk id="11" creationId="{E5C4A229-E185-5A4B-53B1-81D591292671}"/>
          </ac:cxnSpMkLst>
        </pc:cxnChg>
      </pc:sldChg>
      <pc:sldChg chg="addSp modSp add mod ord">
        <pc:chgData name="Trung Nghia Nguyen" userId="caf0b1f78d203fdc" providerId="LiveId" clId="{FA98E611-7EE5-4D53-A8F6-A8478DA16B0D}" dt="2023-03-20T02:02:08.352" v="4784" actId="20577"/>
        <pc:sldMkLst>
          <pc:docMk/>
          <pc:sldMk cId="502051408" sldId="257"/>
        </pc:sldMkLst>
        <pc:spChg chg="add mod">
          <ac:chgData name="Trung Nghia Nguyen" userId="caf0b1f78d203fdc" providerId="LiveId" clId="{FA98E611-7EE5-4D53-A8F6-A8478DA16B0D}" dt="2023-03-17T04:37:41.303" v="3019" actId="14100"/>
          <ac:spMkLst>
            <pc:docMk/>
            <pc:sldMk cId="502051408" sldId="257"/>
            <ac:spMk id="4" creationId="{A7C6B5DE-252A-6692-B1E6-C658AB98BEE6}"/>
          </ac:spMkLst>
        </pc:spChg>
        <pc:spChg chg="mod">
          <ac:chgData name="Trung Nghia Nguyen" userId="caf0b1f78d203fdc" providerId="LiveId" clId="{FA98E611-7EE5-4D53-A8F6-A8478DA16B0D}" dt="2023-03-19T20:01:49.324" v="4626" actId="14100"/>
          <ac:spMkLst>
            <pc:docMk/>
            <pc:sldMk cId="502051408" sldId="257"/>
            <ac:spMk id="14" creationId="{63B4AB36-B54A-EA5C-2A74-F2C80BE0CBC4}"/>
          </ac:spMkLst>
        </pc:spChg>
        <pc:graphicFrameChg chg="mod modGraphic">
          <ac:chgData name="Trung Nghia Nguyen" userId="caf0b1f78d203fdc" providerId="LiveId" clId="{FA98E611-7EE5-4D53-A8F6-A8478DA16B0D}" dt="2023-03-20T02:02:08.352" v="4784" actId="20577"/>
          <ac:graphicFrameMkLst>
            <pc:docMk/>
            <pc:sldMk cId="502051408" sldId="257"/>
            <ac:graphicFrameMk id="16" creationId="{A794B221-780B-3E0D-DCDE-B4B669AD1AE3}"/>
          </ac:graphicFrameMkLst>
        </pc:graphicFrameChg>
        <pc:cxnChg chg="add mod">
          <ac:chgData name="Trung Nghia Nguyen" userId="caf0b1f78d203fdc" providerId="LiveId" clId="{FA98E611-7EE5-4D53-A8F6-A8478DA16B0D}" dt="2023-03-17T04:37:47.645" v="3020" actId="14100"/>
          <ac:cxnSpMkLst>
            <pc:docMk/>
            <pc:sldMk cId="502051408" sldId="257"/>
            <ac:cxnSpMk id="2" creationId="{0193EF83-1ED7-DCBA-7737-4EE3F208EA17}"/>
          </ac:cxnSpMkLst>
        </pc:cxnChg>
      </pc:sldChg>
      <pc:sldChg chg="addSp delSp modSp add mod">
        <pc:chgData name="Trung Nghia Nguyen" userId="caf0b1f78d203fdc" providerId="LiveId" clId="{FA98E611-7EE5-4D53-A8F6-A8478DA16B0D}" dt="2023-03-19T20:07:36.464" v="4782" actId="1076"/>
        <pc:sldMkLst>
          <pc:docMk/>
          <pc:sldMk cId="3011248427" sldId="258"/>
        </pc:sldMkLst>
        <pc:spChg chg="add del mod">
          <ac:chgData name="Trung Nghia Nguyen" userId="caf0b1f78d203fdc" providerId="LiveId" clId="{FA98E611-7EE5-4D53-A8F6-A8478DA16B0D}" dt="2023-03-17T04:38:56.233" v="3046" actId="478"/>
          <ac:spMkLst>
            <pc:docMk/>
            <pc:sldMk cId="3011248427" sldId="258"/>
            <ac:spMk id="3" creationId="{00103708-BF71-4028-9F2C-BCD6FC6E2BB3}"/>
          </ac:spMkLst>
        </pc:spChg>
        <pc:spChg chg="add mod">
          <ac:chgData name="Trung Nghia Nguyen" userId="caf0b1f78d203fdc" providerId="LiveId" clId="{FA98E611-7EE5-4D53-A8F6-A8478DA16B0D}" dt="2023-03-19T20:07:36.464" v="4782" actId="1076"/>
          <ac:spMkLst>
            <pc:docMk/>
            <pc:sldMk cId="3011248427" sldId="258"/>
            <ac:spMk id="3" creationId="{56C3DF9C-2FEB-EE52-21A1-DBBB2454EA38}"/>
          </ac:spMkLst>
        </pc:spChg>
        <pc:spChg chg="add mod">
          <ac:chgData name="Trung Nghia Nguyen" userId="caf0b1f78d203fdc" providerId="LiveId" clId="{FA98E611-7EE5-4D53-A8F6-A8478DA16B0D}" dt="2023-03-19T19:41:48.869" v="4561" actId="20577"/>
          <ac:spMkLst>
            <pc:docMk/>
            <pc:sldMk cId="3011248427" sldId="258"/>
            <ac:spMk id="4" creationId="{11342279-3B1B-9555-FD5C-CA3839B3D029}"/>
          </ac:spMkLst>
        </pc:spChg>
        <pc:spChg chg="mod">
          <ac:chgData name="Trung Nghia Nguyen" userId="caf0b1f78d203fdc" providerId="LiveId" clId="{FA98E611-7EE5-4D53-A8F6-A8478DA16B0D}" dt="2023-03-16T06:01:33.515" v="1032" actId="20577"/>
          <ac:spMkLst>
            <pc:docMk/>
            <pc:sldMk cId="3011248427" sldId="258"/>
            <ac:spMk id="14" creationId="{63B4AB36-B54A-EA5C-2A74-F2C80BE0CBC4}"/>
          </ac:spMkLst>
        </pc:spChg>
        <pc:graphicFrameChg chg="mod modGraphic">
          <ac:chgData name="Trung Nghia Nguyen" userId="caf0b1f78d203fdc" providerId="LiveId" clId="{FA98E611-7EE5-4D53-A8F6-A8478DA16B0D}" dt="2023-03-19T19:23:41.611" v="4269" actId="2711"/>
          <ac:graphicFrameMkLst>
            <pc:docMk/>
            <pc:sldMk cId="3011248427" sldId="258"/>
            <ac:graphicFrameMk id="16" creationId="{A794B221-780B-3E0D-DCDE-B4B669AD1AE3}"/>
          </ac:graphicFrameMkLst>
        </pc:graphicFrameChg>
        <pc:cxnChg chg="add mod">
          <ac:chgData name="Trung Nghia Nguyen" userId="caf0b1f78d203fdc" providerId="LiveId" clId="{FA98E611-7EE5-4D53-A8F6-A8478DA16B0D}" dt="2023-03-17T04:37:55.646" v="3023"/>
          <ac:cxnSpMkLst>
            <pc:docMk/>
            <pc:sldMk cId="3011248427" sldId="258"/>
            <ac:cxnSpMk id="2" creationId="{AF3ADEA5-03F2-7E56-B6E6-8B6970A896CF}"/>
          </ac:cxnSpMkLst>
        </pc:cxnChg>
      </pc:sldChg>
      <pc:sldChg chg="addSp delSp modSp add mod">
        <pc:chgData name="Trung Nghia Nguyen" userId="caf0b1f78d203fdc" providerId="LiveId" clId="{FA98E611-7EE5-4D53-A8F6-A8478DA16B0D}" dt="2023-03-20T06:30:07.305" v="4932" actId="1076"/>
        <pc:sldMkLst>
          <pc:docMk/>
          <pc:sldMk cId="4019893558" sldId="259"/>
        </pc:sldMkLst>
        <pc:spChg chg="add mod">
          <ac:chgData name="Trung Nghia Nguyen" userId="caf0b1f78d203fdc" providerId="LiveId" clId="{FA98E611-7EE5-4D53-A8F6-A8478DA16B0D}" dt="2023-03-16T06:06:38.899" v="1143" actId="114"/>
          <ac:spMkLst>
            <pc:docMk/>
            <pc:sldMk cId="4019893558" sldId="259"/>
            <ac:spMk id="2" creationId="{30380714-4CD2-9849-80A6-8AC66F97DA6F}"/>
          </ac:spMkLst>
        </pc:spChg>
        <pc:spChg chg="add del mod">
          <ac:chgData name="Trung Nghia Nguyen" userId="caf0b1f78d203fdc" providerId="LiveId" clId="{FA98E611-7EE5-4D53-A8F6-A8478DA16B0D}" dt="2023-03-17T04:38:59.674" v="3048" actId="478"/>
          <ac:spMkLst>
            <pc:docMk/>
            <pc:sldMk cId="4019893558" sldId="259"/>
            <ac:spMk id="4" creationId="{E6731AC8-6FBB-04D3-C8AD-D910046055D9}"/>
          </ac:spMkLst>
        </pc:spChg>
        <pc:spChg chg="add mod">
          <ac:chgData name="Trung Nghia Nguyen" userId="caf0b1f78d203fdc" providerId="LiveId" clId="{FA98E611-7EE5-4D53-A8F6-A8478DA16B0D}" dt="2023-03-19T19:41:52.701" v="4563" actId="20577"/>
          <ac:spMkLst>
            <pc:docMk/>
            <pc:sldMk cId="4019893558" sldId="259"/>
            <ac:spMk id="5" creationId="{38B62299-A944-8252-B1CB-882A15417931}"/>
          </ac:spMkLst>
        </pc:spChg>
        <pc:spChg chg="add mod">
          <ac:chgData name="Trung Nghia Nguyen" userId="caf0b1f78d203fdc" providerId="LiveId" clId="{FA98E611-7EE5-4D53-A8F6-A8478DA16B0D}" dt="2023-03-20T06:30:07.305" v="4932" actId="1076"/>
          <ac:spMkLst>
            <pc:docMk/>
            <pc:sldMk cId="4019893558" sldId="259"/>
            <ac:spMk id="8" creationId="{734BE0A0-109F-5738-2B5A-12B232A6A7ED}"/>
          </ac:spMkLst>
        </pc:spChg>
        <pc:spChg chg="mod">
          <ac:chgData name="Trung Nghia Nguyen" userId="caf0b1f78d203fdc" providerId="LiveId" clId="{FA98E611-7EE5-4D53-A8F6-A8478DA16B0D}" dt="2023-03-16T06:05:39.139" v="1113" actId="20577"/>
          <ac:spMkLst>
            <pc:docMk/>
            <pc:sldMk cId="4019893558" sldId="259"/>
            <ac:spMk id="14" creationId="{63B4AB36-B54A-EA5C-2A74-F2C80BE0CBC4}"/>
          </ac:spMkLst>
        </pc:spChg>
        <pc:graphicFrameChg chg="del">
          <ac:chgData name="Trung Nghia Nguyen" userId="caf0b1f78d203fdc" providerId="LiveId" clId="{FA98E611-7EE5-4D53-A8F6-A8478DA16B0D}" dt="2023-03-16T06:05:53.385" v="1114" actId="478"/>
          <ac:graphicFrameMkLst>
            <pc:docMk/>
            <pc:sldMk cId="4019893558" sldId="259"/>
            <ac:graphicFrameMk id="16" creationId="{A794B221-780B-3E0D-DCDE-B4B669AD1AE3}"/>
          </ac:graphicFrameMkLst>
        </pc:graphicFrameChg>
        <pc:picChg chg="add">
          <ac:chgData name="Trung Nghia Nguyen" userId="caf0b1f78d203fdc" providerId="LiveId" clId="{FA98E611-7EE5-4D53-A8F6-A8478DA16B0D}" dt="2023-03-20T06:29:17.630" v="4858" actId="22"/>
          <ac:picMkLst>
            <pc:docMk/>
            <pc:sldMk cId="4019893558" sldId="259"/>
            <ac:picMk id="6" creationId="{43B774FE-5094-7AB3-83D9-57A0DF7FF1F6}"/>
          </ac:picMkLst>
        </pc:picChg>
        <pc:picChg chg="add del mod">
          <ac:chgData name="Trung Nghia Nguyen" userId="caf0b1f78d203fdc" providerId="LiveId" clId="{FA98E611-7EE5-4D53-A8F6-A8478DA16B0D}" dt="2023-03-20T06:29:17.174" v="4857" actId="478"/>
          <ac:picMkLst>
            <pc:docMk/>
            <pc:sldMk cId="4019893558" sldId="259"/>
            <ac:picMk id="7" creationId="{69D8DC54-039D-02F5-CE7D-B44993CE410C}"/>
          </ac:picMkLst>
        </pc:picChg>
        <pc:cxnChg chg="add mod">
          <ac:chgData name="Trung Nghia Nguyen" userId="caf0b1f78d203fdc" providerId="LiveId" clId="{FA98E611-7EE5-4D53-A8F6-A8478DA16B0D}" dt="2023-03-17T04:37:56.935" v="3024"/>
          <ac:cxnSpMkLst>
            <pc:docMk/>
            <pc:sldMk cId="4019893558" sldId="259"/>
            <ac:cxnSpMk id="3" creationId="{9B5848A5-3C88-A3DF-9B0B-60160834435A}"/>
          </ac:cxnSpMkLst>
        </pc:cxnChg>
      </pc:sldChg>
      <pc:sldChg chg="addSp delSp modSp add mod">
        <pc:chgData name="Trung Nghia Nguyen" userId="caf0b1f78d203fdc" providerId="LiveId" clId="{FA98E611-7EE5-4D53-A8F6-A8478DA16B0D}" dt="2023-03-20T06:32:28.380" v="4981" actId="22"/>
        <pc:sldMkLst>
          <pc:docMk/>
          <pc:sldMk cId="3474282668" sldId="260"/>
        </pc:sldMkLst>
        <pc:spChg chg="mod">
          <ac:chgData name="Trung Nghia Nguyen" userId="caf0b1f78d203fdc" providerId="LiveId" clId="{FA98E611-7EE5-4D53-A8F6-A8478DA16B0D}" dt="2023-03-16T06:07:58.268" v="1156" actId="20577"/>
          <ac:spMkLst>
            <pc:docMk/>
            <pc:sldMk cId="3474282668" sldId="260"/>
            <ac:spMk id="2" creationId="{30380714-4CD2-9849-80A6-8AC66F97DA6F}"/>
          </ac:spMkLst>
        </pc:spChg>
        <pc:spChg chg="add mod">
          <ac:chgData name="Trung Nghia Nguyen" userId="caf0b1f78d203fdc" providerId="LiveId" clId="{FA98E611-7EE5-4D53-A8F6-A8478DA16B0D}" dt="2023-03-20T06:32:27.935" v="4980" actId="1076"/>
          <ac:spMkLst>
            <pc:docMk/>
            <pc:sldMk cId="3474282668" sldId="260"/>
            <ac:spMk id="4" creationId="{9431821D-6D7D-E062-A69A-509104FD42F8}"/>
          </ac:spMkLst>
        </pc:spChg>
        <pc:spChg chg="add del mod">
          <ac:chgData name="Trung Nghia Nguyen" userId="caf0b1f78d203fdc" providerId="LiveId" clId="{FA98E611-7EE5-4D53-A8F6-A8478DA16B0D}" dt="2023-03-17T04:39:14.883" v="3056" actId="478"/>
          <ac:spMkLst>
            <pc:docMk/>
            <pc:sldMk cId="3474282668" sldId="260"/>
            <ac:spMk id="4" creationId="{F90D0244-90F2-3218-C4A1-606B763A06C7}"/>
          </ac:spMkLst>
        </pc:spChg>
        <pc:spChg chg="add mod">
          <ac:chgData name="Trung Nghia Nguyen" userId="caf0b1f78d203fdc" providerId="LiveId" clId="{FA98E611-7EE5-4D53-A8F6-A8478DA16B0D}" dt="2023-03-19T19:42:28.957" v="4575" actId="20577"/>
          <ac:spMkLst>
            <pc:docMk/>
            <pc:sldMk cId="3474282668" sldId="260"/>
            <ac:spMk id="5" creationId="{4560C39D-ACC4-FD53-200A-C206C7FACCF7}"/>
          </ac:spMkLst>
        </pc:spChg>
        <pc:picChg chg="add">
          <ac:chgData name="Trung Nghia Nguyen" userId="caf0b1f78d203fdc" providerId="LiveId" clId="{FA98E611-7EE5-4D53-A8F6-A8478DA16B0D}" dt="2023-03-20T06:32:28.380" v="4981" actId="22"/>
          <ac:picMkLst>
            <pc:docMk/>
            <pc:sldMk cId="3474282668" sldId="260"/>
            <ac:picMk id="7" creationId="{0A013844-F359-90BA-AFE5-5A4E0F02079B}"/>
          </ac:picMkLst>
        </pc:picChg>
        <pc:cxnChg chg="add mod">
          <ac:chgData name="Trung Nghia Nguyen" userId="caf0b1f78d203fdc" providerId="LiveId" clId="{FA98E611-7EE5-4D53-A8F6-A8478DA16B0D}" dt="2023-03-17T04:38:03.135" v="3028"/>
          <ac:cxnSpMkLst>
            <pc:docMk/>
            <pc:sldMk cId="3474282668" sldId="260"/>
            <ac:cxnSpMk id="3" creationId="{A678CC92-2ECC-6731-44B3-E00C5607B1AE}"/>
          </ac:cxnSpMkLst>
        </pc:cxnChg>
      </pc:sldChg>
      <pc:sldChg chg="addSp delSp modSp add mod">
        <pc:chgData name="Trung Nghia Nguyen" userId="caf0b1f78d203fdc" providerId="LiveId" clId="{FA98E611-7EE5-4D53-A8F6-A8478DA16B0D}" dt="2023-03-20T06:36:55.797" v="5214" actId="20577"/>
        <pc:sldMkLst>
          <pc:docMk/>
          <pc:sldMk cId="2176878142" sldId="261"/>
        </pc:sldMkLst>
        <pc:spChg chg="mod">
          <ac:chgData name="Trung Nghia Nguyen" userId="caf0b1f78d203fdc" providerId="LiveId" clId="{FA98E611-7EE5-4D53-A8F6-A8478DA16B0D}" dt="2023-03-16T06:07:54.573" v="1154" actId="20577"/>
          <ac:spMkLst>
            <pc:docMk/>
            <pc:sldMk cId="2176878142" sldId="261"/>
            <ac:spMk id="2" creationId="{30380714-4CD2-9849-80A6-8AC66F97DA6F}"/>
          </ac:spMkLst>
        </pc:spChg>
        <pc:spChg chg="add del mod">
          <ac:chgData name="Trung Nghia Nguyen" userId="caf0b1f78d203fdc" providerId="LiveId" clId="{FA98E611-7EE5-4D53-A8F6-A8478DA16B0D}" dt="2023-03-17T04:39:11.371" v="3054" actId="478"/>
          <ac:spMkLst>
            <pc:docMk/>
            <pc:sldMk cId="2176878142" sldId="261"/>
            <ac:spMk id="4" creationId="{79A4E201-0F99-95ED-5D57-A5ADBCE00A7E}"/>
          </ac:spMkLst>
        </pc:spChg>
        <pc:spChg chg="add mod">
          <ac:chgData name="Trung Nghia Nguyen" userId="caf0b1f78d203fdc" providerId="LiveId" clId="{FA98E611-7EE5-4D53-A8F6-A8478DA16B0D}" dt="2023-03-19T19:42:25.521" v="4574" actId="20577"/>
          <ac:spMkLst>
            <pc:docMk/>
            <pc:sldMk cId="2176878142" sldId="261"/>
            <ac:spMk id="5" creationId="{773F5182-C15F-B8A2-79A6-98CC56113930}"/>
          </ac:spMkLst>
        </pc:spChg>
        <pc:spChg chg="add mod">
          <ac:chgData name="Trung Nghia Nguyen" userId="caf0b1f78d203fdc" providerId="LiveId" clId="{FA98E611-7EE5-4D53-A8F6-A8478DA16B0D}" dt="2023-03-20T06:36:55.797" v="5214" actId="20577"/>
          <ac:spMkLst>
            <pc:docMk/>
            <pc:sldMk cId="2176878142" sldId="261"/>
            <ac:spMk id="9" creationId="{F533BA89-8B09-1895-6FE7-F00314F0528E}"/>
          </ac:spMkLst>
        </pc:spChg>
        <pc:picChg chg="add del mod">
          <ac:chgData name="Trung Nghia Nguyen" userId="caf0b1f78d203fdc" providerId="LiveId" clId="{FA98E611-7EE5-4D53-A8F6-A8478DA16B0D}" dt="2023-03-20T06:33:26.107" v="4982" actId="478"/>
          <ac:picMkLst>
            <pc:docMk/>
            <pc:sldMk cId="2176878142" sldId="261"/>
            <ac:picMk id="6" creationId="{DBB75A3D-9236-0F32-4DB3-8640590F658C}"/>
          </ac:picMkLst>
        </pc:picChg>
        <pc:picChg chg="add mod">
          <ac:chgData name="Trung Nghia Nguyen" userId="caf0b1f78d203fdc" providerId="LiveId" clId="{FA98E611-7EE5-4D53-A8F6-A8478DA16B0D}" dt="2023-03-20T06:36:32.318" v="5141" actId="1076"/>
          <ac:picMkLst>
            <pc:docMk/>
            <pc:sldMk cId="2176878142" sldId="261"/>
            <ac:picMk id="7" creationId="{5878CDCA-64F5-3710-E232-035E68B469AA}"/>
          </ac:picMkLst>
        </pc:picChg>
        <pc:picChg chg="add mod">
          <ac:chgData name="Trung Nghia Nguyen" userId="caf0b1f78d203fdc" providerId="LiveId" clId="{FA98E611-7EE5-4D53-A8F6-A8478DA16B0D}" dt="2023-03-18T18:02:27.665" v="3498" actId="14100"/>
          <ac:picMkLst>
            <pc:docMk/>
            <pc:sldMk cId="2176878142" sldId="261"/>
            <ac:picMk id="8" creationId="{CA8451FB-3C2B-4482-8DC3-38D9C773F858}"/>
          </ac:picMkLst>
        </pc:picChg>
        <pc:cxnChg chg="add mod">
          <ac:chgData name="Trung Nghia Nguyen" userId="caf0b1f78d203fdc" providerId="LiveId" clId="{FA98E611-7EE5-4D53-A8F6-A8478DA16B0D}" dt="2023-03-17T04:38:01.916" v="3027"/>
          <ac:cxnSpMkLst>
            <pc:docMk/>
            <pc:sldMk cId="2176878142" sldId="261"/>
            <ac:cxnSpMk id="3" creationId="{E9060F41-5A0D-7040-5C8F-79CFAA7E7D72}"/>
          </ac:cxnSpMkLst>
        </pc:cxnChg>
      </pc:sldChg>
      <pc:sldChg chg="addSp delSp modSp add del mod">
        <pc:chgData name="Trung Nghia Nguyen" userId="caf0b1f78d203fdc" providerId="LiveId" clId="{FA98E611-7EE5-4D53-A8F6-A8478DA16B0D}" dt="2023-03-17T07:03:47.972" v="3265" actId="2696"/>
        <pc:sldMkLst>
          <pc:docMk/>
          <pc:sldMk cId="875898025" sldId="262"/>
        </pc:sldMkLst>
        <pc:spChg chg="mod">
          <ac:chgData name="Trung Nghia Nguyen" userId="caf0b1f78d203fdc" providerId="LiveId" clId="{FA98E611-7EE5-4D53-A8F6-A8478DA16B0D}" dt="2023-03-16T06:07:49.749" v="1152" actId="20577"/>
          <ac:spMkLst>
            <pc:docMk/>
            <pc:sldMk cId="875898025" sldId="262"/>
            <ac:spMk id="2" creationId="{30380714-4CD2-9849-80A6-8AC66F97DA6F}"/>
          </ac:spMkLst>
        </pc:spChg>
        <pc:spChg chg="add del mod">
          <ac:chgData name="Trung Nghia Nguyen" userId="caf0b1f78d203fdc" providerId="LiveId" clId="{FA98E611-7EE5-4D53-A8F6-A8478DA16B0D}" dt="2023-03-17T04:39:07.061" v="3052" actId="478"/>
          <ac:spMkLst>
            <pc:docMk/>
            <pc:sldMk cId="875898025" sldId="262"/>
            <ac:spMk id="4" creationId="{78B0134D-73F0-E0EE-EAA2-40F53D578455}"/>
          </ac:spMkLst>
        </pc:spChg>
        <pc:spChg chg="add mod">
          <ac:chgData name="Trung Nghia Nguyen" userId="caf0b1f78d203fdc" providerId="LiveId" clId="{FA98E611-7EE5-4D53-A8F6-A8478DA16B0D}" dt="2023-03-17T04:39:07.317" v="3053"/>
          <ac:spMkLst>
            <pc:docMk/>
            <pc:sldMk cId="875898025" sldId="262"/>
            <ac:spMk id="5" creationId="{7AF6E6C4-7E4D-6951-DD77-D67FDB08BE33}"/>
          </ac:spMkLst>
        </pc:spChg>
        <pc:spChg chg="add mod">
          <ac:chgData name="Trung Nghia Nguyen" userId="caf0b1f78d203fdc" providerId="LiveId" clId="{FA98E611-7EE5-4D53-A8F6-A8478DA16B0D}" dt="2023-03-17T06:38:20.448" v="3252" actId="207"/>
          <ac:spMkLst>
            <pc:docMk/>
            <pc:sldMk cId="875898025" sldId="262"/>
            <ac:spMk id="7" creationId="{C27A575E-AACF-0BC5-FF71-5FCE2C283EAA}"/>
          </ac:spMkLst>
        </pc:spChg>
        <pc:cxnChg chg="add mod">
          <ac:chgData name="Trung Nghia Nguyen" userId="caf0b1f78d203fdc" providerId="LiveId" clId="{FA98E611-7EE5-4D53-A8F6-A8478DA16B0D}" dt="2023-03-17T04:38:00.559" v="3026"/>
          <ac:cxnSpMkLst>
            <pc:docMk/>
            <pc:sldMk cId="875898025" sldId="262"/>
            <ac:cxnSpMk id="3" creationId="{C4BB4107-403F-CD25-8D62-E1CD580C39E7}"/>
          </ac:cxnSpMkLst>
        </pc:cxnChg>
      </pc:sldChg>
      <pc:sldChg chg="addSp delSp modSp add mod">
        <pc:chgData name="Trung Nghia Nguyen" userId="caf0b1f78d203fdc" providerId="LiveId" clId="{FA98E611-7EE5-4D53-A8F6-A8478DA16B0D}" dt="2023-03-19T19:41:58.154" v="4565" actId="20577"/>
        <pc:sldMkLst>
          <pc:docMk/>
          <pc:sldMk cId="482173432" sldId="263"/>
        </pc:sldMkLst>
        <pc:spChg chg="mod">
          <ac:chgData name="Trung Nghia Nguyen" userId="caf0b1f78d203fdc" providerId="LiveId" clId="{FA98E611-7EE5-4D53-A8F6-A8478DA16B0D}" dt="2023-03-16T06:07:46.511" v="1150" actId="20577"/>
          <ac:spMkLst>
            <pc:docMk/>
            <pc:sldMk cId="482173432" sldId="263"/>
            <ac:spMk id="2" creationId="{30380714-4CD2-9849-80A6-8AC66F97DA6F}"/>
          </ac:spMkLst>
        </pc:spChg>
        <pc:spChg chg="add del mod">
          <ac:chgData name="Trung Nghia Nguyen" userId="caf0b1f78d203fdc" providerId="LiveId" clId="{FA98E611-7EE5-4D53-A8F6-A8478DA16B0D}" dt="2023-03-17T04:39:03.344" v="3050" actId="478"/>
          <ac:spMkLst>
            <pc:docMk/>
            <pc:sldMk cId="482173432" sldId="263"/>
            <ac:spMk id="4" creationId="{A2FC1147-7412-C677-5A5A-BF19366C123D}"/>
          </ac:spMkLst>
        </pc:spChg>
        <pc:spChg chg="add mod">
          <ac:chgData name="Trung Nghia Nguyen" userId="caf0b1f78d203fdc" providerId="LiveId" clId="{FA98E611-7EE5-4D53-A8F6-A8478DA16B0D}" dt="2023-03-19T19:41:58.154" v="4565" actId="20577"/>
          <ac:spMkLst>
            <pc:docMk/>
            <pc:sldMk cId="482173432" sldId="263"/>
            <ac:spMk id="5" creationId="{5EFED488-422D-714E-BC8D-1EFFE4EB27EF}"/>
          </ac:spMkLst>
        </pc:spChg>
        <pc:spChg chg="add mod">
          <ac:chgData name="Trung Nghia Nguyen" userId="caf0b1f78d203fdc" providerId="LiveId" clId="{FA98E611-7EE5-4D53-A8F6-A8478DA16B0D}" dt="2023-03-17T06:23:12.888" v="3165" actId="114"/>
          <ac:spMkLst>
            <pc:docMk/>
            <pc:sldMk cId="482173432" sldId="263"/>
            <ac:spMk id="6" creationId="{E89CDB90-AF28-D274-AC55-ECC8E0120E31}"/>
          </ac:spMkLst>
        </pc:spChg>
        <pc:picChg chg="add mod">
          <ac:chgData name="Trung Nghia Nguyen" userId="caf0b1f78d203fdc" providerId="LiveId" clId="{FA98E611-7EE5-4D53-A8F6-A8478DA16B0D}" dt="2023-03-17T06:19:17.560" v="3097" actId="14100"/>
          <ac:picMkLst>
            <pc:docMk/>
            <pc:sldMk cId="482173432" sldId="263"/>
            <ac:picMk id="8" creationId="{64343610-2239-3C37-0292-61E9C46DADC0}"/>
          </ac:picMkLst>
        </pc:picChg>
        <pc:picChg chg="add mod">
          <ac:chgData name="Trung Nghia Nguyen" userId="caf0b1f78d203fdc" providerId="LiveId" clId="{FA98E611-7EE5-4D53-A8F6-A8478DA16B0D}" dt="2023-03-17T06:19:27.485" v="3100" actId="14100"/>
          <ac:picMkLst>
            <pc:docMk/>
            <pc:sldMk cId="482173432" sldId="263"/>
            <ac:picMk id="1026" creationId="{8B6FAEF3-00E8-C2B6-6484-BD77EBFDEA2F}"/>
          </ac:picMkLst>
        </pc:picChg>
        <pc:cxnChg chg="add mod">
          <ac:chgData name="Trung Nghia Nguyen" userId="caf0b1f78d203fdc" providerId="LiveId" clId="{FA98E611-7EE5-4D53-A8F6-A8478DA16B0D}" dt="2023-03-17T04:37:58.915" v="3025"/>
          <ac:cxnSpMkLst>
            <pc:docMk/>
            <pc:sldMk cId="482173432" sldId="263"/>
            <ac:cxnSpMk id="3" creationId="{0C90852F-CCF4-2CB4-185D-9BD76C10552E}"/>
          </ac:cxnSpMkLst>
        </pc:cxnChg>
      </pc:sldChg>
      <pc:sldChg chg="addSp delSp modSp add mod">
        <pc:chgData name="Trung Nghia Nguyen" userId="caf0b1f78d203fdc" providerId="LiveId" clId="{FA98E611-7EE5-4D53-A8F6-A8478DA16B0D}" dt="2023-03-20T06:36:20.136" v="5138" actId="1076"/>
        <pc:sldMkLst>
          <pc:docMk/>
          <pc:sldMk cId="2895901428" sldId="264"/>
        </pc:sldMkLst>
        <pc:spChg chg="mod">
          <ac:chgData name="Trung Nghia Nguyen" userId="caf0b1f78d203fdc" providerId="LiveId" clId="{FA98E611-7EE5-4D53-A8F6-A8478DA16B0D}" dt="2023-03-16T06:08:02.769" v="1158" actId="20577"/>
          <ac:spMkLst>
            <pc:docMk/>
            <pc:sldMk cId="2895901428" sldId="264"/>
            <ac:spMk id="2" creationId="{30380714-4CD2-9849-80A6-8AC66F97DA6F}"/>
          </ac:spMkLst>
        </pc:spChg>
        <pc:spChg chg="add del mod">
          <ac:chgData name="Trung Nghia Nguyen" userId="caf0b1f78d203fdc" providerId="LiveId" clId="{FA98E611-7EE5-4D53-A8F6-A8478DA16B0D}" dt="2023-03-17T04:39:19.392" v="3058" actId="478"/>
          <ac:spMkLst>
            <pc:docMk/>
            <pc:sldMk cId="2895901428" sldId="264"/>
            <ac:spMk id="4" creationId="{60A99F50-FB46-F4B1-BC79-AB008BB54B45}"/>
          </ac:spMkLst>
        </pc:spChg>
        <pc:spChg chg="add mod">
          <ac:chgData name="Trung Nghia Nguyen" userId="caf0b1f78d203fdc" providerId="LiveId" clId="{FA98E611-7EE5-4D53-A8F6-A8478DA16B0D}" dt="2023-03-19T19:42:32.285" v="4576" actId="20577"/>
          <ac:spMkLst>
            <pc:docMk/>
            <pc:sldMk cId="2895901428" sldId="264"/>
            <ac:spMk id="5" creationId="{F5D7CFDC-9C3E-5EB6-442E-0427CF3FD978}"/>
          </ac:spMkLst>
        </pc:spChg>
        <pc:spChg chg="add mod">
          <ac:chgData name="Trung Nghia Nguyen" userId="caf0b1f78d203fdc" providerId="LiveId" clId="{FA98E611-7EE5-4D53-A8F6-A8478DA16B0D}" dt="2023-03-20T06:36:20.136" v="5138" actId="1076"/>
          <ac:spMkLst>
            <pc:docMk/>
            <pc:sldMk cId="2895901428" sldId="264"/>
            <ac:spMk id="7" creationId="{F0634F75-D2AC-CBA7-B59B-9BAA1E76EBEC}"/>
          </ac:spMkLst>
        </pc:spChg>
        <pc:picChg chg="add mod">
          <ac:chgData name="Trung Nghia Nguyen" userId="caf0b1f78d203fdc" providerId="LiveId" clId="{FA98E611-7EE5-4D53-A8F6-A8478DA16B0D}" dt="2023-03-20T06:35:33.823" v="4990" actId="1076"/>
          <ac:picMkLst>
            <pc:docMk/>
            <pc:sldMk cId="2895901428" sldId="264"/>
            <ac:picMk id="6" creationId="{DCC12B2F-C07E-D6F5-3264-6403237DFCB8}"/>
          </ac:picMkLst>
        </pc:picChg>
        <pc:cxnChg chg="add mod">
          <ac:chgData name="Trung Nghia Nguyen" userId="caf0b1f78d203fdc" providerId="LiveId" clId="{FA98E611-7EE5-4D53-A8F6-A8478DA16B0D}" dt="2023-03-17T04:38:04.341" v="3029"/>
          <ac:cxnSpMkLst>
            <pc:docMk/>
            <pc:sldMk cId="2895901428" sldId="264"/>
            <ac:cxnSpMk id="3" creationId="{000902B5-E704-F9CF-DC0B-DDD6C94EF140}"/>
          </ac:cxnSpMkLst>
        </pc:cxnChg>
      </pc:sldChg>
      <pc:sldChg chg="addSp delSp modSp add mod replId">
        <pc:chgData name="Trung Nghia Nguyen" userId="caf0b1f78d203fdc" providerId="LiveId" clId="{FA98E611-7EE5-4D53-A8F6-A8478DA16B0D}" dt="2023-03-20T06:38:22.794" v="5343" actId="115"/>
        <pc:sldMkLst>
          <pc:docMk/>
          <pc:sldMk cId="4283605162" sldId="265"/>
        </pc:sldMkLst>
        <pc:spChg chg="mod">
          <ac:chgData name="Trung Nghia Nguyen" userId="caf0b1f78d203fdc" providerId="LiveId" clId="{FA98E611-7EE5-4D53-A8F6-A8478DA16B0D}" dt="2023-03-16T06:08:47.041" v="1174" actId="20577"/>
          <ac:spMkLst>
            <pc:docMk/>
            <pc:sldMk cId="4283605162" sldId="265"/>
            <ac:spMk id="2" creationId="{30380714-4CD2-9849-80A6-8AC66F97DA6F}"/>
          </ac:spMkLst>
        </pc:spChg>
        <pc:spChg chg="add del mod">
          <ac:chgData name="Trung Nghia Nguyen" userId="caf0b1f78d203fdc" providerId="LiveId" clId="{FA98E611-7EE5-4D53-A8F6-A8478DA16B0D}" dt="2023-03-17T04:39:27.464" v="3062" actId="478"/>
          <ac:spMkLst>
            <pc:docMk/>
            <pc:sldMk cId="4283605162" sldId="265"/>
            <ac:spMk id="4" creationId="{3384EA73-795D-DBBD-C798-301784B97C0D}"/>
          </ac:spMkLst>
        </pc:spChg>
        <pc:spChg chg="add mod">
          <ac:chgData name="Trung Nghia Nguyen" userId="caf0b1f78d203fdc" providerId="LiveId" clId="{FA98E611-7EE5-4D53-A8F6-A8478DA16B0D}" dt="2023-03-18T18:06:10.161" v="3553" actId="114"/>
          <ac:spMkLst>
            <pc:docMk/>
            <pc:sldMk cId="4283605162" sldId="265"/>
            <ac:spMk id="4" creationId="{6155AFF2-5D57-35C2-5FA4-18DC56B50EDC}"/>
          </ac:spMkLst>
        </pc:spChg>
        <pc:spChg chg="add mod">
          <ac:chgData name="Trung Nghia Nguyen" userId="caf0b1f78d203fdc" providerId="LiveId" clId="{FA98E611-7EE5-4D53-A8F6-A8478DA16B0D}" dt="2023-03-19T19:42:46.679" v="4580" actId="20577"/>
          <ac:spMkLst>
            <pc:docMk/>
            <pc:sldMk cId="4283605162" sldId="265"/>
            <ac:spMk id="5" creationId="{C636AC51-235F-27C4-310D-353DA6ACFACB}"/>
          </ac:spMkLst>
        </pc:spChg>
        <pc:spChg chg="add del mod">
          <ac:chgData name="Trung Nghia Nguyen" userId="caf0b1f78d203fdc" providerId="LiveId" clId="{FA98E611-7EE5-4D53-A8F6-A8478DA16B0D}" dt="2023-03-20T06:37:36.898" v="5229" actId="478"/>
          <ac:spMkLst>
            <pc:docMk/>
            <pc:sldMk cId="4283605162" sldId="265"/>
            <ac:spMk id="6" creationId="{34952638-B22F-A601-ABB7-40D3A03CAF10}"/>
          </ac:spMkLst>
        </pc:spChg>
        <pc:spChg chg="add mod">
          <ac:chgData name="Trung Nghia Nguyen" userId="caf0b1f78d203fdc" providerId="LiveId" clId="{FA98E611-7EE5-4D53-A8F6-A8478DA16B0D}" dt="2023-03-20T06:37:43.908" v="5254" actId="1035"/>
          <ac:spMkLst>
            <pc:docMk/>
            <pc:sldMk cId="4283605162" sldId="265"/>
            <ac:spMk id="8" creationId="{5B6ADF82-7127-B1E1-AB08-85E9AFA2C229}"/>
          </ac:spMkLst>
        </pc:spChg>
        <pc:spChg chg="add mod">
          <ac:chgData name="Trung Nghia Nguyen" userId="caf0b1f78d203fdc" providerId="LiveId" clId="{FA98E611-7EE5-4D53-A8F6-A8478DA16B0D}" dt="2023-03-20T06:38:22.794" v="5343" actId="115"/>
          <ac:spMkLst>
            <pc:docMk/>
            <pc:sldMk cId="4283605162" sldId="265"/>
            <ac:spMk id="9" creationId="{07192213-4093-B158-7615-5C02C5D78E3C}"/>
          </ac:spMkLst>
        </pc:spChg>
        <pc:spChg chg="add mod">
          <ac:chgData name="Trung Nghia Nguyen" userId="caf0b1f78d203fdc" providerId="LiveId" clId="{FA98E611-7EE5-4D53-A8F6-A8478DA16B0D}" dt="2023-03-20T06:37:48.962" v="5255" actId="1076"/>
          <ac:spMkLst>
            <pc:docMk/>
            <pc:sldMk cId="4283605162" sldId="265"/>
            <ac:spMk id="12" creationId="{C28A47A4-273C-2F4E-0D9B-7FF4CE6F8FC8}"/>
          </ac:spMkLst>
        </pc:spChg>
        <pc:spChg chg="mod">
          <ac:chgData name="Trung Nghia Nguyen" userId="caf0b1f78d203fdc" providerId="LiveId" clId="{FA98E611-7EE5-4D53-A8F6-A8478DA16B0D}" dt="2023-03-16T06:08:20.795" v="1172" actId="20577"/>
          <ac:spMkLst>
            <pc:docMk/>
            <pc:sldMk cId="4283605162" sldId="265"/>
            <ac:spMk id="14" creationId="{63B4AB36-B54A-EA5C-2A74-F2C80BE0CBC4}"/>
          </ac:spMkLst>
        </pc:spChg>
        <pc:picChg chg="add mod">
          <ac:chgData name="Trung Nghia Nguyen" userId="caf0b1f78d203fdc" providerId="LiveId" clId="{FA98E611-7EE5-4D53-A8F6-A8478DA16B0D}" dt="2023-03-18T18:06:37.350" v="3555" actId="1076"/>
          <ac:picMkLst>
            <pc:docMk/>
            <pc:sldMk cId="4283605162" sldId="265"/>
            <ac:picMk id="7" creationId="{9BE015F4-B740-114F-C17A-D68586C61382}"/>
          </ac:picMkLst>
        </pc:picChg>
        <pc:picChg chg="add mod">
          <ac:chgData name="Trung Nghia Nguyen" userId="caf0b1f78d203fdc" providerId="LiveId" clId="{FA98E611-7EE5-4D53-A8F6-A8478DA16B0D}" dt="2023-03-20T06:37:43.908" v="5254" actId="1035"/>
          <ac:picMkLst>
            <pc:docMk/>
            <pc:sldMk cId="4283605162" sldId="265"/>
            <ac:picMk id="10" creationId="{64FFD8A3-EA3E-8803-1A9E-83B9D68AD773}"/>
          </ac:picMkLst>
        </pc:picChg>
        <pc:picChg chg="add mod">
          <ac:chgData name="Trung Nghia Nguyen" userId="caf0b1f78d203fdc" providerId="LiveId" clId="{FA98E611-7EE5-4D53-A8F6-A8478DA16B0D}" dt="2023-03-20T06:37:52.028" v="5256" actId="1076"/>
          <ac:picMkLst>
            <pc:docMk/>
            <pc:sldMk cId="4283605162" sldId="265"/>
            <ac:picMk id="15" creationId="{E1B123BE-4EEC-7C2E-0D92-C3C0811176CB}"/>
          </ac:picMkLst>
        </pc:picChg>
        <pc:cxnChg chg="add mod">
          <ac:chgData name="Trung Nghia Nguyen" userId="caf0b1f78d203fdc" providerId="LiveId" clId="{FA98E611-7EE5-4D53-A8F6-A8478DA16B0D}" dt="2023-03-17T04:38:07.552" v="3031"/>
          <ac:cxnSpMkLst>
            <pc:docMk/>
            <pc:sldMk cId="4283605162" sldId="265"/>
            <ac:cxnSpMk id="3" creationId="{2CD06583-66AF-701D-3EFB-7B57FC7CBC60}"/>
          </ac:cxnSpMkLst>
        </pc:cxnChg>
      </pc:sldChg>
      <pc:sldChg chg="addSp delSp modSp add mod replId">
        <pc:chgData name="Trung Nghia Nguyen" userId="caf0b1f78d203fdc" providerId="LiveId" clId="{FA98E611-7EE5-4D53-A8F6-A8478DA16B0D}" dt="2023-03-20T06:38:57.002" v="5372" actId="1076"/>
        <pc:sldMkLst>
          <pc:docMk/>
          <pc:sldMk cId="1755807355" sldId="266"/>
        </pc:sldMkLst>
        <pc:spChg chg="mod">
          <ac:chgData name="Trung Nghia Nguyen" userId="caf0b1f78d203fdc" providerId="LiveId" clId="{FA98E611-7EE5-4D53-A8F6-A8478DA16B0D}" dt="2023-03-16T06:08:54.022" v="1178" actId="20577"/>
          <ac:spMkLst>
            <pc:docMk/>
            <pc:sldMk cId="1755807355" sldId="266"/>
            <ac:spMk id="2" creationId="{30380714-4CD2-9849-80A6-8AC66F97DA6F}"/>
          </ac:spMkLst>
        </pc:spChg>
        <pc:spChg chg="add del mod">
          <ac:chgData name="Trung Nghia Nguyen" userId="caf0b1f78d203fdc" providerId="LiveId" clId="{FA98E611-7EE5-4D53-A8F6-A8478DA16B0D}" dt="2023-03-17T04:39:31.432" v="3064" actId="478"/>
          <ac:spMkLst>
            <pc:docMk/>
            <pc:sldMk cId="1755807355" sldId="266"/>
            <ac:spMk id="4" creationId="{9FC5A47E-E156-CE54-D964-B05D97E3E440}"/>
          </ac:spMkLst>
        </pc:spChg>
        <pc:spChg chg="add del mod">
          <ac:chgData name="Trung Nghia Nguyen" userId="caf0b1f78d203fdc" providerId="LiveId" clId="{FA98E611-7EE5-4D53-A8F6-A8478DA16B0D}" dt="2023-03-20T06:38:36.545" v="5346" actId="478"/>
          <ac:spMkLst>
            <pc:docMk/>
            <pc:sldMk cId="1755807355" sldId="266"/>
            <ac:spMk id="4" creationId="{AAB22F9D-7A5E-4401-A0CB-A63DA021226F}"/>
          </ac:spMkLst>
        </pc:spChg>
        <pc:spChg chg="add mod">
          <ac:chgData name="Trung Nghia Nguyen" userId="caf0b1f78d203fdc" providerId="LiveId" clId="{FA98E611-7EE5-4D53-A8F6-A8478DA16B0D}" dt="2023-03-19T19:42:52.243" v="4581" actId="20577"/>
          <ac:spMkLst>
            <pc:docMk/>
            <pc:sldMk cId="1755807355" sldId="266"/>
            <ac:spMk id="5" creationId="{5A7DF51B-1976-A0EB-6F7B-B4A2CB037D53}"/>
          </ac:spMkLst>
        </pc:spChg>
        <pc:spChg chg="add mod">
          <ac:chgData name="Trung Nghia Nguyen" userId="caf0b1f78d203fdc" providerId="LiveId" clId="{FA98E611-7EE5-4D53-A8F6-A8478DA16B0D}" dt="2023-03-20T06:38:57.002" v="5372" actId="1076"/>
          <ac:spMkLst>
            <pc:docMk/>
            <pc:sldMk cId="1755807355" sldId="266"/>
            <ac:spMk id="7" creationId="{41F3B00E-EEC6-C3C0-4054-6A44FFDA2129}"/>
          </ac:spMkLst>
        </pc:spChg>
        <pc:spChg chg="mod">
          <ac:chgData name="Trung Nghia Nguyen" userId="caf0b1f78d203fdc" providerId="LiveId" clId="{FA98E611-7EE5-4D53-A8F6-A8478DA16B0D}" dt="2023-03-16T06:16:56.623" v="1489" actId="20577"/>
          <ac:spMkLst>
            <pc:docMk/>
            <pc:sldMk cId="1755807355" sldId="266"/>
            <ac:spMk id="14" creationId="{63B4AB36-B54A-EA5C-2A74-F2C80BE0CBC4}"/>
          </ac:spMkLst>
        </pc:spChg>
        <pc:picChg chg="add del mod modCrop">
          <ac:chgData name="Trung Nghia Nguyen" userId="caf0b1f78d203fdc" providerId="LiveId" clId="{FA98E611-7EE5-4D53-A8F6-A8478DA16B0D}" dt="2023-03-18T18:13:54.951" v="3582" actId="21"/>
          <ac:picMkLst>
            <pc:docMk/>
            <pc:sldMk cId="1755807355" sldId="266"/>
            <ac:picMk id="6" creationId="{22C59D75-28CE-46F5-5707-658FE476BFDD}"/>
          </ac:picMkLst>
        </pc:picChg>
        <pc:picChg chg="add mod">
          <ac:chgData name="Trung Nghia Nguyen" userId="caf0b1f78d203fdc" providerId="LiveId" clId="{FA98E611-7EE5-4D53-A8F6-A8478DA16B0D}" dt="2023-03-20T06:38:34.458" v="5345" actId="1076"/>
          <ac:picMkLst>
            <pc:docMk/>
            <pc:sldMk cId="1755807355" sldId="266"/>
            <ac:picMk id="6" creationId="{F965E609-B8C6-9840-FCA8-51EC5CD8ADD1}"/>
          </ac:picMkLst>
        </pc:picChg>
        <pc:cxnChg chg="add mod">
          <ac:chgData name="Trung Nghia Nguyen" userId="caf0b1f78d203fdc" providerId="LiveId" clId="{FA98E611-7EE5-4D53-A8F6-A8478DA16B0D}" dt="2023-03-17T04:38:09.225" v="3032"/>
          <ac:cxnSpMkLst>
            <pc:docMk/>
            <pc:sldMk cId="1755807355" sldId="266"/>
            <ac:cxnSpMk id="3" creationId="{A6209D13-18E2-CE90-A8FC-47240D1DB3DD}"/>
          </ac:cxnSpMkLst>
        </pc:cxnChg>
      </pc:sldChg>
      <pc:sldChg chg="addSp delSp modSp add mod replId">
        <pc:chgData name="Trung Nghia Nguyen" userId="caf0b1f78d203fdc" providerId="LiveId" clId="{FA98E611-7EE5-4D53-A8F6-A8478DA16B0D}" dt="2023-03-20T06:46:22.745" v="5552" actId="1076"/>
        <pc:sldMkLst>
          <pc:docMk/>
          <pc:sldMk cId="420754388" sldId="267"/>
        </pc:sldMkLst>
        <pc:spChg chg="mod">
          <ac:chgData name="Trung Nghia Nguyen" userId="caf0b1f78d203fdc" providerId="LiveId" clId="{FA98E611-7EE5-4D53-A8F6-A8478DA16B0D}" dt="2023-03-16T06:09:05.191" v="1182" actId="20577"/>
          <ac:spMkLst>
            <pc:docMk/>
            <pc:sldMk cId="420754388" sldId="267"/>
            <ac:spMk id="2" creationId="{30380714-4CD2-9849-80A6-8AC66F97DA6F}"/>
          </ac:spMkLst>
        </pc:spChg>
        <pc:spChg chg="add del mod">
          <ac:chgData name="Trung Nghia Nguyen" userId="caf0b1f78d203fdc" providerId="LiveId" clId="{FA98E611-7EE5-4D53-A8F6-A8478DA16B0D}" dt="2023-03-17T04:39:35.292" v="3066" actId="478"/>
          <ac:spMkLst>
            <pc:docMk/>
            <pc:sldMk cId="420754388" sldId="267"/>
            <ac:spMk id="4" creationId="{5B057441-CC31-82D0-2A61-D4C277283FF0}"/>
          </ac:spMkLst>
        </pc:spChg>
        <pc:spChg chg="add mod">
          <ac:chgData name="Trung Nghia Nguyen" userId="caf0b1f78d203fdc" providerId="LiveId" clId="{FA98E611-7EE5-4D53-A8F6-A8478DA16B0D}" dt="2023-03-19T19:42:55.901" v="4582" actId="20577"/>
          <ac:spMkLst>
            <pc:docMk/>
            <pc:sldMk cId="420754388" sldId="267"/>
            <ac:spMk id="5" creationId="{5AE77F4E-29AF-200B-741F-D59D22548F68}"/>
          </ac:spMkLst>
        </pc:spChg>
        <pc:spChg chg="add mod">
          <ac:chgData name="Trung Nghia Nguyen" userId="caf0b1f78d203fdc" providerId="LiveId" clId="{FA98E611-7EE5-4D53-A8F6-A8478DA16B0D}" dt="2023-03-20T06:46:22.745" v="5552" actId="1076"/>
          <ac:spMkLst>
            <pc:docMk/>
            <pc:sldMk cId="420754388" sldId="267"/>
            <ac:spMk id="6" creationId="{F3459CBF-C8CB-D11F-4C1C-7F3691FB67D3}"/>
          </ac:spMkLst>
        </pc:spChg>
        <pc:spChg chg="mod">
          <ac:chgData name="Trung Nghia Nguyen" userId="caf0b1f78d203fdc" providerId="LiveId" clId="{FA98E611-7EE5-4D53-A8F6-A8478DA16B0D}" dt="2023-03-16T06:17:02.365" v="1503" actId="20577"/>
          <ac:spMkLst>
            <pc:docMk/>
            <pc:sldMk cId="420754388" sldId="267"/>
            <ac:spMk id="14" creationId="{63B4AB36-B54A-EA5C-2A74-F2C80BE0CBC4}"/>
          </ac:spMkLst>
        </pc:spChg>
        <pc:picChg chg="add del mod">
          <ac:chgData name="Trung Nghia Nguyen" userId="caf0b1f78d203fdc" providerId="LiveId" clId="{FA98E611-7EE5-4D53-A8F6-A8478DA16B0D}" dt="2023-03-20T06:46:09.964" v="5548" actId="478"/>
          <ac:picMkLst>
            <pc:docMk/>
            <pc:sldMk cId="420754388" sldId="267"/>
            <ac:picMk id="4" creationId="{E12BC0F1-607B-17E9-1754-F5489A61089A}"/>
          </ac:picMkLst>
        </pc:picChg>
        <pc:picChg chg="add mod">
          <ac:chgData name="Trung Nghia Nguyen" userId="caf0b1f78d203fdc" providerId="LiveId" clId="{FA98E611-7EE5-4D53-A8F6-A8478DA16B0D}" dt="2023-03-20T06:46:17.898" v="5551" actId="1076"/>
          <ac:picMkLst>
            <pc:docMk/>
            <pc:sldMk cId="420754388" sldId="267"/>
            <ac:picMk id="1026" creationId="{0DDEF103-57C2-30E2-ED3E-9AB7C6BA55E4}"/>
          </ac:picMkLst>
        </pc:picChg>
        <pc:cxnChg chg="add mod">
          <ac:chgData name="Trung Nghia Nguyen" userId="caf0b1f78d203fdc" providerId="LiveId" clId="{FA98E611-7EE5-4D53-A8F6-A8478DA16B0D}" dt="2023-03-17T04:38:10.896" v="3033"/>
          <ac:cxnSpMkLst>
            <pc:docMk/>
            <pc:sldMk cId="420754388" sldId="267"/>
            <ac:cxnSpMk id="3" creationId="{C2A7E5D0-0732-35D5-18A2-C5CE2320D9B6}"/>
          </ac:cxnSpMkLst>
        </pc:cxnChg>
      </pc:sldChg>
      <pc:sldChg chg="addSp delSp modSp add mod replId">
        <pc:chgData name="Trung Nghia Nguyen" userId="caf0b1f78d203fdc" providerId="LiveId" clId="{FA98E611-7EE5-4D53-A8F6-A8478DA16B0D}" dt="2023-03-20T06:25:48.812" v="4856" actId="1076"/>
        <pc:sldMkLst>
          <pc:docMk/>
          <pc:sldMk cId="1800081090" sldId="268"/>
        </pc:sldMkLst>
        <pc:spChg chg="mod">
          <ac:chgData name="Trung Nghia Nguyen" userId="caf0b1f78d203fdc" providerId="LiveId" clId="{FA98E611-7EE5-4D53-A8F6-A8478DA16B0D}" dt="2023-03-16T06:09:09.571" v="1186" actId="20577"/>
          <ac:spMkLst>
            <pc:docMk/>
            <pc:sldMk cId="1800081090" sldId="268"/>
            <ac:spMk id="2" creationId="{30380714-4CD2-9849-80A6-8AC66F97DA6F}"/>
          </ac:spMkLst>
        </pc:spChg>
        <pc:spChg chg="add del mod">
          <ac:chgData name="Trung Nghia Nguyen" userId="caf0b1f78d203fdc" providerId="LiveId" clId="{FA98E611-7EE5-4D53-A8F6-A8478DA16B0D}" dt="2023-03-17T04:39:40.169" v="3068" actId="478"/>
          <ac:spMkLst>
            <pc:docMk/>
            <pc:sldMk cId="1800081090" sldId="268"/>
            <ac:spMk id="4" creationId="{FC0C686F-2BB6-97A5-A2E3-8228181D7A3F}"/>
          </ac:spMkLst>
        </pc:spChg>
        <pc:spChg chg="add mod">
          <ac:chgData name="Trung Nghia Nguyen" userId="caf0b1f78d203fdc" providerId="LiveId" clId="{FA98E611-7EE5-4D53-A8F6-A8478DA16B0D}" dt="2023-03-19T19:43:00.657" v="4583" actId="20577"/>
          <ac:spMkLst>
            <pc:docMk/>
            <pc:sldMk cId="1800081090" sldId="268"/>
            <ac:spMk id="5" creationId="{1D7A3032-17B2-6AEA-AC88-9349A439BD22}"/>
          </ac:spMkLst>
        </pc:spChg>
        <pc:spChg chg="add mod">
          <ac:chgData name="Trung Nghia Nguyen" userId="caf0b1f78d203fdc" providerId="LiveId" clId="{FA98E611-7EE5-4D53-A8F6-A8478DA16B0D}" dt="2023-03-20T06:25:48.812" v="4856" actId="1076"/>
          <ac:spMkLst>
            <pc:docMk/>
            <pc:sldMk cId="1800081090" sldId="268"/>
            <ac:spMk id="7" creationId="{EB47DA29-9FCC-30CE-0883-F7F361D9198F}"/>
          </ac:spMkLst>
        </pc:spChg>
        <pc:spChg chg="mod">
          <ac:chgData name="Trung Nghia Nguyen" userId="caf0b1f78d203fdc" providerId="LiveId" clId="{FA98E611-7EE5-4D53-A8F6-A8478DA16B0D}" dt="2023-03-16T06:17:09.861" v="1517" actId="20577"/>
          <ac:spMkLst>
            <pc:docMk/>
            <pc:sldMk cId="1800081090" sldId="268"/>
            <ac:spMk id="14" creationId="{63B4AB36-B54A-EA5C-2A74-F2C80BE0CBC4}"/>
          </ac:spMkLst>
        </pc:spChg>
        <pc:picChg chg="add mod ord">
          <ac:chgData name="Trung Nghia Nguyen" userId="caf0b1f78d203fdc" providerId="LiveId" clId="{FA98E611-7EE5-4D53-A8F6-A8478DA16B0D}" dt="2023-03-20T06:25:20.301" v="4812" actId="1076"/>
          <ac:picMkLst>
            <pc:docMk/>
            <pc:sldMk cId="1800081090" sldId="268"/>
            <ac:picMk id="6" creationId="{17B1B28A-E020-8A31-7198-F20684828AFD}"/>
          </ac:picMkLst>
        </pc:picChg>
        <pc:cxnChg chg="add mod">
          <ac:chgData name="Trung Nghia Nguyen" userId="caf0b1f78d203fdc" providerId="LiveId" clId="{FA98E611-7EE5-4D53-A8F6-A8478DA16B0D}" dt="2023-03-17T04:38:12.276" v="3034"/>
          <ac:cxnSpMkLst>
            <pc:docMk/>
            <pc:sldMk cId="1800081090" sldId="268"/>
            <ac:cxnSpMk id="3" creationId="{BAC105F8-C950-5DDE-6CB7-BB032057CD4E}"/>
          </ac:cxnSpMkLst>
        </pc:cxnChg>
      </pc:sldChg>
      <pc:sldChg chg="addSp delSp modSp add mod">
        <pc:chgData name="Trung Nghia Nguyen" userId="caf0b1f78d203fdc" providerId="LiveId" clId="{FA98E611-7EE5-4D53-A8F6-A8478DA16B0D}" dt="2023-03-20T06:40:30.436" v="5472" actId="1076"/>
        <pc:sldMkLst>
          <pc:docMk/>
          <pc:sldMk cId="4260099494" sldId="269"/>
        </pc:sldMkLst>
        <pc:spChg chg="mod">
          <ac:chgData name="Trung Nghia Nguyen" userId="caf0b1f78d203fdc" providerId="LiveId" clId="{FA98E611-7EE5-4D53-A8F6-A8478DA16B0D}" dt="2023-03-16T06:09:28.908" v="1189" actId="20577"/>
          <ac:spMkLst>
            <pc:docMk/>
            <pc:sldMk cId="4260099494" sldId="269"/>
            <ac:spMk id="2" creationId="{30380714-4CD2-9849-80A6-8AC66F97DA6F}"/>
          </ac:spMkLst>
        </pc:spChg>
        <pc:spChg chg="add del mod">
          <ac:chgData name="Trung Nghia Nguyen" userId="caf0b1f78d203fdc" providerId="LiveId" clId="{FA98E611-7EE5-4D53-A8F6-A8478DA16B0D}" dt="2023-03-17T04:39:43.792" v="3070" actId="478"/>
          <ac:spMkLst>
            <pc:docMk/>
            <pc:sldMk cId="4260099494" sldId="269"/>
            <ac:spMk id="4" creationId="{4A9B31A6-4583-92AA-E2E8-0E1B56527FAB}"/>
          </ac:spMkLst>
        </pc:spChg>
        <pc:spChg chg="add mod">
          <ac:chgData name="Trung Nghia Nguyen" userId="caf0b1f78d203fdc" providerId="LiveId" clId="{FA98E611-7EE5-4D53-A8F6-A8478DA16B0D}" dt="2023-03-20T06:40:30.436" v="5472" actId="1076"/>
          <ac:spMkLst>
            <pc:docMk/>
            <pc:sldMk cId="4260099494" sldId="269"/>
            <ac:spMk id="4" creationId="{85BE9376-B78B-4D14-03B7-71E92F2B4246}"/>
          </ac:spMkLst>
        </pc:spChg>
        <pc:spChg chg="add mod">
          <ac:chgData name="Trung Nghia Nguyen" userId="caf0b1f78d203fdc" providerId="LiveId" clId="{FA98E611-7EE5-4D53-A8F6-A8478DA16B0D}" dt="2023-03-19T19:43:05.507" v="4586" actId="20577"/>
          <ac:spMkLst>
            <pc:docMk/>
            <pc:sldMk cId="4260099494" sldId="269"/>
            <ac:spMk id="5" creationId="{44F9D552-E912-19E9-0162-3E4C662F5413}"/>
          </ac:spMkLst>
        </pc:spChg>
        <pc:spChg chg="mod">
          <ac:chgData name="Trung Nghia Nguyen" userId="caf0b1f78d203fdc" providerId="LiveId" clId="{FA98E611-7EE5-4D53-A8F6-A8478DA16B0D}" dt="2023-03-16T06:17:18.839" v="1535" actId="20577"/>
          <ac:spMkLst>
            <pc:docMk/>
            <pc:sldMk cId="4260099494" sldId="269"/>
            <ac:spMk id="14" creationId="{63B4AB36-B54A-EA5C-2A74-F2C80BE0CBC4}"/>
          </ac:spMkLst>
        </pc:spChg>
        <pc:picChg chg="add mod ord">
          <ac:chgData name="Trung Nghia Nguyen" userId="caf0b1f78d203fdc" providerId="LiveId" clId="{FA98E611-7EE5-4D53-A8F6-A8478DA16B0D}" dt="2023-03-18T18:27:23.003" v="3592" actId="1076"/>
          <ac:picMkLst>
            <pc:docMk/>
            <pc:sldMk cId="4260099494" sldId="269"/>
            <ac:picMk id="6" creationId="{373DC444-4599-D269-D2D6-A3F6CA69A851}"/>
          </ac:picMkLst>
        </pc:picChg>
        <pc:cxnChg chg="add mod">
          <ac:chgData name="Trung Nghia Nguyen" userId="caf0b1f78d203fdc" providerId="LiveId" clId="{FA98E611-7EE5-4D53-A8F6-A8478DA16B0D}" dt="2023-03-17T04:38:13.996" v="3035"/>
          <ac:cxnSpMkLst>
            <pc:docMk/>
            <pc:sldMk cId="4260099494" sldId="269"/>
            <ac:cxnSpMk id="3" creationId="{ACBF7746-FE0E-173A-5173-1104D3149676}"/>
          </ac:cxnSpMkLst>
        </pc:cxnChg>
      </pc:sldChg>
      <pc:sldChg chg="addSp delSp modSp add mod">
        <pc:chgData name="Trung Nghia Nguyen" userId="caf0b1f78d203fdc" providerId="LiveId" clId="{FA98E611-7EE5-4D53-A8F6-A8478DA16B0D}" dt="2023-03-20T07:02:09.542" v="5649" actId="1076"/>
        <pc:sldMkLst>
          <pc:docMk/>
          <pc:sldMk cId="2511818953" sldId="270"/>
        </pc:sldMkLst>
        <pc:spChg chg="mod">
          <ac:chgData name="Trung Nghia Nguyen" userId="caf0b1f78d203fdc" providerId="LiveId" clId="{FA98E611-7EE5-4D53-A8F6-A8478DA16B0D}" dt="2023-03-16T06:10:07.671" v="1198" actId="20577"/>
          <ac:spMkLst>
            <pc:docMk/>
            <pc:sldMk cId="2511818953" sldId="270"/>
            <ac:spMk id="2" creationId="{30380714-4CD2-9849-80A6-8AC66F97DA6F}"/>
          </ac:spMkLst>
        </pc:spChg>
        <pc:spChg chg="add del mod">
          <ac:chgData name="Trung Nghia Nguyen" userId="caf0b1f78d203fdc" providerId="LiveId" clId="{FA98E611-7EE5-4D53-A8F6-A8478DA16B0D}" dt="2023-03-17T04:39:50.628" v="3074" actId="478"/>
          <ac:spMkLst>
            <pc:docMk/>
            <pc:sldMk cId="2511818953" sldId="270"/>
            <ac:spMk id="4" creationId="{AFB91D5C-95A0-4C14-9E44-3E33C99FBE7F}"/>
          </ac:spMkLst>
        </pc:spChg>
        <pc:spChg chg="add mod">
          <ac:chgData name="Trung Nghia Nguyen" userId="caf0b1f78d203fdc" providerId="LiveId" clId="{FA98E611-7EE5-4D53-A8F6-A8478DA16B0D}" dt="2023-03-20T07:02:09.542" v="5649" actId="1076"/>
          <ac:spMkLst>
            <pc:docMk/>
            <pc:sldMk cId="2511818953" sldId="270"/>
            <ac:spMk id="4" creationId="{C9A8F3A0-7BA7-04C0-6A45-BDCDED7689FE}"/>
          </ac:spMkLst>
        </pc:spChg>
        <pc:spChg chg="add mod">
          <ac:chgData name="Trung Nghia Nguyen" userId="caf0b1f78d203fdc" providerId="LiveId" clId="{FA98E611-7EE5-4D53-A8F6-A8478DA16B0D}" dt="2023-03-19T19:43:14.363" v="4590" actId="20577"/>
          <ac:spMkLst>
            <pc:docMk/>
            <pc:sldMk cId="2511818953" sldId="270"/>
            <ac:spMk id="5" creationId="{7E679B62-7EFE-6C17-20E7-5EFB751FBD73}"/>
          </ac:spMkLst>
        </pc:spChg>
        <pc:spChg chg="mod">
          <ac:chgData name="Trung Nghia Nguyen" userId="caf0b1f78d203fdc" providerId="LiveId" clId="{FA98E611-7EE5-4D53-A8F6-A8478DA16B0D}" dt="2023-03-16T06:10:22.239" v="1205" actId="20577"/>
          <ac:spMkLst>
            <pc:docMk/>
            <pc:sldMk cId="2511818953" sldId="270"/>
            <ac:spMk id="14" creationId="{63B4AB36-B54A-EA5C-2A74-F2C80BE0CBC4}"/>
          </ac:spMkLst>
        </pc:spChg>
        <pc:picChg chg="add del mod">
          <ac:chgData name="Trung Nghia Nguyen" userId="caf0b1f78d203fdc" providerId="LiveId" clId="{FA98E611-7EE5-4D53-A8F6-A8478DA16B0D}" dt="2023-03-18T18:30:02.221" v="3595" actId="478"/>
          <ac:picMkLst>
            <pc:docMk/>
            <pc:sldMk cId="2511818953" sldId="270"/>
            <ac:picMk id="6" creationId="{83246909-A1CC-816B-D558-2403AE26644F}"/>
          </ac:picMkLst>
        </pc:picChg>
        <pc:picChg chg="add del mod">
          <ac:chgData name="Trung Nghia Nguyen" userId="caf0b1f78d203fdc" providerId="LiveId" clId="{FA98E611-7EE5-4D53-A8F6-A8478DA16B0D}" dt="2023-03-18T18:31:57.248" v="3598" actId="478"/>
          <ac:picMkLst>
            <pc:docMk/>
            <pc:sldMk cId="2511818953" sldId="270"/>
            <ac:picMk id="8" creationId="{886B370D-F837-49D0-4BAA-2CBF68A486EA}"/>
          </ac:picMkLst>
        </pc:picChg>
        <pc:picChg chg="add mod">
          <ac:chgData name="Trung Nghia Nguyen" userId="caf0b1f78d203fdc" providerId="LiveId" clId="{FA98E611-7EE5-4D53-A8F6-A8478DA16B0D}" dt="2023-03-20T07:01:40.251" v="5555" actId="14100"/>
          <ac:picMkLst>
            <pc:docMk/>
            <pc:sldMk cId="2511818953" sldId="270"/>
            <ac:picMk id="10" creationId="{18007800-E682-98CF-F763-93064B193CD7}"/>
          </ac:picMkLst>
        </pc:picChg>
        <pc:picChg chg="add mod">
          <ac:chgData name="Trung Nghia Nguyen" userId="caf0b1f78d203fdc" providerId="LiveId" clId="{FA98E611-7EE5-4D53-A8F6-A8478DA16B0D}" dt="2023-03-20T07:01:42.097" v="5556" actId="1076"/>
          <ac:picMkLst>
            <pc:docMk/>
            <pc:sldMk cId="2511818953" sldId="270"/>
            <ac:picMk id="13" creationId="{5ECDC6C7-6458-4D2B-BD68-F1E95B358571}"/>
          </ac:picMkLst>
        </pc:picChg>
        <pc:cxnChg chg="add mod">
          <ac:chgData name="Trung Nghia Nguyen" userId="caf0b1f78d203fdc" providerId="LiveId" clId="{FA98E611-7EE5-4D53-A8F6-A8478DA16B0D}" dt="2023-03-17T04:38:17.041" v="3037"/>
          <ac:cxnSpMkLst>
            <pc:docMk/>
            <pc:sldMk cId="2511818953" sldId="270"/>
            <ac:cxnSpMk id="3" creationId="{01D99BB4-E244-0C9E-63D6-F28CA9060656}"/>
          </ac:cxnSpMkLst>
        </pc:cxnChg>
      </pc:sldChg>
      <pc:sldChg chg="addSp delSp modSp add mod replId">
        <pc:chgData name="Trung Nghia Nguyen" userId="caf0b1f78d203fdc" providerId="LiveId" clId="{FA98E611-7EE5-4D53-A8F6-A8478DA16B0D}" dt="2023-03-20T07:02:42.471" v="5724" actId="1076"/>
        <pc:sldMkLst>
          <pc:docMk/>
          <pc:sldMk cId="2278832414" sldId="271"/>
        </pc:sldMkLst>
        <pc:spChg chg="mod">
          <ac:chgData name="Trung Nghia Nguyen" userId="caf0b1f78d203fdc" providerId="LiveId" clId="{FA98E611-7EE5-4D53-A8F6-A8478DA16B0D}" dt="2023-03-16T06:10:13.451" v="1200" actId="20577"/>
          <ac:spMkLst>
            <pc:docMk/>
            <pc:sldMk cId="2278832414" sldId="271"/>
            <ac:spMk id="2" creationId="{30380714-4CD2-9849-80A6-8AC66F97DA6F}"/>
          </ac:spMkLst>
        </pc:spChg>
        <pc:spChg chg="add del mod">
          <ac:chgData name="Trung Nghia Nguyen" userId="caf0b1f78d203fdc" providerId="LiveId" clId="{FA98E611-7EE5-4D53-A8F6-A8478DA16B0D}" dt="2023-03-17T04:39:56.114" v="3076" actId="478"/>
          <ac:spMkLst>
            <pc:docMk/>
            <pc:sldMk cId="2278832414" sldId="271"/>
            <ac:spMk id="4" creationId="{75AE8E16-8704-F0FC-A727-505C588A8404}"/>
          </ac:spMkLst>
        </pc:spChg>
        <pc:spChg chg="add mod">
          <ac:chgData name="Trung Nghia Nguyen" userId="caf0b1f78d203fdc" providerId="LiveId" clId="{FA98E611-7EE5-4D53-A8F6-A8478DA16B0D}" dt="2023-03-20T07:02:42.471" v="5724" actId="1076"/>
          <ac:spMkLst>
            <pc:docMk/>
            <pc:sldMk cId="2278832414" sldId="271"/>
            <ac:spMk id="4" creationId="{F72DE690-623E-F6CB-33BB-A3DEC8E1BDBC}"/>
          </ac:spMkLst>
        </pc:spChg>
        <pc:spChg chg="add mod">
          <ac:chgData name="Trung Nghia Nguyen" userId="caf0b1f78d203fdc" providerId="LiveId" clId="{FA98E611-7EE5-4D53-A8F6-A8478DA16B0D}" dt="2023-03-19T19:43:19.278" v="4593" actId="20577"/>
          <ac:spMkLst>
            <pc:docMk/>
            <pc:sldMk cId="2278832414" sldId="271"/>
            <ac:spMk id="5" creationId="{C9086857-A576-49DA-0719-5BEB9C24F20C}"/>
          </ac:spMkLst>
        </pc:spChg>
        <pc:spChg chg="add del">
          <ac:chgData name="Trung Nghia Nguyen" userId="caf0b1f78d203fdc" providerId="LiveId" clId="{FA98E611-7EE5-4D53-A8F6-A8478DA16B0D}" dt="2023-03-18T18:48:21.799" v="3605" actId="22"/>
          <ac:spMkLst>
            <pc:docMk/>
            <pc:sldMk cId="2278832414" sldId="271"/>
            <ac:spMk id="6" creationId="{5B87C63A-F05D-9F9B-3078-B83C9F562134}"/>
          </ac:spMkLst>
        </pc:spChg>
        <pc:spChg chg="mod">
          <ac:chgData name="Trung Nghia Nguyen" userId="caf0b1f78d203fdc" providerId="LiveId" clId="{FA98E611-7EE5-4D53-A8F6-A8478DA16B0D}" dt="2023-03-16T06:10:27.110" v="1214" actId="20577"/>
          <ac:spMkLst>
            <pc:docMk/>
            <pc:sldMk cId="2278832414" sldId="271"/>
            <ac:spMk id="14" creationId="{63B4AB36-B54A-EA5C-2A74-F2C80BE0CBC4}"/>
          </ac:spMkLst>
        </pc:spChg>
        <pc:picChg chg="add mod">
          <ac:chgData name="Trung Nghia Nguyen" userId="caf0b1f78d203fdc" providerId="LiveId" clId="{FA98E611-7EE5-4D53-A8F6-A8478DA16B0D}" dt="2023-03-18T18:48:28.906" v="3609" actId="1076"/>
          <ac:picMkLst>
            <pc:docMk/>
            <pc:sldMk cId="2278832414" sldId="271"/>
            <ac:picMk id="8" creationId="{820423F8-513B-EEA7-5347-CED754AC2ADB}"/>
          </ac:picMkLst>
        </pc:picChg>
        <pc:cxnChg chg="add mod">
          <ac:chgData name="Trung Nghia Nguyen" userId="caf0b1f78d203fdc" providerId="LiveId" clId="{FA98E611-7EE5-4D53-A8F6-A8478DA16B0D}" dt="2023-03-17T04:38:18.269" v="3038"/>
          <ac:cxnSpMkLst>
            <pc:docMk/>
            <pc:sldMk cId="2278832414" sldId="271"/>
            <ac:cxnSpMk id="3" creationId="{0793C2BD-0304-6397-AA72-38E3636506AC}"/>
          </ac:cxnSpMkLst>
        </pc:cxnChg>
      </pc:sldChg>
      <pc:sldChg chg="addSp delSp modSp add mod">
        <pc:chgData name="Trung Nghia Nguyen" userId="caf0b1f78d203fdc" providerId="LiveId" clId="{FA98E611-7EE5-4D53-A8F6-A8478DA16B0D}" dt="2023-03-20T07:19:32.351" v="7035" actId="20577"/>
        <pc:sldMkLst>
          <pc:docMk/>
          <pc:sldMk cId="610409002" sldId="272"/>
        </pc:sldMkLst>
        <pc:spChg chg="mod">
          <ac:chgData name="Trung Nghia Nguyen" userId="caf0b1f78d203fdc" providerId="LiveId" clId="{FA98E611-7EE5-4D53-A8F6-A8478DA16B0D}" dt="2023-03-19T19:37:12.524" v="4433" actId="114"/>
          <ac:spMkLst>
            <pc:docMk/>
            <pc:sldMk cId="610409002" sldId="272"/>
            <ac:spMk id="2" creationId="{30380714-4CD2-9849-80A6-8AC66F97DA6F}"/>
          </ac:spMkLst>
        </pc:spChg>
        <pc:spChg chg="add mod">
          <ac:chgData name="Trung Nghia Nguyen" userId="caf0b1f78d203fdc" providerId="LiveId" clId="{FA98E611-7EE5-4D53-A8F6-A8478DA16B0D}" dt="2023-03-20T07:19:32.351" v="7035" actId="20577"/>
          <ac:spMkLst>
            <pc:docMk/>
            <pc:sldMk cId="610409002" sldId="272"/>
            <ac:spMk id="4" creationId="{CE933A1E-D43F-BDBC-88C5-FA719398A112}"/>
          </ac:spMkLst>
        </pc:spChg>
        <pc:spChg chg="add del mod">
          <ac:chgData name="Trung Nghia Nguyen" userId="caf0b1f78d203fdc" providerId="LiveId" clId="{FA98E611-7EE5-4D53-A8F6-A8478DA16B0D}" dt="2023-03-19T19:41:14.049" v="4554" actId="478"/>
          <ac:spMkLst>
            <pc:docMk/>
            <pc:sldMk cId="610409002" sldId="272"/>
            <ac:spMk id="6" creationId="{6E7DC4E6-EDF3-8448-440F-42E4F1368376}"/>
          </ac:spMkLst>
        </pc:spChg>
        <pc:spChg chg="mod">
          <ac:chgData name="Trung Nghia Nguyen" userId="caf0b1f78d203fdc" providerId="LiveId" clId="{FA98E611-7EE5-4D53-A8F6-A8478DA16B0D}" dt="2023-03-16T06:11:24.344" v="1251" actId="20577"/>
          <ac:spMkLst>
            <pc:docMk/>
            <pc:sldMk cId="610409002" sldId="272"/>
            <ac:spMk id="14" creationId="{63B4AB36-B54A-EA5C-2A74-F2C80BE0CBC4}"/>
          </ac:spMkLst>
        </pc:spChg>
        <pc:graphicFrameChg chg="add mod modGraphic">
          <ac:chgData name="Trung Nghia Nguyen" userId="caf0b1f78d203fdc" providerId="LiveId" clId="{FA98E611-7EE5-4D53-A8F6-A8478DA16B0D}" dt="2023-03-19T19:41:20.482" v="4555" actId="1076"/>
          <ac:graphicFrameMkLst>
            <pc:docMk/>
            <pc:sldMk cId="610409002" sldId="272"/>
            <ac:graphicFrameMk id="7" creationId="{B54C5B81-FA74-EF54-364C-2501CA6C224F}"/>
          </ac:graphicFrameMkLst>
        </pc:graphicFrameChg>
        <pc:cxnChg chg="add mod">
          <ac:chgData name="Trung Nghia Nguyen" userId="caf0b1f78d203fdc" providerId="LiveId" clId="{FA98E611-7EE5-4D53-A8F6-A8478DA16B0D}" dt="2023-03-17T04:38:23.115" v="3041"/>
          <ac:cxnSpMkLst>
            <pc:docMk/>
            <pc:sldMk cId="610409002" sldId="272"/>
            <ac:cxnSpMk id="3" creationId="{435823BE-9FB1-635E-7F74-DEA50A87D246}"/>
          </ac:cxnSpMkLst>
        </pc:cxnChg>
      </pc:sldChg>
      <pc:sldChg chg="addSp delSp modSp add mod">
        <pc:chgData name="Trung Nghia Nguyen" userId="caf0b1f78d203fdc" providerId="LiveId" clId="{FA98E611-7EE5-4D53-A8F6-A8478DA16B0D}" dt="2023-03-19T19:42:38.278" v="4577" actId="20577"/>
        <pc:sldMkLst>
          <pc:docMk/>
          <pc:sldMk cId="3245475923" sldId="273"/>
        </pc:sldMkLst>
        <pc:spChg chg="del">
          <ac:chgData name="Trung Nghia Nguyen" userId="caf0b1f78d203fdc" providerId="LiveId" clId="{FA98E611-7EE5-4D53-A8F6-A8478DA16B0D}" dt="2023-03-16T06:11:43.156" v="1253" actId="478"/>
          <ac:spMkLst>
            <pc:docMk/>
            <pc:sldMk cId="3245475923" sldId="273"/>
            <ac:spMk id="2" creationId="{30380714-4CD2-9849-80A6-8AC66F97DA6F}"/>
          </ac:spMkLst>
        </pc:spChg>
        <pc:spChg chg="add mod">
          <ac:chgData name="Trung Nghia Nguyen" userId="caf0b1f78d203fdc" providerId="LiveId" clId="{FA98E611-7EE5-4D53-A8F6-A8478DA16B0D}" dt="2023-03-16T06:16:03.718" v="1468" actId="20577"/>
          <ac:spMkLst>
            <pc:docMk/>
            <pc:sldMk cId="3245475923" sldId="273"/>
            <ac:spMk id="4" creationId="{459EF129-6740-B341-7BC7-05D580180742}"/>
          </ac:spMkLst>
        </pc:spChg>
        <pc:spChg chg="add del mod">
          <ac:chgData name="Trung Nghia Nguyen" userId="caf0b1f78d203fdc" providerId="LiveId" clId="{FA98E611-7EE5-4D53-A8F6-A8478DA16B0D}" dt="2023-03-17T04:39:23.979" v="3060" actId="478"/>
          <ac:spMkLst>
            <pc:docMk/>
            <pc:sldMk cId="3245475923" sldId="273"/>
            <ac:spMk id="5" creationId="{E1627484-B3B2-F2C3-F446-F44A1980716C}"/>
          </ac:spMkLst>
        </pc:spChg>
        <pc:spChg chg="add mod">
          <ac:chgData name="Trung Nghia Nguyen" userId="caf0b1f78d203fdc" providerId="LiveId" clId="{FA98E611-7EE5-4D53-A8F6-A8478DA16B0D}" dt="2023-03-19T19:42:38.278" v="4577" actId="20577"/>
          <ac:spMkLst>
            <pc:docMk/>
            <pc:sldMk cId="3245475923" sldId="273"/>
            <ac:spMk id="6" creationId="{F6D86575-6F62-E86B-CB8C-67FDEFFD30D6}"/>
          </ac:spMkLst>
        </pc:spChg>
        <pc:graphicFrameChg chg="add mod modGraphic">
          <ac:chgData name="Trung Nghia Nguyen" userId="caf0b1f78d203fdc" providerId="LiveId" clId="{FA98E611-7EE5-4D53-A8F6-A8478DA16B0D}" dt="2023-03-19T19:27:35.395" v="4349" actId="20577"/>
          <ac:graphicFrameMkLst>
            <pc:docMk/>
            <pc:sldMk cId="3245475923" sldId="273"/>
            <ac:graphicFrameMk id="3" creationId="{5E8325E1-BDCF-5783-E97F-C770E7E58F6D}"/>
          </ac:graphicFrameMkLst>
        </pc:graphicFrameChg>
        <pc:cxnChg chg="add mod">
          <ac:chgData name="Trung Nghia Nguyen" userId="caf0b1f78d203fdc" providerId="LiveId" clId="{FA98E611-7EE5-4D53-A8F6-A8478DA16B0D}" dt="2023-03-17T04:38:05.752" v="3030"/>
          <ac:cxnSpMkLst>
            <pc:docMk/>
            <pc:sldMk cId="3245475923" sldId="273"/>
            <ac:cxnSpMk id="2" creationId="{7C8A4417-1481-B1E7-23CC-E5C9CAD25F2C}"/>
          </ac:cxnSpMkLst>
        </pc:cxnChg>
      </pc:sldChg>
      <pc:sldChg chg="addSp delSp modSp add mod ord">
        <pc:chgData name="Trung Nghia Nguyen" userId="caf0b1f78d203fdc" providerId="LiveId" clId="{FA98E611-7EE5-4D53-A8F6-A8478DA16B0D}" dt="2023-03-19T19:43:09.521" v="4587" actId="20577"/>
        <pc:sldMkLst>
          <pc:docMk/>
          <pc:sldMk cId="1354583273" sldId="274"/>
        </pc:sldMkLst>
        <pc:spChg chg="add del mod">
          <ac:chgData name="Trung Nghia Nguyen" userId="caf0b1f78d203fdc" providerId="LiveId" clId="{FA98E611-7EE5-4D53-A8F6-A8478DA16B0D}" dt="2023-03-17T04:39:47.372" v="3072" actId="478"/>
          <ac:spMkLst>
            <pc:docMk/>
            <pc:sldMk cId="1354583273" sldId="274"/>
            <ac:spMk id="5" creationId="{5C96A552-627E-CE46-EB0C-BD1DE0A52080}"/>
          </ac:spMkLst>
        </pc:spChg>
        <pc:spChg chg="add mod">
          <ac:chgData name="Trung Nghia Nguyen" userId="caf0b1f78d203fdc" providerId="LiveId" clId="{FA98E611-7EE5-4D53-A8F6-A8478DA16B0D}" dt="2023-03-19T19:43:09.521" v="4587" actId="20577"/>
          <ac:spMkLst>
            <pc:docMk/>
            <pc:sldMk cId="1354583273" sldId="274"/>
            <ac:spMk id="6" creationId="{2562B724-D426-FE46-6638-FB3781266C15}"/>
          </ac:spMkLst>
        </pc:spChg>
        <pc:spChg chg="mod">
          <ac:chgData name="Trung Nghia Nguyen" userId="caf0b1f78d203fdc" providerId="LiveId" clId="{FA98E611-7EE5-4D53-A8F6-A8478DA16B0D}" dt="2023-03-16T06:17:40.589" v="1559" actId="20577"/>
          <ac:spMkLst>
            <pc:docMk/>
            <pc:sldMk cId="1354583273" sldId="274"/>
            <ac:spMk id="14" creationId="{63B4AB36-B54A-EA5C-2A74-F2C80BE0CBC4}"/>
          </ac:spMkLst>
        </pc:spChg>
        <pc:graphicFrameChg chg="add del modGraphic">
          <ac:chgData name="Trung Nghia Nguyen" userId="caf0b1f78d203fdc" providerId="LiveId" clId="{FA98E611-7EE5-4D53-A8F6-A8478DA16B0D}" dt="2023-03-19T19:34:09.297" v="4407" actId="20577"/>
          <ac:graphicFrameMkLst>
            <pc:docMk/>
            <pc:sldMk cId="1354583273" sldId="274"/>
            <ac:graphicFrameMk id="3" creationId="{5E8325E1-BDCF-5783-E97F-C770E7E58F6D}"/>
          </ac:graphicFrameMkLst>
        </pc:graphicFrameChg>
        <pc:cxnChg chg="add mod">
          <ac:chgData name="Trung Nghia Nguyen" userId="caf0b1f78d203fdc" providerId="LiveId" clId="{FA98E611-7EE5-4D53-A8F6-A8478DA16B0D}" dt="2023-03-17T04:38:15.696" v="3036"/>
          <ac:cxnSpMkLst>
            <pc:docMk/>
            <pc:sldMk cId="1354583273" sldId="274"/>
            <ac:cxnSpMk id="2" creationId="{D42DA17F-60A5-AE4F-3CF5-1D8ED68A7208}"/>
          </ac:cxnSpMkLst>
        </pc:cxnChg>
      </pc:sldChg>
      <pc:sldChg chg="addSp delSp modSp add mod">
        <pc:chgData name="Trung Nghia Nguyen" userId="caf0b1f78d203fdc" providerId="LiveId" clId="{FA98E611-7EE5-4D53-A8F6-A8478DA16B0D}" dt="2023-03-19T19:43:24.151" v="4596" actId="20577"/>
        <pc:sldMkLst>
          <pc:docMk/>
          <pc:sldMk cId="288851990" sldId="275"/>
        </pc:sldMkLst>
        <pc:spChg chg="add del mod">
          <ac:chgData name="Trung Nghia Nguyen" userId="caf0b1f78d203fdc" providerId="LiveId" clId="{FA98E611-7EE5-4D53-A8F6-A8478DA16B0D}" dt="2023-03-16T06:19:33.875" v="1634" actId="478"/>
          <ac:spMkLst>
            <pc:docMk/>
            <pc:sldMk cId="288851990" sldId="275"/>
            <ac:spMk id="5" creationId="{1C61A998-27D5-7046-F7BE-75F861F5E290}"/>
          </ac:spMkLst>
        </pc:spChg>
        <pc:spChg chg="add del mod">
          <ac:chgData name="Trung Nghia Nguyen" userId="caf0b1f78d203fdc" providerId="LiveId" clId="{FA98E611-7EE5-4D53-A8F6-A8478DA16B0D}" dt="2023-03-17T04:40:00.889" v="3078" actId="478"/>
          <ac:spMkLst>
            <pc:docMk/>
            <pc:sldMk cId="288851990" sldId="275"/>
            <ac:spMk id="5" creationId="{705A7030-1F27-CBA4-A7AA-C6D158A2EFFB}"/>
          </ac:spMkLst>
        </pc:spChg>
        <pc:spChg chg="add mod">
          <ac:chgData name="Trung Nghia Nguyen" userId="caf0b1f78d203fdc" providerId="LiveId" clId="{FA98E611-7EE5-4D53-A8F6-A8478DA16B0D}" dt="2023-03-19T19:43:24.151" v="4596" actId="20577"/>
          <ac:spMkLst>
            <pc:docMk/>
            <pc:sldMk cId="288851990" sldId="275"/>
            <ac:spMk id="6" creationId="{FA80F292-9DC6-3B07-3494-F7CEDA19647D}"/>
          </ac:spMkLst>
        </pc:spChg>
        <pc:spChg chg="mod">
          <ac:chgData name="Trung Nghia Nguyen" userId="caf0b1f78d203fdc" providerId="LiveId" clId="{FA98E611-7EE5-4D53-A8F6-A8478DA16B0D}" dt="2023-03-16T06:17:31.445" v="1541" actId="20577"/>
          <ac:spMkLst>
            <pc:docMk/>
            <pc:sldMk cId="288851990" sldId="275"/>
            <ac:spMk id="14" creationId="{63B4AB36-B54A-EA5C-2A74-F2C80BE0CBC4}"/>
          </ac:spMkLst>
        </pc:spChg>
        <pc:graphicFrameChg chg="add del mod">
          <ac:chgData name="Trung Nghia Nguyen" userId="caf0b1f78d203fdc" providerId="LiveId" clId="{FA98E611-7EE5-4D53-A8F6-A8478DA16B0D}" dt="2023-03-16T06:19:33.875" v="1634" actId="478"/>
          <ac:graphicFrameMkLst>
            <pc:docMk/>
            <pc:sldMk cId="288851990" sldId="275"/>
            <ac:graphicFrameMk id="2" creationId="{DE54A4EB-23C8-299C-A87F-8BB31473006A}"/>
          </ac:graphicFrameMkLst>
        </pc:graphicFrameChg>
        <pc:graphicFrameChg chg="add del modGraphic">
          <ac:chgData name="Trung Nghia Nguyen" userId="caf0b1f78d203fdc" providerId="LiveId" clId="{FA98E611-7EE5-4D53-A8F6-A8478DA16B0D}" dt="2023-03-19T19:34:24.716" v="4431" actId="20577"/>
          <ac:graphicFrameMkLst>
            <pc:docMk/>
            <pc:sldMk cId="288851990" sldId="275"/>
            <ac:graphicFrameMk id="3" creationId="{5E8325E1-BDCF-5783-E97F-C770E7E58F6D}"/>
          </ac:graphicFrameMkLst>
        </pc:graphicFrameChg>
        <pc:cxnChg chg="add mod">
          <ac:chgData name="Trung Nghia Nguyen" userId="caf0b1f78d203fdc" providerId="LiveId" clId="{FA98E611-7EE5-4D53-A8F6-A8478DA16B0D}" dt="2023-03-17T04:38:20.076" v="3039"/>
          <ac:cxnSpMkLst>
            <pc:docMk/>
            <pc:sldMk cId="288851990" sldId="275"/>
            <ac:cxnSpMk id="2" creationId="{9C1236E6-E36B-726A-5DB7-9CAC65580E73}"/>
          </ac:cxnSpMkLst>
        </pc:cxnChg>
      </pc:sldChg>
      <pc:sldChg chg="addSp delSp modSp add mod">
        <pc:chgData name="Trung Nghia Nguyen" userId="caf0b1f78d203fdc" providerId="LiveId" clId="{FA98E611-7EE5-4D53-A8F6-A8478DA16B0D}" dt="2023-03-20T07:03:02.489" v="5743" actId="5793"/>
        <pc:sldMkLst>
          <pc:docMk/>
          <pc:sldMk cId="2797651471" sldId="276"/>
        </pc:sldMkLst>
        <pc:spChg chg="mod">
          <ac:chgData name="Trung Nghia Nguyen" userId="caf0b1f78d203fdc" providerId="LiveId" clId="{FA98E611-7EE5-4D53-A8F6-A8478DA16B0D}" dt="2023-03-16T06:20:01.560" v="1716" actId="20577"/>
          <ac:spMkLst>
            <pc:docMk/>
            <pc:sldMk cId="2797651471" sldId="276"/>
            <ac:spMk id="4" creationId="{459EF129-6740-B341-7BC7-05D580180742}"/>
          </ac:spMkLst>
        </pc:spChg>
        <pc:spChg chg="add del mod">
          <ac:chgData name="Trung Nghia Nguyen" userId="caf0b1f78d203fdc" providerId="LiveId" clId="{FA98E611-7EE5-4D53-A8F6-A8478DA16B0D}" dt="2023-03-17T04:40:05.232" v="3080" actId="478"/>
          <ac:spMkLst>
            <pc:docMk/>
            <pc:sldMk cId="2797651471" sldId="276"/>
            <ac:spMk id="5" creationId="{1A768D09-65B6-BD7C-A142-B559924B5F8D}"/>
          </ac:spMkLst>
        </pc:spChg>
        <pc:spChg chg="add mod">
          <ac:chgData name="Trung Nghia Nguyen" userId="caf0b1f78d203fdc" providerId="LiveId" clId="{FA98E611-7EE5-4D53-A8F6-A8478DA16B0D}" dt="2023-03-19T19:43:31.201" v="4599" actId="20577"/>
          <ac:spMkLst>
            <pc:docMk/>
            <pc:sldMk cId="2797651471" sldId="276"/>
            <ac:spMk id="6" creationId="{FD7465EC-84B6-406C-4864-45ADF9FB642F}"/>
          </ac:spMkLst>
        </pc:spChg>
        <pc:spChg chg="mod">
          <ac:chgData name="Trung Nghia Nguyen" userId="caf0b1f78d203fdc" providerId="LiveId" clId="{FA98E611-7EE5-4D53-A8F6-A8478DA16B0D}" dt="2023-03-16T06:19:48.634" v="1664" actId="20577"/>
          <ac:spMkLst>
            <pc:docMk/>
            <pc:sldMk cId="2797651471" sldId="276"/>
            <ac:spMk id="14" creationId="{63B4AB36-B54A-EA5C-2A74-F2C80BE0CBC4}"/>
          </ac:spMkLst>
        </pc:spChg>
        <pc:graphicFrameChg chg="mod modGraphic">
          <ac:chgData name="Trung Nghia Nguyen" userId="caf0b1f78d203fdc" providerId="LiveId" clId="{FA98E611-7EE5-4D53-A8F6-A8478DA16B0D}" dt="2023-03-20T07:03:02.489" v="5743" actId="5793"/>
          <ac:graphicFrameMkLst>
            <pc:docMk/>
            <pc:sldMk cId="2797651471" sldId="276"/>
            <ac:graphicFrameMk id="3" creationId="{5E8325E1-BDCF-5783-E97F-C770E7E58F6D}"/>
          </ac:graphicFrameMkLst>
        </pc:graphicFrameChg>
        <pc:cxnChg chg="add mod">
          <ac:chgData name="Trung Nghia Nguyen" userId="caf0b1f78d203fdc" providerId="LiveId" clId="{FA98E611-7EE5-4D53-A8F6-A8478DA16B0D}" dt="2023-03-17T04:38:21.533" v="3040"/>
          <ac:cxnSpMkLst>
            <pc:docMk/>
            <pc:sldMk cId="2797651471" sldId="276"/>
            <ac:cxnSpMk id="2" creationId="{E84DC22F-1018-3740-66B4-518AAE2387D5}"/>
          </ac:cxnSpMkLst>
        </pc:cxnChg>
      </pc:sldChg>
      <pc:sldChg chg="addSp delSp modSp add mod">
        <pc:chgData name="Trung Nghia Nguyen" userId="caf0b1f78d203fdc" providerId="LiveId" clId="{FA98E611-7EE5-4D53-A8F6-A8478DA16B0D}" dt="2023-03-19T19:41:43.354" v="4559" actId="20577"/>
        <pc:sldMkLst>
          <pc:docMk/>
          <pc:sldMk cId="1442048206" sldId="277"/>
        </pc:sldMkLst>
        <pc:spChg chg="add del mod">
          <ac:chgData name="Trung Nghia Nguyen" userId="caf0b1f78d203fdc" providerId="LiveId" clId="{FA98E611-7EE5-4D53-A8F6-A8478DA16B0D}" dt="2023-03-17T04:38:51.609" v="3044" actId="478"/>
          <ac:spMkLst>
            <pc:docMk/>
            <pc:sldMk cId="1442048206" sldId="277"/>
            <ac:spMk id="3" creationId="{2A02747A-930E-E80B-D12A-3C88421445D2}"/>
          </ac:spMkLst>
        </pc:spChg>
        <pc:spChg chg="add mod">
          <ac:chgData name="Trung Nghia Nguyen" userId="caf0b1f78d203fdc" providerId="LiveId" clId="{FA98E611-7EE5-4D53-A8F6-A8478DA16B0D}" dt="2023-03-19T19:41:43.354" v="4559" actId="20577"/>
          <ac:spMkLst>
            <pc:docMk/>
            <pc:sldMk cId="1442048206" sldId="277"/>
            <ac:spMk id="4" creationId="{8C7A2A31-FB7A-4F1F-44D0-57F56E22618B}"/>
          </ac:spMkLst>
        </pc:spChg>
        <pc:graphicFrameChg chg="add del mod modGraphic">
          <ac:chgData name="Trung Nghia Nguyen" userId="caf0b1f78d203fdc" providerId="LiveId" clId="{FA98E611-7EE5-4D53-A8F6-A8478DA16B0D}" dt="2023-03-19T19:23:27.922" v="4268" actId="20577"/>
          <ac:graphicFrameMkLst>
            <pc:docMk/>
            <pc:sldMk cId="1442048206" sldId="277"/>
            <ac:graphicFrameMk id="16" creationId="{A794B221-780B-3E0D-DCDE-B4B669AD1AE3}"/>
          </ac:graphicFrameMkLst>
        </pc:graphicFrameChg>
        <pc:cxnChg chg="add mod">
          <ac:chgData name="Trung Nghia Nguyen" userId="caf0b1f78d203fdc" providerId="LiveId" clId="{FA98E611-7EE5-4D53-A8F6-A8478DA16B0D}" dt="2023-03-17T04:37:53.870" v="3022"/>
          <ac:cxnSpMkLst>
            <pc:docMk/>
            <pc:sldMk cId="1442048206" sldId="277"/>
            <ac:cxnSpMk id="2" creationId="{0AB1CEC5-2BAD-1C07-6B07-F474F46A98DB}"/>
          </ac:cxnSpMkLst>
        </pc:cxnChg>
      </pc:sldChg>
      <pc:sldChg chg="addSp delSp modSp add mod">
        <pc:chgData name="Trung Nghia Nguyen" userId="caf0b1f78d203fdc" providerId="LiveId" clId="{FA98E611-7EE5-4D53-A8F6-A8478DA16B0D}" dt="2023-03-19T19:42:02.542" v="4567" actId="20577"/>
        <pc:sldMkLst>
          <pc:docMk/>
          <pc:sldMk cId="599745211" sldId="278"/>
        </pc:sldMkLst>
        <pc:spChg chg="mod">
          <ac:chgData name="Trung Nghia Nguyen" userId="caf0b1f78d203fdc" providerId="LiveId" clId="{FA98E611-7EE5-4D53-A8F6-A8478DA16B0D}" dt="2023-03-19T19:42:02.542" v="4567" actId="20577"/>
          <ac:spMkLst>
            <pc:docMk/>
            <pc:sldMk cId="599745211" sldId="278"/>
            <ac:spMk id="5" creationId="{5EFED488-422D-714E-BC8D-1EFFE4EB27EF}"/>
          </ac:spMkLst>
        </pc:spChg>
        <pc:spChg chg="mod">
          <ac:chgData name="Trung Nghia Nguyen" userId="caf0b1f78d203fdc" providerId="LiveId" clId="{FA98E611-7EE5-4D53-A8F6-A8478DA16B0D}" dt="2023-03-17T06:23:21.018" v="3181" actId="114"/>
          <ac:spMkLst>
            <pc:docMk/>
            <pc:sldMk cId="599745211" sldId="278"/>
            <ac:spMk id="6" creationId="{E89CDB90-AF28-D274-AC55-ECC8E0120E31}"/>
          </ac:spMkLst>
        </pc:spChg>
        <pc:picChg chg="add mod">
          <ac:chgData name="Trung Nghia Nguyen" userId="caf0b1f78d203fdc" providerId="LiveId" clId="{FA98E611-7EE5-4D53-A8F6-A8478DA16B0D}" dt="2023-03-17T06:22:56.812" v="3160" actId="1076"/>
          <ac:picMkLst>
            <pc:docMk/>
            <pc:sldMk cId="599745211" sldId="278"/>
            <ac:picMk id="7" creationId="{A8746AB3-58A2-74F9-9140-30A7E3ED3167}"/>
          </ac:picMkLst>
        </pc:picChg>
        <pc:picChg chg="del">
          <ac:chgData name="Trung Nghia Nguyen" userId="caf0b1f78d203fdc" providerId="LiveId" clId="{FA98E611-7EE5-4D53-A8F6-A8478DA16B0D}" dt="2023-03-17T06:22:21.850" v="3158" actId="478"/>
          <ac:picMkLst>
            <pc:docMk/>
            <pc:sldMk cId="599745211" sldId="278"/>
            <ac:picMk id="8" creationId="{64343610-2239-3C37-0292-61E9C46DADC0}"/>
          </ac:picMkLst>
        </pc:picChg>
        <pc:picChg chg="del">
          <ac:chgData name="Trung Nghia Nguyen" userId="caf0b1f78d203fdc" providerId="LiveId" clId="{FA98E611-7EE5-4D53-A8F6-A8478DA16B0D}" dt="2023-03-17T06:21:56.494" v="3151" actId="478"/>
          <ac:picMkLst>
            <pc:docMk/>
            <pc:sldMk cId="599745211" sldId="278"/>
            <ac:picMk id="1026" creationId="{8B6FAEF3-00E8-C2B6-6484-BD77EBFDEA2F}"/>
          </ac:picMkLst>
        </pc:picChg>
        <pc:picChg chg="add mod">
          <ac:chgData name="Trung Nghia Nguyen" userId="caf0b1f78d203fdc" providerId="LiveId" clId="{FA98E611-7EE5-4D53-A8F6-A8478DA16B0D}" dt="2023-03-17T06:23:24.904" v="3182" actId="1076"/>
          <ac:picMkLst>
            <pc:docMk/>
            <pc:sldMk cId="599745211" sldId="278"/>
            <ac:picMk id="2050" creationId="{10442409-7C1A-0341-44F3-33E0573712DD}"/>
          </ac:picMkLst>
        </pc:picChg>
      </pc:sldChg>
      <pc:sldChg chg="addSp delSp modSp add mod">
        <pc:chgData name="Trung Nghia Nguyen" userId="caf0b1f78d203fdc" providerId="LiveId" clId="{FA98E611-7EE5-4D53-A8F6-A8478DA16B0D}" dt="2023-03-19T19:42:08.819" v="4569" actId="20577"/>
        <pc:sldMkLst>
          <pc:docMk/>
          <pc:sldMk cId="2754922991" sldId="279"/>
        </pc:sldMkLst>
        <pc:spChg chg="mod">
          <ac:chgData name="Trung Nghia Nguyen" userId="caf0b1f78d203fdc" providerId="LiveId" clId="{FA98E611-7EE5-4D53-A8F6-A8478DA16B0D}" dt="2023-03-19T19:42:08.819" v="4569" actId="20577"/>
          <ac:spMkLst>
            <pc:docMk/>
            <pc:sldMk cId="2754922991" sldId="279"/>
            <ac:spMk id="5" creationId="{5EFED488-422D-714E-BC8D-1EFFE4EB27EF}"/>
          </ac:spMkLst>
        </pc:spChg>
        <pc:spChg chg="mod">
          <ac:chgData name="Trung Nghia Nguyen" userId="caf0b1f78d203fdc" providerId="LiveId" clId="{FA98E611-7EE5-4D53-A8F6-A8478DA16B0D}" dt="2023-03-17T06:26:42.641" v="3210" actId="1076"/>
          <ac:spMkLst>
            <pc:docMk/>
            <pc:sldMk cId="2754922991" sldId="279"/>
            <ac:spMk id="6" creationId="{E89CDB90-AF28-D274-AC55-ECC8E0120E31}"/>
          </ac:spMkLst>
        </pc:spChg>
        <pc:picChg chg="del">
          <ac:chgData name="Trung Nghia Nguyen" userId="caf0b1f78d203fdc" providerId="LiveId" clId="{FA98E611-7EE5-4D53-A8F6-A8478DA16B0D}" dt="2023-03-17T06:25:39.982" v="3191" actId="478"/>
          <ac:picMkLst>
            <pc:docMk/>
            <pc:sldMk cId="2754922991" sldId="279"/>
            <ac:picMk id="7" creationId="{A8746AB3-58A2-74F9-9140-30A7E3ED3167}"/>
          </ac:picMkLst>
        </pc:picChg>
        <pc:picChg chg="add mod">
          <ac:chgData name="Trung Nghia Nguyen" userId="caf0b1f78d203fdc" providerId="LiveId" clId="{FA98E611-7EE5-4D53-A8F6-A8478DA16B0D}" dt="2023-03-17T06:26:17.123" v="3195" actId="14100"/>
          <ac:picMkLst>
            <pc:docMk/>
            <pc:sldMk cId="2754922991" sldId="279"/>
            <ac:picMk id="8" creationId="{2BCBC959-D18B-486A-A2CE-1317A0097C33}"/>
          </ac:picMkLst>
        </pc:picChg>
        <pc:picChg chg="del">
          <ac:chgData name="Trung Nghia Nguyen" userId="caf0b1f78d203fdc" providerId="LiveId" clId="{FA98E611-7EE5-4D53-A8F6-A8478DA16B0D}" dt="2023-03-17T06:25:21.497" v="3184" actId="478"/>
          <ac:picMkLst>
            <pc:docMk/>
            <pc:sldMk cId="2754922991" sldId="279"/>
            <ac:picMk id="2050" creationId="{10442409-7C1A-0341-44F3-33E0573712DD}"/>
          </ac:picMkLst>
        </pc:picChg>
        <pc:picChg chg="add mod">
          <ac:chgData name="Trung Nghia Nguyen" userId="caf0b1f78d203fdc" providerId="LiveId" clId="{FA98E611-7EE5-4D53-A8F6-A8478DA16B0D}" dt="2023-03-17T06:26:27.754" v="3197" actId="14100"/>
          <ac:picMkLst>
            <pc:docMk/>
            <pc:sldMk cId="2754922991" sldId="279"/>
            <ac:picMk id="3074" creationId="{0282A2DD-FF67-A086-5C74-2D8174B11DC8}"/>
          </ac:picMkLst>
        </pc:picChg>
      </pc:sldChg>
      <pc:sldChg chg="addSp modSp add mod modNotesTx">
        <pc:chgData name="Trung Nghia Nguyen" userId="caf0b1f78d203fdc" providerId="LiveId" clId="{FA98E611-7EE5-4D53-A8F6-A8478DA16B0D}" dt="2023-03-19T19:42:13.274" v="4571" actId="20577"/>
        <pc:sldMkLst>
          <pc:docMk/>
          <pc:sldMk cId="1570060703" sldId="280"/>
        </pc:sldMkLst>
        <pc:spChg chg="mod">
          <ac:chgData name="Trung Nghia Nguyen" userId="caf0b1f78d203fdc" providerId="LiveId" clId="{FA98E611-7EE5-4D53-A8F6-A8478DA16B0D}" dt="2023-03-19T19:42:13.274" v="4571" actId="20577"/>
          <ac:spMkLst>
            <pc:docMk/>
            <pc:sldMk cId="1570060703" sldId="280"/>
            <ac:spMk id="5" creationId="{7AF6E6C4-7E4D-6951-DD77-D67FDB08BE33}"/>
          </ac:spMkLst>
        </pc:spChg>
        <pc:spChg chg="mod">
          <ac:chgData name="Trung Nghia Nguyen" userId="caf0b1f78d203fdc" providerId="LiveId" clId="{FA98E611-7EE5-4D53-A8F6-A8478DA16B0D}" dt="2023-03-17T07:03:30.383" v="3264" actId="1076"/>
          <ac:spMkLst>
            <pc:docMk/>
            <pc:sldMk cId="1570060703" sldId="280"/>
            <ac:spMk id="7" creationId="{C27A575E-AACF-0BC5-FF71-5FCE2C283EAA}"/>
          </ac:spMkLst>
        </pc:spChg>
        <pc:picChg chg="add mod">
          <ac:chgData name="Trung Nghia Nguyen" userId="caf0b1f78d203fdc" providerId="LiveId" clId="{FA98E611-7EE5-4D53-A8F6-A8478DA16B0D}" dt="2023-03-18T17:45:27.382" v="3465" actId="1076"/>
          <ac:picMkLst>
            <pc:docMk/>
            <pc:sldMk cId="1570060703" sldId="280"/>
            <ac:picMk id="6" creationId="{2B44FC83-2398-5E3A-C381-62AE739D08A6}"/>
          </ac:picMkLst>
        </pc:picChg>
      </pc:sldChg>
      <pc:sldChg chg="addSp delSp modSp add mod">
        <pc:chgData name="Trung Nghia Nguyen" userId="caf0b1f78d203fdc" providerId="LiveId" clId="{FA98E611-7EE5-4D53-A8F6-A8478DA16B0D}" dt="2023-03-19T19:42:18.183" v="4572" actId="20577"/>
        <pc:sldMkLst>
          <pc:docMk/>
          <pc:sldMk cId="3262030844" sldId="281"/>
        </pc:sldMkLst>
        <pc:spChg chg="mod">
          <ac:chgData name="Trung Nghia Nguyen" userId="caf0b1f78d203fdc" providerId="LiveId" clId="{FA98E611-7EE5-4D53-A8F6-A8478DA16B0D}" dt="2023-03-19T19:42:18.183" v="4572" actId="20577"/>
          <ac:spMkLst>
            <pc:docMk/>
            <pc:sldMk cId="3262030844" sldId="281"/>
            <ac:spMk id="5" creationId="{7AF6E6C4-7E4D-6951-DD77-D67FDB08BE33}"/>
          </ac:spMkLst>
        </pc:spChg>
        <pc:spChg chg="del mod">
          <ac:chgData name="Trung Nghia Nguyen" userId="caf0b1f78d203fdc" providerId="LiveId" clId="{FA98E611-7EE5-4D53-A8F6-A8478DA16B0D}" dt="2023-03-18T17:45:45.010" v="3467" actId="478"/>
          <ac:spMkLst>
            <pc:docMk/>
            <pc:sldMk cId="3262030844" sldId="281"/>
            <ac:spMk id="7" creationId="{C27A575E-AACF-0BC5-FF71-5FCE2C283EAA}"/>
          </ac:spMkLst>
        </pc:spChg>
        <pc:spChg chg="add mod">
          <ac:chgData name="Trung Nghia Nguyen" userId="caf0b1f78d203fdc" providerId="LiveId" clId="{FA98E611-7EE5-4D53-A8F6-A8478DA16B0D}" dt="2023-03-18T17:45:47.896" v="3470" actId="20577"/>
          <ac:spMkLst>
            <pc:docMk/>
            <pc:sldMk cId="3262030844" sldId="281"/>
            <ac:spMk id="9" creationId="{51CE0FD5-4BE3-F7D8-2BC7-6F59ED933512}"/>
          </ac:spMkLst>
        </pc:spChg>
        <pc:picChg chg="del">
          <ac:chgData name="Trung Nghia Nguyen" userId="caf0b1f78d203fdc" providerId="LiveId" clId="{FA98E611-7EE5-4D53-A8F6-A8478DA16B0D}" dt="2023-03-18T17:44:32.151" v="3443" actId="478"/>
          <ac:picMkLst>
            <pc:docMk/>
            <pc:sldMk cId="3262030844" sldId="281"/>
            <ac:picMk id="6" creationId="{2B44FC83-2398-5E3A-C381-62AE739D08A6}"/>
          </ac:picMkLst>
        </pc:picChg>
        <pc:picChg chg="add mod ord">
          <ac:chgData name="Trung Nghia Nguyen" userId="caf0b1f78d203fdc" providerId="LiveId" clId="{FA98E611-7EE5-4D53-A8F6-A8478DA16B0D}" dt="2023-03-18T17:45:32.441" v="3466" actId="1076"/>
          <ac:picMkLst>
            <pc:docMk/>
            <pc:sldMk cId="3262030844" sldId="281"/>
            <ac:picMk id="8" creationId="{E0B6CD8B-6138-6045-0302-D72BA24864A4}"/>
          </ac:picMkLst>
        </pc:picChg>
      </pc:sldChg>
      <pc:sldChg chg="delSp modSp add del mod">
        <pc:chgData name="Trung Nghia Nguyen" userId="caf0b1f78d203fdc" providerId="LiveId" clId="{FA98E611-7EE5-4D53-A8F6-A8478DA16B0D}" dt="2023-03-18T17:45:55.167" v="3471" actId="47"/>
        <pc:sldMkLst>
          <pc:docMk/>
          <pc:sldMk cId="1576429670" sldId="282"/>
        </pc:sldMkLst>
        <pc:spChg chg="mod">
          <ac:chgData name="Trung Nghia Nguyen" userId="caf0b1f78d203fdc" providerId="LiveId" clId="{FA98E611-7EE5-4D53-A8F6-A8478DA16B0D}" dt="2023-03-18T17:45:13.631" v="3462" actId="20577"/>
          <ac:spMkLst>
            <pc:docMk/>
            <pc:sldMk cId="1576429670" sldId="282"/>
            <ac:spMk id="7" creationId="{C27A575E-AACF-0BC5-FF71-5FCE2C283EAA}"/>
          </ac:spMkLst>
        </pc:spChg>
        <pc:picChg chg="del mod">
          <ac:chgData name="Trung Nghia Nguyen" userId="caf0b1f78d203fdc" providerId="LiveId" clId="{FA98E611-7EE5-4D53-A8F6-A8478DA16B0D}" dt="2023-03-18T17:45:17.520" v="3464" actId="478"/>
          <ac:picMkLst>
            <pc:docMk/>
            <pc:sldMk cId="1576429670" sldId="282"/>
            <ac:picMk id="8" creationId="{E0B6CD8B-6138-6045-0302-D72BA24864A4}"/>
          </ac:picMkLst>
        </pc:picChg>
      </pc:sldChg>
      <pc:sldChg chg="addSp delSp modSp add mod">
        <pc:chgData name="Trung Nghia Nguyen" userId="caf0b1f78d203fdc" providerId="LiveId" clId="{FA98E611-7EE5-4D53-A8F6-A8478DA16B0D}" dt="2023-03-19T19:42:21.407" v="4573" actId="20577"/>
        <pc:sldMkLst>
          <pc:docMk/>
          <pc:sldMk cId="4109717965" sldId="282"/>
        </pc:sldMkLst>
        <pc:spChg chg="mod">
          <ac:chgData name="Trung Nghia Nguyen" userId="caf0b1f78d203fdc" providerId="LiveId" clId="{FA98E611-7EE5-4D53-A8F6-A8478DA16B0D}" dt="2023-03-19T19:42:21.407" v="4573" actId="20577"/>
          <ac:spMkLst>
            <pc:docMk/>
            <pc:sldMk cId="4109717965" sldId="282"/>
            <ac:spMk id="5" creationId="{7AF6E6C4-7E4D-6951-DD77-D67FDB08BE33}"/>
          </ac:spMkLst>
        </pc:spChg>
        <pc:spChg chg="mod">
          <ac:chgData name="Trung Nghia Nguyen" userId="caf0b1f78d203fdc" providerId="LiveId" clId="{FA98E611-7EE5-4D53-A8F6-A8478DA16B0D}" dt="2023-03-18T17:46:02.114" v="3483" actId="20577"/>
          <ac:spMkLst>
            <pc:docMk/>
            <pc:sldMk cId="4109717965" sldId="282"/>
            <ac:spMk id="9" creationId="{51CE0FD5-4BE3-F7D8-2BC7-6F59ED933512}"/>
          </ac:spMkLst>
        </pc:spChg>
        <pc:picChg chg="add mod ord">
          <ac:chgData name="Trung Nghia Nguyen" userId="caf0b1f78d203fdc" providerId="LiveId" clId="{FA98E611-7EE5-4D53-A8F6-A8478DA16B0D}" dt="2023-03-18T17:58:07.675" v="3491" actId="167"/>
          <ac:picMkLst>
            <pc:docMk/>
            <pc:sldMk cId="4109717965" sldId="282"/>
            <ac:picMk id="6" creationId="{507FC860-8B46-AEB4-EE18-02AC586D78D6}"/>
          </ac:picMkLst>
        </pc:picChg>
        <pc:picChg chg="del">
          <ac:chgData name="Trung Nghia Nguyen" userId="caf0b1f78d203fdc" providerId="LiveId" clId="{FA98E611-7EE5-4D53-A8F6-A8478DA16B0D}" dt="2023-03-18T17:46:06.175" v="3484" actId="478"/>
          <ac:picMkLst>
            <pc:docMk/>
            <pc:sldMk cId="4109717965" sldId="282"/>
            <ac:picMk id="8" creationId="{E0B6CD8B-6138-6045-0302-D72BA24864A4}"/>
          </ac:picMkLst>
        </pc:picChg>
      </pc:sldChg>
      <pc:sldChg chg="addSp delSp modSp add mod">
        <pc:chgData name="Trung Nghia Nguyen" userId="caf0b1f78d203fdc" providerId="LiveId" clId="{FA98E611-7EE5-4D53-A8F6-A8478DA16B0D}" dt="2023-03-20T07:19:24.474" v="7031" actId="20577"/>
        <pc:sldMkLst>
          <pc:docMk/>
          <pc:sldMk cId="3273506458" sldId="283"/>
        </pc:sldMkLst>
        <pc:spChg chg="mod">
          <ac:chgData name="Trung Nghia Nguyen" userId="caf0b1f78d203fdc" providerId="LiveId" clId="{FA98E611-7EE5-4D53-A8F6-A8478DA16B0D}" dt="2023-03-20T07:11:30.957" v="5765" actId="20577"/>
          <ac:spMkLst>
            <pc:docMk/>
            <pc:sldMk cId="3273506458" sldId="283"/>
            <ac:spMk id="4" creationId="{459EF129-6740-B341-7BC7-05D580180742}"/>
          </ac:spMkLst>
        </pc:spChg>
        <pc:spChg chg="add mod">
          <ac:chgData name="Trung Nghia Nguyen" userId="caf0b1f78d203fdc" providerId="LiveId" clId="{FA98E611-7EE5-4D53-A8F6-A8478DA16B0D}" dt="2023-03-20T07:17:20.280" v="6905" actId="20577"/>
          <ac:spMkLst>
            <pc:docMk/>
            <pc:sldMk cId="3273506458" sldId="283"/>
            <ac:spMk id="5" creationId="{B124AB6E-B685-3C3C-17A7-881BC0274152}"/>
          </ac:spMkLst>
        </pc:spChg>
        <pc:spChg chg="mod">
          <ac:chgData name="Trung Nghia Nguyen" userId="caf0b1f78d203fdc" providerId="LiveId" clId="{FA98E611-7EE5-4D53-A8F6-A8478DA16B0D}" dt="2023-03-20T07:19:24.474" v="7031" actId="20577"/>
          <ac:spMkLst>
            <pc:docMk/>
            <pc:sldMk cId="3273506458" sldId="283"/>
            <ac:spMk id="6" creationId="{FD7465EC-84B6-406C-4864-45ADF9FB642F}"/>
          </ac:spMkLst>
        </pc:spChg>
        <pc:graphicFrameChg chg="del">
          <ac:chgData name="Trung Nghia Nguyen" userId="caf0b1f78d203fdc" providerId="LiveId" clId="{FA98E611-7EE5-4D53-A8F6-A8478DA16B0D}" dt="2023-03-20T07:11:34.358" v="5766" actId="478"/>
          <ac:graphicFrameMkLst>
            <pc:docMk/>
            <pc:sldMk cId="3273506458" sldId="283"/>
            <ac:graphicFrameMk id="3" creationId="{5E8325E1-BDCF-5783-E97F-C770E7E58F6D}"/>
          </ac:graphicFrameMkLst>
        </pc:graphicFrameChg>
      </pc:sldChg>
      <pc:sldChg chg="modSp add mod">
        <pc:chgData name="Trung Nghia Nguyen" userId="caf0b1f78d203fdc" providerId="LiveId" clId="{FA98E611-7EE5-4D53-A8F6-A8478DA16B0D}" dt="2023-03-20T07:19:27.761" v="7033" actId="20577"/>
        <pc:sldMkLst>
          <pc:docMk/>
          <pc:sldMk cId="1076178229" sldId="284"/>
        </pc:sldMkLst>
        <pc:spChg chg="mod">
          <ac:chgData name="Trung Nghia Nguyen" userId="caf0b1f78d203fdc" providerId="LiveId" clId="{FA98E611-7EE5-4D53-A8F6-A8478DA16B0D}" dt="2023-03-20T07:13:46.504" v="6236" actId="20577"/>
          <ac:spMkLst>
            <pc:docMk/>
            <pc:sldMk cId="1076178229" sldId="284"/>
            <ac:spMk id="4" creationId="{459EF129-6740-B341-7BC7-05D580180742}"/>
          </ac:spMkLst>
        </pc:spChg>
        <pc:spChg chg="mod">
          <ac:chgData name="Trung Nghia Nguyen" userId="caf0b1f78d203fdc" providerId="LiveId" clId="{FA98E611-7EE5-4D53-A8F6-A8478DA16B0D}" dt="2023-03-20T07:17:45.459" v="7028" actId="20577"/>
          <ac:spMkLst>
            <pc:docMk/>
            <pc:sldMk cId="1076178229" sldId="284"/>
            <ac:spMk id="5" creationId="{B124AB6E-B685-3C3C-17A7-881BC0274152}"/>
          </ac:spMkLst>
        </pc:spChg>
        <pc:spChg chg="mod">
          <ac:chgData name="Trung Nghia Nguyen" userId="caf0b1f78d203fdc" providerId="LiveId" clId="{FA98E611-7EE5-4D53-A8F6-A8478DA16B0D}" dt="2023-03-20T07:19:27.761" v="7033" actId="20577"/>
          <ac:spMkLst>
            <pc:docMk/>
            <pc:sldMk cId="1076178229" sldId="284"/>
            <ac:spMk id="6" creationId="{FD7465EC-84B6-406C-4864-45ADF9FB642F}"/>
          </ac:spMkLst>
        </pc:spChg>
      </pc:sldChg>
      <pc:sldMasterChg chg="modSp modSldLayout">
        <pc:chgData name="Trung Nghia Nguyen" userId="caf0b1f78d203fdc" providerId="LiveId" clId="{FA98E611-7EE5-4D53-A8F6-A8478DA16B0D}" dt="2023-03-16T04:24:21.249" v="1"/>
        <pc:sldMasterMkLst>
          <pc:docMk/>
          <pc:sldMasterMk cId="4059755660" sldId="2147483648"/>
        </pc:sldMasterMkLst>
        <pc:spChg chg="mod">
          <ac:chgData name="Trung Nghia Nguyen" userId="caf0b1f78d203fdc" providerId="LiveId" clId="{FA98E611-7EE5-4D53-A8F6-A8478DA16B0D}" dt="2023-03-16T04:24:21.249" v="1"/>
          <ac:spMkLst>
            <pc:docMk/>
            <pc:sldMasterMk cId="4059755660" sldId="2147483648"/>
            <ac:spMk id="2" creationId="{B2D67379-2759-837D-8A05-4E6A0DDE2D19}"/>
          </ac:spMkLst>
        </pc:spChg>
        <pc:spChg chg="mod">
          <ac:chgData name="Trung Nghia Nguyen" userId="caf0b1f78d203fdc" providerId="LiveId" clId="{FA98E611-7EE5-4D53-A8F6-A8478DA16B0D}" dt="2023-03-16T04:24:21.249" v="1"/>
          <ac:spMkLst>
            <pc:docMk/>
            <pc:sldMasterMk cId="4059755660" sldId="2147483648"/>
            <ac:spMk id="3" creationId="{99B37396-7B88-C02D-A162-F60FA508DCA3}"/>
          </ac:spMkLst>
        </pc:spChg>
        <pc:spChg chg="mod">
          <ac:chgData name="Trung Nghia Nguyen" userId="caf0b1f78d203fdc" providerId="LiveId" clId="{FA98E611-7EE5-4D53-A8F6-A8478DA16B0D}" dt="2023-03-16T04:24:21.249" v="1"/>
          <ac:spMkLst>
            <pc:docMk/>
            <pc:sldMasterMk cId="4059755660" sldId="2147483648"/>
            <ac:spMk id="4" creationId="{E65690C1-1221-B102-60D2-80F80E3202EF}"/>
          </ac:spMkLst>
        </pc:spChg>
        <pc:spChg chg="mod">
          <ac:chgData name="Trung Nghia Nguyen" userId="caf0b1f78d203fdc" providerId="LiveId" clId="{FA98E611-7EE5-4D53-A8F6-A8478DA16B0D}" dt="2023-03-16T04:24:21.249" v="1"/>
          <ac:spMkLst>
            <pc:docMk/>
            <pc:sldMasterMk cId="4059755660" sldId="2147483648"/>
            <ac:spMk id="5" creationId="{F9B3DA1D-A670-2B94-689B-5A0BD6A8FA66}"/>
          </ac:spMkLst>
        </pc:spChg>
        <pc:spChg chg="mod">
          <ac:chgData name="Trung Nghia Nguyen" userId="caf0b1f78d203fdc" providerId="LiveId" clId="{FA98E611-7EE5-4D53-A8F6-A8478DA16B0D}" dt="2023-03-16T04:24:21.249" v="1"/>
          <ac:spMkLst>
            <pc:docMk/>
            <pc:sldMasterMk cId="4059755660" sldId="2147483648"/>
            <ac:spMk id="6" creationId="{B272B73D-FCFD-D42C-84CD-E490A92E0787}"/>
          </ac:spMkLst>
        </pc:spChg>
        <pc:sldLayoutChg chg="modSp">
          <pc:chgData name="Trung Nghia Nguyen" userId="caf0b1f78d203fdc" providerId="LiveId" clId="{FA98E611-7EE5-4D53-A8F6-A8478DA16B0D}" dt="2023-03-16T04:24:21.249" v="1"/>
          <pc:sldLayoutMkLst>
            <pc:docMk/>
            <pc:sldMasterMk cId="4059755660" sldId="2147483648"/>
            <pc:sldLayoutMk cId="912823077" sldId="2147483649"/>
          </pc:sldLayoutMkLst>
          <pc:spChg chg="mod">
            <ac:chgData name="Trung Nghia Nguyen" userId="caf0b1f78d203fdc" providerId="LiveId" clId="{FA98E611-7EE5-4D53-A8F6-A8478DA16B0D}" dt="2023-03-16T04:24:21.249" v="1"/>
            <ac:spMkLst>
              <pc:docMk/>
              <pc:sldMasterMk cId="4059755660" sldId="2147483648"/>
              <pc:sldLayoutMk cId="912823077" sldId="2147483649"/>
              <ac:spMk id="2" creationId="{D31639CA-6F26-7538-7F3D-9E50D532089C}"/>
            </ac:spMkLst>
          </pc:spChg>
          <pc:spChg chg="mod">
            <ac:chgData name="Trung Nghia Nguyen" userId="caf0b1f78d203fdc" providerId="LiveId" clId="{FA98E611-7EE5-4D53-A8F6-A8478DA16B0D}" dt="2023-03-16T04:24:21.249" v="1"/>
            <ac:spMkLst>
              <pc:docMk/>
              <pc:sldMasterMk cId="4059755660" sldId="2147483648"/>
              <pc:sldLayoutMk cId="912823077" sldId="2147483649"/>
              <ac:spMk id="3" creationId="{47088B79-B7D1-065B-7E28-EE7CCC9D8D8C}"/>
            </ac:spMkLst>
          </pc:spChg>
        </pc:sldLayoutChg>
        <pc:sldLayoutChg chg="modSp">
          <pc:chgData name="Trung Nghia Nguyen" userId="caf0b1f78d203fdc" providerId="LiveId" clId="{FA98E611-7EE5-4D53-A8F6-A8478DA16B0D}" dt="2023-03-16T04:24:21.249" v="1"/>
          <pc:sldLayoutMkLst>
            <pc:docMk/>
            <pc:sldMasterMk cId="4059755660" sldId="2147483648"/>
            <pc:sldLayoutMk cId="4244664039" sldId="2147483651"/>
          </pc:sldLayoutMkLst>
          <pc:spChg chg="mod">
            <ac:chgData name="Trung Nghia Nguyen" userId="caf0b1f78d203fdc" providerId="LiveId" clId="{FA98E611-7EE5-4D53-A8F6-A8478DA16B0D}" dt="2023-03-16T04:24:21.249" v="1"/>
            <ac:spMkLst>
              <pc:docMk/>
              <pc:sldMasterMk cId="4059755660" sldId="2147483648"/>
              <pc:sldLayoutMk cId="4244664039" sldId="2147483651"/>
              <ac:spMk id="2" creationId="{6DC09468-E8F7-0727-97AE-C8D9A5F5793F}"/>
            </ac:spMkLst>
          </pc:spChg>
          <pc:spChg chg="mod">
            <ac:chgData name="Trung Nghia Nguyen" userId="caf0b1f78d203fdc" providerId="LiveId" clId="{FA98E611-7EE5-4D53-A8F6-A8478DA16B0D}" dt="2023-03-16T04:24:21.249" v="1"/>
            <ac:spMkLst>
              <pc:docMk/>
              <pc:sldMasterMk cId="4059755660" sldId="2147483648"/>
              <pc:sldLayoutMk cId="4244664039" sldId="2147483651"/>
              <ac:spMk id="3" creationId="{3E3D54D9-4FA1-84EC-C922-E53A36688E96}"/>
            </ac:spMkLst>
          </pc:spChg>
        </pc:sldLayoutChg>
        <pc:sldLayoutChg chg="modSp">
          <pc:chgData name="Trung Nghia Nguyen" userId="caf0b1f78d203fdc" providerId="LiveId" clId="{FA98E611-7EE5-4D53-A8F6-A8478DA16B0D}" dt="2023-03-16T04:24:21.249" v="1"/>
          <pc:sldLayoutMkLst>
            <pc:docMk/>
            <pc:sldMasterMk cId="4059755660" sldId="2147483648"/>
            <pc:sldLayoutMk cId="94315718" sldId="2147483652"/>
          </pc:sldLayoutMkLst>
          <pc:spChg chg="mod">
            <ac:chgData name="Trung Nghia Nguyen" userId="caf0b1f78d203fdc" providerId="LiveId" clId="{FA98E611-7EE5-4D53-A8F6-A8478DA16B0D}" dt="2023-03-16T04:24:21.249" v="1"/>
            <ac:spMkLst>
              <pc:docMk/>
              <pc:sldMasterMk cId="4059755660" sldId="2147483648"/>
              <pc:sldLayoutMk cId="94315718" sldId="2147483652"/>
              <ac:spMk id="3" creationId="{A22BADF9-AA7A-4F93-D9BE-3E7CD80C5F99}"/>
            </ac:spMkLst>
          </pc:spChg>
          <pc:spChg chg="mod">
            <ac:chgData name="Trung Nghia Nguyen" userId="caf0b1f78d203fdc" providerId="LiveId" clId="{FA98E611-7EE5-4D53-A8F6-A8478DA16B0D}" dt="2023-03-16T04:24:21.249" v="1"/>
            <ac:spMkLst>
              <pc:docMk/>
              <pc:sldMasterMk cId="4059755660" sldId="2147483648"/>
              <pc:sldLayoutMk cId="94315718" sldId="2147483652"/>
              <ac:spMk id="4" creationId="{E961C63B-7DA7-F8A0-3EC3-0FD62780EF1B}"/>
            </ac:spMkLst>
          </pc:spChg>
        </pc:sldLayoutChg>
        <pc:sldLayoutChg chg="modSp">
          <pc:chgData name="Trung Nghia Nguyen" userId="caf0b1f78d203fdc" providerId="LiveId" clId="{FA98E611-7EE5-4D53-A8F6-A8478DA16B0D}" dt="2023-03-16T04:24:21.249" v="1"/>
          <pc:sldLayoutMkLst>
            <pc:docMk/>
            <pc:sldMasterMk cId="4059755660" sldId="2147483648"/>
            <pc:sldLayoutMk cId="1517603845" sldId="2147483653"/>
          </pc:sldLayoutMkLst>
          <pc:spChg chg="mod">
            <ac:chgData name="Trung Nghia Nguyen" userId="caf0b1f78d203fdc" providerId="LiveId" clId="{FA98E611-7EE5-4D53-A8F6-A8478DA16B0D}" dt="2023-03-16T04:24:21.249" v="1"/>
            <ac:spMkLst>
              <pc:docMk/>
              <pc:sldMasterMk cId="4059755660" sldId="2147483648"/>
              <pc:sldLayoutMk cId="1517603845" sldId="2147483653"/>
              <ac:spMk id="2" creationId="{C5F78EF1-B040-6964-8385-BBA5E27B458D}"/>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3" creationId="{9BB9E17E-7B1D-D9E9-ACF5-DD2926F88DE2}"/>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4" creationId="{ABC77E19-1971-1F1D-0A7C-268164BFA01B}"/>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5" creationId="{3B8E416E-2124-FC67-7AE6-86FCFD09DEAE}"/>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6" creationId="{F22134C3-4BF2-8D17-CF8C-E8DB924903F7}"/>
            </ac:spMkLst>
          </pc:spChg>
        </pc:sldLayoutChg>
        <pc:sldLayoutChg chg="modSp">
          <pc:chgData name="Trung Nghia Nguyen" userId="caf0b1f78d203fdc" providerId="LiveId" clId="{FA98E611-7EE5-4D53-A8F6-A8478DA16B0D}" dt="2023-03-16T04:24:21.249" v="1"/>
          <pc:sldLayoutMkLst>
            <pc:docMk/>
            <pc:sldMasterMk cId="4059755660" sldId="2147483648"/>
            <pc:sldLayoutMk cId="3301296023" sldId="2147483656"/>
          </pc:sldLayoutMkLst>
          <pc:spChg chg="mod">
            <ac:chgData name="Trung Nghia Nguyen" userId="caf0b1f78d203fdc" providerId="LiveId" clId="{FA98E611-7EE5-4D53-A8F6-A8478DA16B0D}" dt="2023-03-16T04:24:21.249" v="1"/>
            <ac:spMkLst>
              <pc:docMk/>
              <pc:sldMasterMk cId="4059755660" sldId="2147483648"/>
              <pc:sldLayoutMk cId="3301296023" sldId="2147483656"/>
              <ac:spMk id="2" creationId="{A96F6EC6-3FE3-1206-8E59-B0A5CF424B7A}"/>
            </ac:spMkLst>
          </pc:spChg>
          <pc:spChg chg="mod">
            <ac:chgData name="Trung Nghia Nguyen" userId="caf0b1f78d203fdc" providerId="LiveId" clId="{FA98E611-7EE5-4D53-A8F6-A8478DA16B0D}" dt="2023-03-16T04:24:21.249" v="1"/>
            <ac:spMkLst>
              <pc:docMk/>
              <pc:sldMasterMk cId="4059755660" sldId="2147483648"/>
              <pc:sldLayoutMk cId="3301296023" sldId="2147483656"/>
              <ac:spMk id="3" creationId="{A28537D4-31F1-0A4D-DC65-A500F2ADEE00}"/>
            </ac:spMkLst>
          </pc:spChg>
          <pc:spChg chg="mod">
            <ac:chgData name="Trung Nghia Nguyen" userId="caf0b1f78d203fdc" providerId="LiveId" clId="{FA98E611-7EE5-4D53-A8F6-A8478DA16B0D}" dt="2023-03-16T04:24:21.249" v="1"/>
            <ac:spMkLst>
              <pc:docMk/>
              <pc:sldMasterMk cId="4059755660" sldId="2147483648"/>
              <pc:sldLayoutMk cId="3301296023" sldId="2147483656"/>
              <ac:spMk id="4" creationId="{3DB3F611-D57C-9F51-FA71-6A04464665EA}"/>
            </ac:spMkLst>
          </pc:spChg>
        </pc:sldLayoutChg>
        <pc:sldLayoutChg chg="modSp">
          <pc:chgData name="Trung Nghia Nguyen" userId="caf0b1f78d203fdc" providerId="LiveId" clId="{FA98E611-7EE5-4D53-A8F6-A8478DA16B0D}" dt="2023-03-16T04:24:21.249" v="1"/>
          <pc:sldLayoutMkLst>
            <pc:docMk/>
            <pc:sldMasterMk cId="4059755660" sldId="2147483648"/>
            <pc:sldLayoutMk cId="3980980981" sldId="2147483657"/>
          </pc:sldLayoutMkLst>
          <pc:spChg chg="mod">
            <ac:chgData name="Trung Nghia Nguyen" userId="caf0b1f78d203fdc" providerId="LiveId" clId="{FA98E611-7EE5-4D53-A8F6-A8478DA16B0D}" dt="2023-03-16T04:24:21.249" v="1"/>
            <ac:spMkLst>
              <pc:docMk/>
              <pc:sldMasterMk cId="4059755660" sldId="2147483648"/>
              <pc:sldLayoutMk cId="3980980981" sldId="2147483657"/>
              <ac:spMk id="2" creationId="{237D36DA-64FB-D642-7030-6BAFE4855757}"/>
            </ac:spMkLst>
          </pc:spChg>
          <pc:spChg chg="mod">
            <ac:chgData name="Trung Nghia Nguyen" userId="caf0b1f78d203fdc" providerId="LiveId" clId="{FA98E611-7EE5-4D53-A8F6-A8478DA16B0D}" dt="2023-03-16T04:24:21.249" v="1"/>
            <ac:spMkLst>
              <pc:docMk/>
              <pc:sldMasterMk cId="4059755660" sldId="2147483648"/>
              <pc:sldLayoutMk cId="3980980981" sldId="2147483657"/>
              <ac:spMk id="3" creationId="{7052E064-3192-1887-F10B-CCCDA53B2E03}"/>
            </ac:spMkLst>
          </pc:spChg>
          <pc:spChg chg="mod">
            <ac:chgData name="Trung Nghia Nguyen" userId="caf0b1f78d203fdc" providerId="LiveId" clId="{FA98E611-7EE5-4D53-A8F6-A8478DA16B0D}" dt="2023-03-16T04:24:21.249" v="1"/>
            <ac:spMkLst>
              <pc:docMk/>
              <pc:sldMasterMk cId="4059755660" sldId="2147483648"/>
              <pc:sldLayoutMk cId="3980980981" sldId="2147483657"/>
              <ac:spMk id="4" creationId="{11E68653-7C97-A908-78F8-3277CAB88A52}"/>
            </ac:spMkLst>
          </pc:spChg>
        </pc:sldLayoutChg>
        <pc:sldLayoutChg chg="modSp">
          <pc:chgData name="Trung Nghia Nguyen" userId="caf0b1f78d203fdc" providerId="LiveId" clId="{FA98E611-7EE5-4D53-A8F6-A8478DA16B0D}" dt="2023-03-16T04:24:21.249" v="1"/>
          <pc:sldLayoutMkLst>
            <pc:docMk/>
            <pc:sldMasterMk cId="4059755660" sldId="2147483648"/>
            <pc:sldLayoutMk cId="2276858793" sldId="2147483659"/>
          </pc:sldLayoutMkLst>
          <pc:spChg chg="mod">
            <ac:chgData name="Trung Nghia Nguyen" userId="caf0b1f78d203fdc" providerId="LiveId" clId="{FA98E611-7EE5-4D53-A8F6-A8478DA16B0D}" dt="2023-03-16T04:24:21.249" v="1"/>
            <ac:spMkLst>
              <pc:docMk/>
              <pc:sldMasterMk cId="4059755660" sldId="2147483648"/>
              <pc:sldLayoutMk cId="2276858793" sldId="2147483659"/>
              <ac:spMk id="2" creationId="{10440481-0CE0-EA81-540D-672738586412}"/>
            </ac:spMkLst>
          </pc:spChg>
          <pc:spChg chg="mod">
            <ac:chgData name="Trung Nghia Nguyen" userId="caf0b1f78d203fdc" providerId="LiveId" clId="{FA98E611-7EE5-4D53-A8F6-A8478DA16B0D}" dt="2023-03-16T04:24:21.249" v="1"/>
            <ac:spMkLst>
              <pc:docMk/>
              <pc:sldMasterMk cId="4059755660" sldId="2147483648"/>
              <pc:sldLayoutMk cId="2276858793" sldId="2147483659"/>
              <ac:spMk id="3" creationId="{F22739C1-3E12-8ACB-2068-84CC6DC2726A}"/>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1F95020-72AA-4787-B4DB-4E5B3A15E30F}" type="datetimeFigureOut">
              <a:rPr lang="en-US" smtClean="0"/>
              <a:t>19/04/2023</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24F7533E-8029-40B5-A0CB-56B299BE493E}" type="slidenum">
              <a:rPr lang="en-US" smtClean="0"/>
              <a:t>‹#›</a:t>
            </a:fld>
            <a:endParaRPr lang="en-US"/>
          </a:p>
        </p:txBody>
      </p:sp>
    </p:spTree>
    <p:extLst>
      <p:ext uri="{BB962C8B-B14F-4D97-AF65-F5344CB8AC3E}">
        <p14:creationId xmlns:p14="http://schemas.microsoft.com/office/powerpoint/2010/main" val="3274553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19/04/2023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67939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19/04/2023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769829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19/04/2023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09173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19/04/2023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2717723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B4A3C8-EB3A-4B87-95B8-3265ADB47806}" type="datetimeFigureOut">
              <a:rPr lang="en-US" smtClean="0"/>
              <a:t>19/04/2023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12553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B4A3C8-EB3A-4B87-95B8-3265ADB47806}" type="datetimeFigureOut">
              <a:rPr lang="en-US" smtClean="0"/>
              <a:t>19/04/2023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27920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B4A3C8-EB3A-4B87-95B8-3265ADB47806}" type="datetimeFigureOut">
              <a:rPr lang="en-US" smtClean="0"/>
              <a:t>19/04/2023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80031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B4A3C8-EB3A-4B87-95B8-3265ADB47806}" type="datetimeFigureOut">
              <a:rPr lang="en-US" smtClean="0"/>
              <a:t>19/04/2023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884808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4A3C8-EB3A-4B87-95B8-3265ADB47806}" type="datetimeFigureOut">
              <a:rPr lang="en-US" smtClean="0"/>
              <a:t>19/04/2023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86898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B4A3C8-EB3A-4B87-95B8-3265ADB47806}" type="datetimeFigureOut">
              <a:rPr lang="en-US" smtClean="0"/>
              <a:t>19/04/2023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301591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B4A3C8-EB3A-4B87-95B8-3265ADB47806}" type="datetimeFigureOut">
              <a:rPr lang="en-US" smtClean="0"/>
              <a:t>19/04/2023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5765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4A3C8-EB3A-4B87-95B8-3265ADB47806}" type="datetimeFigureOut">
              <a:rPr lang="en-US" smtClean="0"/>
              <a:t>19/04/2023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F21AD-F1BD-4091-97C9-D3AF25FE245B}" type="slidenum">
              <a:rPr lang="en-US" smtClean="0"/>
              <a:t>‹#›</a:t>
            </a:fld>
            <a:endParaRPr lang="en-US"/>
          </a:p>
        </p:txBody>
      </p:sp>
    </p:spTree>
    <p:extLst>
      <p:ext uri="{BB962C8B-B14F-4D97-AF65-F5344CB8AC3E}">
        <p14:creationId xmlns:p14="http://schemas.microsoft.com/office/powerpoint/2010/main" val="1727325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rngbro/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828902" cy="369332"/>
          </a:xfrm>
          <a:prstGeom prst="rect">
            <a:avLst/>
          </a:prstGeom>
          <a:noFill/>
        </p:spPr>
        <p:txBody>
          <a:bodyPr wrap="square" rtlCol="0">
            <a:spAutoFit/>
          </a:bodyPr>
          <a:lstStyle/>
          <a:p>
            <a:r>
              <a:rPr lang="en-US" b="1"/>
              <a:t>KHOA </a:t>
            </a:r>
            <a:r>
              <a:rPr lang="en-US" b="1" err="1"/>
              <a:t>CÔNG</a:t>
            </a:r>
            <a:r>
              <a:rPr lang="en-US" b="1"/>
              <a:t> </a:t>
            </a:r>
            <a:r>
              <a:rPr lang="en-US" b="1" err="1"/>
              <a:t>NGHỆ</a:t>
            </a:r>
            <a:r>
              <a:rPr lang="en-US" b="1"/>
              <a:t> </a:t>
            </a:r>
            <a:r>
              <a:rPr lang="en-US" b="1" err="1"/>
              <a:t>THÔNG</a:t>
            </a:r>
            <a:r>
              <a:rPr lang="en-US" b="1"/>
              <a:t> TIN – TRƯỜNG ĐẠI </a:t>
            </a:r>
            <a:r>
              <a:rPr lang="en-US" b="1" err="1"/>
              <a:t>HỌC</a:t>
            </a:r>
            <a:r>
              <a:rPr lang="en-US" b="1"/>
              <a:t> </a:t>
            </a:r>
            <a:r>
              <a:rPr lang="en-US" b="1" err="1"/>
              <a:t>TÔN</a:t>
            </a:r>
            <a:r>
              <a:rPr lang="en-US" b="1"/>
              <a:t> </a:t>
            </a:r>
            <a:r>
              <a:rPr lang="en-US" b="1" err="1"/>
              <a:t>ĐỨC</a:t>
            </a:r>
            <a:r>
              <a:rPr lang="en-US" b="1"/>
              <a:t> </a:t>
            </a:r>
            <a:r>
              <a:rPr lang="en-US" b="1" err="1"/>
              <a:t>THẮNG</a:t>
            </a:r>
            <a:endParaRPr lang="en-US" b="1"/>
          </a:p>
        </p:txBody>
      </p:sp>
      <p:sp>
        <p:nvSpPr>
          <p:cNvPr id="15" name="TextBox 14">
            <a:extLst>
              <a:ext uri="{FF2B5EF4-FFF2-40B4-BE49-F238E27FC236}">
                <a16:creationId xmlns:a16="http://schemas.microsoft.com/office/drawing/2014/main" id="{17843FAC-3233-9FA3-6096-5E9BE746F288}"/>
              </a:ext>
            </a:extLst>
          </p:cNvPr>
          <p:cNvSpPr txBox="1"/>
          <p:nvPr/>
        </p:nvSpPr>
        <p:spPr>
          <a:xfrm>
            <a:off x="1390650" y="1600628"/>
            <a:ext cx="5819775" cy="1477328"/>
          </a:xfrm>
          <a:prstGeom prst="rect">
            <a:avLst/>
          </a:prstGeom>
          <a:noFill/>
        </p:spPr>
        <p:txBody>
          <a:bodyPr wrap="square" rtlCol="0">
            <a:spAutoFit/>
          </a:bodyPr>
          <a:lstStyle/>
          <a:p>
            <a:r>
              <a:rPr lang="en-US" err="1">
                <a:latin typeface="Times New Roman" panose="02020603050405020304" pitchFamily="18" charset="0"/>
                <a:cs typeface="Times New Roman" panose="02020603050405020304" pitchFamily="18" charset="0"/>
              </a:rPr>
              <a:t>Môn</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Nhập</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môn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Trí</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tuệ</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nhân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tạo</a:t>
            </a:r>
            <a:endParaRPr lang="en-US" b="1">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6</a:t>
            </a:r>
          </a:p>
          <a:p>
            <a:r>
              <a:rPr lang="en-US" err="1">
                <a:latin typeface="Times New Roman" panose="02020603050405020304" pitchFamily="18" charset="0"/>
                <a:cs typeface="Times New Roman" panose="02020603050405020304" pitchFamily="18" charset="0"/>
              </a:rPr>
              <a:t>Giảng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viên</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Nguyễn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Thành</a:t>
            </a:r>
            <a:r>
              <a:rPr lang="en-US" b="1">
                <a:latin typeface="Times New Roman" panose="02020603050405020304" pitchFamily="18" charset="0"/>
                <a:cs typeface="Times New Roman" panose="02020603050405020304" pitchFamily="18" charset="0"/>
              </a:rPr>
              <a:t> An</a:t>
            </a:r>
          </a:p>
          <a:p>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Mã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PBL</a:t>
            </a:r>
            <a:endParaRPr lang="en-US" b="1">
              <a:latin typeface="Times New Roman" panose="02020603050405020304" pitchFamily="18" charset="0"/>
              <a:cs typeface="Times New Roman" panose="02020603050405020304" pitchFamily="18" charset="0"/>
            </a:endParaRPr>
          </a:p>
        </p:txBody>
      </p:sp>
      <p:graphicFrame>
        <p:nvGraphicFramePr>
          <p:cNvPr id="16" name="Table 16">
            <a:extLst>
              <a:ext uri="{FF2B5EF4-FFF2-40B4-BE49-F238E27FC236}">
                <a16:creationId xmlns:a16="http://schemas.microsoft.com/office/drawing/2014/main" id="{A794B221-780B-3E0D-DCDE-B4B669AD1AE3}"/>
              </a:ext>
            </a:extLst>
          </p:cNvPr>
          <p:cNvGraphicFramePr>
            <a:graphicFrameLocks noGrp="1"/>
          </p:cNvGraphicFramePr>
          <p:nvPr/>
        </p:nvGraphicFramePr>
        <p:xfrm>
          <a:off x="595312" y="3780045"/>
          <a:ext cx="7953376" cy="1854200"/>
        </p:xfrm>
        <a:graphic>
          <a:graphicData uri="http://schemas.openxmlformats.org/drawingml/2006/table">
            <a:tbl>
              <a:tblPr firstRow="1" bandRow="1">
                <a:tableStyleId>{F5AB1C69-6EDB-4FF4-983F-18BD219EF322}</a:tableStyleId>
              </a:tblPr>
              <a:tblGrid>
                <a:gridCol w="482547">
                  <a:extLst>
                    <a:ext uri="{9D8B030D-6E8A-4147-A177-3AD203B41FA5}">
                      <a16:colId xmlns:a16="http://schemas.microsoft.com/office/drawing/2014/main" val="2650038939"/>
                    </a:ext>
                  </a:extLst>
                </a:gridCol>
                <a:gridCol w="2081311">
                  <a:extLst>
                    <a:ext uri="{9D8B030D-6E8A-4147-A177-3AD203B41FA5}">
                      <a16:colId xmlns:a16="http://schemas.microsoft.com/office/drawing/2014/main" val="3939429785"/>
                    </a:ext>
                  </a:extLst>
                </a:gridCol>
                <a:gridCol w="1137486">
                  <a:extLst>
                    <a:ext uri="{9D8B030D-6E8A-4147-A177-3AD203B41FA5}">
                      <a16:colId xmlns:a16="http://schemas.microsoft.com/office/drawing/2014/main" val="1738762872"/>
                    </a:ext>
                  </a:extLst>
                </a:gridCol>
                <a:gridCol w="4252032">
                  <a:extLst>
                    <a:ext uri="{9D8B030D-6E8A-4147-A177-3AD203B41FA5}">
                      <a16:colId xmlns:a16="http://schemas.microsoft.com/office/drawing/2014/main" val="4164062785"/>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err="1"/>
                        <a:t>Họ</a:t>
                      </a:r>
                      <a:r>
                        <a:rPr lang="en-US"/>
                        <a:t> </a:t>
                      </a:r>
                      <a:r>
                        <a:rPr lang="en-US" err="1"/>
                        <a:t>và</a:t>
                      </a:r>
                      <a:r>
                        <a:rPr lang="en-US"/>
                        <a:t> </a:t>
                      </a:r>
                      <a:r>
                        <a:rPr lang="en-US" err="1"/>
                        <a:t>tên</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MSSV</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Email</a:t>
                      </a:r>
                    </a:p>
                  </a:txBody>
                  <a:tcPr/>
                </a:tc>
                <a:extLst>
                  <a:ext uri="{0D108BD9-81ED-4DB2-BD59-A6C34878D82A}">
                    <a16:rowId xmlns:a16="http://schemas.microsoft.com/office/drawing/2014/main" val="2071844936"/>
                  </a:ext>
                </a:extLst>
              </a:tr>
              <a:tr h="370840">
                <a:tc>
                  <a:txBody>
                    <a:bodyPr/>
                    <a:lstStyle/>
                    <a:p>
                      <a:pPr algn="ctr"/>
                      <a:r>
                        <a:rPr lang="en-US"/>
                        <a:t>1</a:t>
                      </a:r>
                      <a:endParaRPr lang="en-US">
                        <a:latin typeface="Times New Roman" panose="02020603050405020304" pitchFamily="18" charset="0"/>
                        <a:cs typeface="Times New Roman" panose="02020603050405020304" pitchFamily="18" charset="0"/>
                      </a:endParaRPr>
                    </a:p>
                  </a:txBody>
                  <a:tcPr/>
                </a:tc>
                <a:tc>
                  <a:txBody>
                    <a:bodyPr/>
                    <a:lstStyle/>
                    <a:p>
                      <a:r>
                        <a:rPr lang="en-US" err="1"/>
                        <a:t>Võ</a:t>
                      </a:r>
                      <a:r>
                        <a:rPr lang="en-US"/>
                        <a:t> </a:t>
                      </a:r>
                      <a:r>
                        <a:rPr lang="en-US" err="1"/>
                        <a:t>Phước</a:t>
                      </a:r>
                      <a:r>
                        <a:rPr lang="en-US"/>
                        <a:t> </a:t>
                      </a:r>
                      <a:r>
                        <a:rPr lang="en-US" err="1"/>
                        <a:t>Thịnh</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52000807</a:t>
                      </a:r>
                      <a:endParaRPr lang="en-US">
                        <a:latin typeface="Times New Roman" panose="02020603050405020304" pitchFamily="18" charset="0"/>
                        <a:cs typeface="Times New Roman" panose="02020603050405020304" pitchFamily="18" charset="0"/>
                      </a:endParaRPr>
                    </a:p>
                  </a:txBody>
                  <a:tcPr/>
                </a:tc>
                <a:tc>
                  <a:txBody>
                    <a:bodyPr/>
                    <a:lstStyle/>
                    <a:p>
                      <a:pPr algn="l"/>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3184748"/>
                  </a:ext>
                </a:extLst>
              </a:tr>
              <a:tr h="370840">
                <a:tc>
                  <a:txBody>
                    <a:bodyPr/>
                    <a:lstStyle/>
                    <a:p>
                      <a:pPr algn="ctr"/>
                      <a:r>
                        <a:rPr lang="en-US"/>
                        <a:t>2</a:t>
                      </a:r>
                      <a:endParaRPr lang="en-US">
                        <a:latin typeface="Times New Roman" panose="02020603050405020304" pitchFamily="18" charset="0"/>
                        <a:cs typeface="Times New Roman" panose="02020603050405020304" pitchFamily="18" charset="0"/>
                      </a:endParaRPr>
                    </a:p>
                  </a:txBody>
                  <a:tcPr/>
                </a:tc>
                <a:tc>
                  <a:txBody>
                    <a:bodyPr/>
                    <a:lstStyle/>
                    <a:p>
                      <a:r>
                        <a:rPr lang="en-US" err="1"/>
                        <a:t>Nguyễn</a:t>
                      </a:r>
                      <a:r>
                        <a:rPr lang="en-US"/>
                        <a:t> Trung </a:t>
                      </a:r>
                      <a:r>
                        <a:rPr lang="en-US" err="1"/>
                        <a:t>Nghĩa</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52000693</a:t>
                      </a:r>
                      <a:endParaRPr lang="en-US">
                        <a:latin typeface="Times New Roman" panose="02020603050405020304" pitchFamily="18" charset="0"/>
                        <a:cs typeface="Times New Roman" panose="02020603050405020304" pitchFamily="18" charset="0"/>
                      </a:endParaRPr>
                    </a:p>
                  </a:txBody>
                  <a:tcPr/>
                </a:tc>
                <a:tc>
                  <a:txBody>
                    <a:bodyPr/>
                    <a:lstStyle/>
                    <a:p>
                      <a:pPr algn="l"/>
                      <a:r>
                        <a:rPr lang="en-US">
                          <a:latin typeface="Times New Roman" panose="02020603050405020304" pitchFamily="18" charset="0"/>
                          <a:cs typeface="Times New Roman" panose="02020603050405020304" pitchFamily="18" charset="0"/>
                        </a:rPr>
                        <a:t>nguyentrungnghiacmp528@gmail.com</a:t>
                      </a:r>
                    </a:p>
                  </a:txBody>
                  <a:tcPr/>
                </a:tc>
                <a:extLst>
                  <a:ext uri="{0D108BD9-81ED-4DB2-BD59-A6C34878D82A}">
                    <a16:rowId xmlns:a16="http://schemas.microsoft.com/office/drawing/2014/main" val="3755525977"/>
                  </a:ext>
                </a:extLst>
              </a:tr>
              <a:tr h="370840">
                <a:tc>
                  <a:txBody>
                    <a:bodyPr/>
                    <a:lstStyle/>
                    <a:p>
                      <a:pPr algn="ctr"/>
                      <a:r>
                        <a:rPr lang="en-US"/>
                        <a:t>3</a:t>
                      </a:r>
                      <a:endParaRPr lang="en-US">
                        <a:latin typeface="Times New Roman" panose="02020603050405020304" pitchFamily="18" charset="0"/>
                        <a:cs typeface="Times New Roman" panose="02020603050405020304" pitchFamily="18" charset="0"/>
                      </a:endParaRPr>
                    </a:p>
                  </a:txBody>
                  <a:tcPr/>
                </a:tc>
                <a:tc>
                  <a:txBody>
                    <a:bodyPr/>
                    <a:lstStyle/>
                    <a:p>
                      <a:r>
                        <a:rPr lang="en-US" err="1"/>
                        <a:t>Hồ</a:t>
                      </a:r>
                      <a:r>
                        <a:rPr lang="en-US"/>
                        <a:t> </a:t>
                      </a:r>
                      <a:r>
                        <a:rPr lang="en-US" err="1"/>
                        <a:t>Thịnh</a:t>
                      </a:r>
                      <a:r>
                        <a:rPr lang="en-US"/>
                        <a:t> </a:t>
                      </a:r>
                      <a:r>
                        <a:rPr lang="en-US" err="1"/>
                        <a:t>Phát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51900821</a:t>
                      </a:r>
                      <a:endParaRPr lang="en-US">
                        <a:latin typeface="Times New Roman" panose="02020603050405020304" pitchFamily="18" charset="0"/>
                        <a:cs typeface="Times New Roman" panose="02020603050405020304" pitchFamily="18" charset="0"/>
                      </a:endParaRPr>
                    </a:p>
                  </a:txBody>
                  <a:tcPr/>
                </a:tc>
                <a:tc>
                  <a:txBody>
                    <a:bodyPr/>
                    <a:lstStyle/>
                    <a:p>
                      <a:pPr algn="l"/>
                      <a:r>
                        <a:rPr lang="en-US">
                          <a:latin typeface="Times New Roman" panose="02020603050405020304" pitchFamily="18" charset="0"/>
                          <a:cs typeface="Times New Roman" panose="02020603050405020304" pitchFamily="18" charset="0"/>
                        </a:rPr>
                        <a:t>hothinhphatvd4@gmail.com</a:t>
                      </a:r>
                    </a:p>
                  </a:txBody>
                  <a:tcPr/>
                </a:tc>
                <a:extLst>
                  <a:ext uri="{0D108BD9-81ED-4DB2-BD59-A6C34878D82A}">
                    <a16:rowId xmlns:a16="http://schemas.microsoft.com/office/drawing/2014/main" val="3872112437"/>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err="1"/>
                        <a:t>Trần</a:t>
                      </a:r>
                      <a:r>
                        <a:rPr lang="en-US"/>
                        <a:t> </a:t>
                      </a:r>
                      <a:r>
                        <a:rPr lang="en-US" err="1"/>
                        <a:t>Đình</a:t>
                      </a:r>
                      <a:r>
                        <a:rPr lang="en-US"/>
                        <a:t> </a:t>
                      </a:r>
                      <a:r>
                        <a:rPr lang="en-US" err="1"/>
                        <a:t>Phúc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52000109</a:t>
                      </a:r>
                      <a:endParaRPr lang="en-US">
                        <a:latin typeface="Times New Roman" panose="02020603050405020304" pitchFamily="18" charset="0"/>
                        <a:cs typeface="Times New Roman" panose="02020603050405020304" pitchFamily="18" charset="0"/>
                      </a:endParaRPr>
                    </a:p>
                  </a:txBody>
                  <a:tcPr/>
                </a:tc>
                <a:tc>
                  <a:txBody>
                    <a:bodyPr/>
                    <a:lstStyle/>
                    <a:p>
                      <a:pPr algn="l"/>
                      <a:r>
                        <a:rPr lang="en-US">
                          <a:latin typeface="Times New Roman" panose="02020603050405020304" pitchFamily="18" charset="0"/>
                          <a:cs typeface="Times New Roman" panose="02020603050405020304" pitchFamily="18" charset="0"/>
                        </a:rPr>
                        <a:t>phuctran12421@gmail.com</a:t>
                      </a:r>
                    </a:p>
                  </a:txBody>
                  <a:tcPr/>
                </a:tc>
                <a:extLst>
                  <a:ext uri="{0D108BD9-81ED-4DB2-BD59-A6C34878D82A}">
                    <a16:rowId xmlns:a16="http://schemas.microsoft.com/office/drawing/2014/main" val="3213766400"/>
                  </a:ext>
                </a:extLst>
              </a:tr>
            </a:tbl>
          </a:graphicData>
        </a:graphic>
      </p:graphicFrame>
      <p:cxnSp>
        <p:nvCxnSpPr>
          <p:cNvPr id="2" name="Straight Connector 1">
            <a:extLst>
              <a:ext uri="{FF2B5EF4-FFF2-40B4-BE49-F238E27FC236}">
                <a16:creationId xmlns:a16="http://schemas.microsoft.com/office/drawing/2014/main" id="{0193EF83-1ED7-DCBA-7737-4EE3F208EA17}"/>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588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9</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YC2.1</a:t>
            </a:r>
          </a:p>
        </p:txBody>
      </p:sp>
      <p:sp>
        <p:nvSpPr>
          <p:cNvPr id="3" name="TextBox 2">
            <a:extLst>
              <a:ext uri="{FF2B5EF4-FFF2-40B4-BE49-F238E27FC236}">
                <a16:creationId xmlns:a16="http://schemas.microsoft.com/office/drawing/2014/main" id="{99E5E634-12BA-9584-7604-34E90EF91282}"/>
              </a:ext>
            </a:extLst>
          </p:cNvPr>
          <p:cNvSpPr txBox="1"/>
          <p:nvPr/>
        </p:nvSpPr>
        <p:spPr>
          <a:xfrm>
            <a:off x="700819" y="1748583"/>
            <a:ext cx="7742361" cy="3293209"/>
          </a:xfrm>
          <a:prstGeom prst="rect">
            <a:avLst/>
          </a:prstGeom>
          <a:noFill/>
        </p:spPr>
        <p:txBody>
          <a:bodyPr wrap="square" rtlCol="0">
            <a:spAutoFit/>
          </a:bodyPr>
          <a:lstStyle/>
          <a:p>
            <a:pPr algn="just">
              <a:buFont typeface="+mj-lt"/>
              <a:buAutoNum type="arabicPeriod"/>
            </a:pPr>
            <a:r>
              <a:rPr lang="vi-VN" sz="1300" b="0" i="0">
                <a:effectLst/>
                <a:latin typeface="Consolas" panose="020B0609020204030204" pitchFamily="49" charset="0"/>
              </a:rPr>
              <a:t>Mở với tên tệp đã cho để đọc.</a:t>
            </a:r>
          </a:p>
          <a:p>
            <a:pPr algn="just">
              <a:buFont typeface="+mj-lt"/>
              <a:buAutoNum type="arabicPeriod"/>
            </a:pPr>
            <a:r>
              <a:rPr lang="vi-VN" sz="1300" b="0" i="0">
                <a:effectLst/>
                <a:latin typeface="Consolas" panose="020B0609020204030204" pitchFamily="49" charset="0"/>
              </a:rPr>
              <a:t>Đọc dòng đầu tiên của tệp và gán giá trị cho e và l tương ứng.</a:t>
            </a:r>
          </a:p>
          <a:p>
            <a:pPr algn="just">
              <a:buFont typeface="+mj-lt"/>
              <a:buAutoNum type="arabicPeriod"/>
            </a:pPr>
            <a:r>
              <a:rPr lang="vi-VN" sz="1300" b="0" i="0">
                <a:effectLst/>
                <a:latin typeface="Consolas" panose="020B0609020204030204" pitchFamily="49" charset="0"/>
              </a:rPr>
              <a:t>Khởi tạo một từ điển trống có tên là nodes_dict.</a:t>
            </a:r>
          </a:p>
          <a:p>
            <a:pPr algn="just">
              <a:buFont typeface="+mj-lt"/>
              <a:buAutoNum type="arabicPeriod"/>
            </a:pPr>
            <a:r>
              <a:rPr lang="vi-VN" sz="1300" b="0" i="0">
                <a:effectLst/>
                <a:latin typeface="Consolas" panose="020B0609020204030204" pitchFamily="49" charset="0"/>
              </a:rPr>
              <a:t>Đối với tôi trong phạm vi (e), hãy làm như sau: </a:t>
            </a:r>
            <a:br>
              <a:rPr lang="en-US" sz="1300" b="0" i="0">
                <a:effectLst/>
                <a:latin typeface="Consolas" panose="020B0609020204030204" pitchFamily="49" charset="0"/>
              </a:rPr>
            </a:br>
            <a:r>
              <a:rPr lang="en-US" sz="1300" b="0" i="0">
                <a:effectLst/>
                <a:latin typeface="Consolas" panose="020B0609020204030204" pitchFamily="49" charset="0"/>
              </a:rPr>
              <a:t>	</a:t>
            </a:r>
            <a:r>
              <a:rPr lang="vi-VN" sz="1300" b="0" i="0">
                <a:effectLst/>
                <a:latin typeface="Consolas" panose="020B0609020204030204" pitchFamily="49" charset="0"/>
              </a:rPr>
              <a:t>a. Đọc dòng tiếp theo của tệp và chia thành a và b. </a:t>
            </a:r>
            <a:br>
              <a:rPr lang="en-US" sz="1300" b="0" i="0">
                <a:effectLst/>
                <a:latin typeface="Consolas" panose="020B0609020204030204" pitchFamily="49" charset="0"/>
              </a:rPr>
            </a:br>
            <a:r>
              <a:rPr lang="en-US" sz="1300" b="0" i="0">
                <a:effectLst/>
                <a:latin typeface="Consolas" panose="020B0609020204030204" pitchFamily="49" charset="0"/>
              </a:rPr>
              <a:t>	</a:t>
            </a:r>
            <a:r>
              <a:rPr lang="vi-VN" sz="1300" b="0" i="0">
                <a:effectLst/>
                <a:latin typeface="Consolas" panose="020B0609020204030204" pitchFamily="49" charset="0"/>
              </a:rPr>
              <a:t>b. Nếu a chưa phải là khóa trong nodes_dict, hãy thêm nó làm khóa mới với giá trị Node(a). c. Nếu b chưa phải là khóa trong nodes_dict, hãy thêm nó làm khóa mới với giá trị Node(b). d. Nối giá trị của nodes_dict[b] vào danh sách kế vị của nodes_dict[a].</a:t>
            </a:r>
          </a:p>
          <a:p>
            <a:pPr algn="just">
              <a:buFont typeface="+mj-lt"/>
              <a:buAutoNum type="arabicPeriod"/>
            </a:pPr>
            <a:r>
              <a:rPr lang="vi-VN" sz="1300" b="0" i="0">
                <a:effectLst/>
                <a:latin typeface="Consolas" panose="020B0609020204030204" pitchFamily="49" charset="0"/>
              </a:rPr>
              <a:t>Đối với tôi trong phạm vi (l), hãy làm như sau: a. Đọc dòng tiếp theo của tệp và chia nó thành nút và giá trị. b. Đặt giá trị của nodes_dict[node] thành int(value).</a:t>
            </a:r>
          </a:p>
          <a:p>
            <a:pPr algn="just">
              <a:buFont typeface="+mj-lt"/>
              <a:buAutoNum type="arabicPeriod"/>
            </a:pPr>
            <a:r>
              <a:rPr lang="vi-VN" sz="1300" b="0" i="0">
                <a:effectLst/>
                <a:latin typeface="Consolas" panose="020B0609020204030204" pitchFamily="49" charset="0"/>
              </a:rPr>
              <a:t>Đặt self.root thành nodes_dict["n00"].</a:t>
            </a:r>
          </a:p>
          <a:p>
            <a:pPr algn="just">
              <a:buFont typeface="+mj-lt"/>
              <a:buAutoNum type="arabicPeriod"/>
            </a:pPr>
            <a:r>
              <a:rPr lang="vi-VN" sz="1300" b="0" i="0">
                <a:effectLst/>
                <a:latin typeface="Consolas" panose="020B0609020204030204" pitchFamily="49" charset="0"/>
              </a:rPr>
              <a:t>Đặt self.terminalStates thành một cách hiểu từ điển để lọc ra các nút có người kế vị và tạo một từ điển ánh xạ số nhận dạng của chúng với giá trị của chúng.</a:t>
            </a:r>
          </a:p>
          <a:p>
            <a:pPr algn="just">
              <a:buFont typeface="+mj-lt"/>
              <a:buAutoNum type="arabicPeriod"/>
            </a:pPr>
            <a:r>
              <a:rPr lang="vi-VN" sz="1300" b="0" i="0">
                <a:effectLst/>
                <a:latin typeface="Consolas" panose="020B0609020204030204" pitchFamily="49" charset="0"/>
              </a:rPr>
              <a:t>Đặt self.successors thành một cách hiểu từ điển để ánh xạ từng nút trong nodes_dict vào danh sách kế vị của nó.</a:t>
            </a:r>
            <a:endParaRPr lang="en-US" sz="1300">
              <a:latin typeface="Consolas" panose="020B0609020204030204" pitchFamily="49" charset="0"/>
            </a:endParaRPr>
          </a:p>
        </p:txBody>
      </p:sp>
    </p:spTree>
    <p:extLst>
      <p:ext uri="{BB962C8B-B14F-4D97-AF65-F5344CB8AC3E}">
        <p14:creationId xmlns:p14="http://schemas.microsoft.com/office/powerpoint/2010/main" val="2606626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10</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YC2.2</a:t>
            </a:r>
          </a:p>
        </p:txBody>
      </p:sp>
      <p:pic>
        <p:nvPicPr>
          <p:cNvPr id="7" name="Picture 6">
            <a:extLst>
              <a:ext uri="{FF2B5EF4-FFF2-40B4-BE49-F238E27FC236}">
                <a16:creationId xmlns:a16="http://schemas.microsoft.com/office/drawing/2014/main" id="{0FDF7036-65F5-81CA-0C41-46981E048379}"/>
              </a:ext>
            </a:extLst>
          </p:cNvPr>
          <p:cNvPicPr>
            <a:picLocks noChangeAspect="1"/>
          </p:cNvPicPr>
          <p:nvPr/>
        </p:nvPicPr>
        <p:blipFill>
          <a:blip r:embed="rId3"/>
          <a:stretch>
            <a:fillRect/>
          </a:stretch>
        </p:blipFill>
        <p:spPr>
          <a:xfrm>
            <a:off x="2129896" y="1867255"/>
            <a:ext cx="4884208" cy="1300879"/>
          </a:xfrm>
          <a:prstGeom prst="rect">
            <a:avLst/>
          </a:prstGeom>
        </p:spPr>
      </p:pic>
      <p:sp>
        <p:nvSpPr>
          <p:cNvPr id="8" name="TextBox 7">
            <a:extLst>
              <a:ext uri="{FF2B5EF4-FFF2-40B4-BE49-F238E27FC236}">
                <a16:creationId xmlns:a16="http://schemas.microsoft.com/office/drawing/2014/main" id="{FE5D4E40-17C8-086B-12F6-4368FAD8DA16}"/>
              </a:ext>
            </a:extLst>
          </p:cNvPr>
          <p:cNvSpPr txBox="1"/>
          <p:nvPr/>
        </p:nvSpPr>
        <p:spPr>
          <a:xfrm>
            <a:off x="3596123" y="3437332"/>
            <a:ext cx="1951753" cy="369332"/>
          </a:xfrm>
          <a:prstGeom prst="rect">
            <a:avLst/>
          </a:prstGeom>
          <a:noFill/>
        </p:spPr>
        <p:txBody>
          <a:bodyPr wrap="none" rtlCol="0">
            <a:spAutoFit/>
          </a:bodyPr>
          <a:lstStyle/>
          <a:p>
            <a:r>
              <a:rPr lang="en-US" i="1"/>
              <a:t>Cài đặt hàm print()</a:t>
            </a:r>
          </a:p>
        </p:txBody>
      </p:sp>
    </p:spTree>
    <p:extLst>
      <p:ext uri="{BB962C8B-B14F-4D97-AF65-F5344CB8AC3E}">
        <p14:creationId xmlns:p14="http://schemas.microsoft.com/office/powerpoint/2010/main" val="245947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11</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YC2.3</a:t>
            </a:r>
          </a:p>
        </p:txBody>
      </p:sp>
      <p:sp>
        <p:nvSpPr>
          <p:cNvPr id="8" name="TextBox 7">
            <a:extLst>
              <a:ext uri="{FF2B5EF4-FFF2-40B4-BE49-F238E27FC236}">
                <a16:creationId xmlns:a16="http://schemas.microsoft.com/office/drawing/2014/main" id="{FE5D4E40-17C8-086B-12F6-4368FAD8DA16}"/>
              </a:ext>
            </a:extLst>
          </p:cNvPr>
          <p:cNvSpPr txBox="1"/>
          <p:nvPr/>
        </p:nvSpPr>
        <p:spPr>
          <a:xfrm>
            <a:off x="3654922" y="5784645"/>
            <a:ext cx="1834156" cy="369332"/>
          </a:xfrm>
          <a:prstGeom prst="rect">
            <a:avLst/>
          </a:prstGeom>
          <a:noFill/>
        </p:spPr>
        <p:txBody>
          <a:bodyPr wrap="none" rtlCol="0">
            <a:spAutoFit/>
          </a:bodyPr>
          <a:lstStyle/>
          <a:p>
            <a:r>
              <a:rPr lang="en-US" i="1"/>
              <a:t>Cài đặt hàm run()</a:t>
            </a:r>
          </a:p>
        </p:txBody>
      </p:sp>
      <p:pic>
        <p:nvPicPr>
          <p:cNvPr id="3" name="Picture 10">
            <a:extLst>
              <a:ext uri="{FF2B5EF4-FFF2-40B4-BE49-F238E27FC236}">
                <a16:creationId xmlns:a16="http://schemas.microsoft.com/office/drawing/2014/main" id="{3E934195-854B-7911-2EDD-2AC0625B9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4B844266-EA6B-472E-A3D7-9D35A42FEDA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3138F62-9B41-3529-F526-DDDB40DC698F}"/>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10" name="Straight Connector 9">
            <a:extLst>
              <a:ext uri="{FF2B5EF4-FFF2-40B4-BE49-F238E27FC236}">
                <a16:creationId xmlns:a16="http://schemas.microsoft.com/office/drawing/2014/main" id="{892C3C70-8EC0-788D-5DB7-ED14D2C4E337}"/>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7B1AB70-F47B-77BB-421C-2008A6178502}"/>
              </a:ext>
            </a:extLst>
          </p:cNvPr>
          <p:cNvSpPr txBox="1"/>
          <p:nvPr/>
        </p:nvSpPr>
        <p:spPr>
          <a:xfrm>
            <a:off x="304800" y="1228725"/>
            <a:ext cx="5210175" cy="369332"/>
          </a:xfrm>
          <a:prstGeom prst="rect">
            <a:avLst/>
          </a:prstGeom>
          <a:noFill/>
        </p:spPr>
        <p:txBody>
          <a:bodyPr wrap="square" rtlCol="0">
            <a:spAutoFit/>
          </a:bodyPr>
          <a:lstStyle/>
          <a:p>
            <a:r>
              <a:rPr lang="en-US"/>
              <a:t>YC2.3</a:t>
            </a:r>
          </a:p>
        </p:txBody>
      </p:sp>
      <p:sp>
        <p:nvSpPr>
          <p:cNvPr id="15" name="TextBox 14">
            <a:extLst>
              <a:ext uri="{FF2B5EF4-FFF2-40B4-BE49-F238E27FC236}">
                <a16:creationId xmlns:a16="http://schemas.microsoft.com/office/drawing/2014/main" id="{0C1AB01C-1294-90EE-174E-AEA75813511F}"/>
              </a:ext>
            </a:extLst>
          </p:cNvPr>
          <p:cNvSpPr txBox="1"/>
          <p:nvPr/>
        </p:nvSpPr>
        <p:spPr>
          <a:xfrm>
            <a:off x="3654922" y="5784645"/>
            <a:ext cx="1834156" cy="369332"/>
          </a:xfrm>
          <a:prstGeom prst="rect">
            <a:avLst/>
          </a:prstGeom>
          <a:noFill/>
        </p:spPr>
        <p:txBody>
          <a:bodyPr wrap="none" rtlCol="0">
            <a:spAutoFit/>
          </a:bodyPr>
          <a:lstStyle/>
          <a:p>
            <a:r>
              <a:rPr lang="en-US" i="1"/>
              <a:t>Cài đặt hàm run()</a:t>
            </a:r>
          </a:p>
        </p:txBody>
      </p:sp>
      <p:pic>
        <p:nvPicPr>
          <p:cNvPr id="16" name="Picture 15">
            <a:extLst>
              <a:ext uri="{FF2B5EF4-FFF2-40B4-BE49-F238E27FC236}">
                <a16:creationId xmlns:a16="http://schemas.microsoft.com/office/drawing/2014/main" id="{032988E1-D986-0F66-D747-83EE16096C12}"/>
              </a:ext>
            </a:extLst>
          </p:cNvPr>
          <p:cNvPicPr>
            <a:picLocks noChangeAspect="1"/>
          </p:cNvPicPr>
          <p:nvPr/>
        </p:nvPicPr>
        <p:blipFill>
          <a:blip r:embed="rId3"/>
          <a:stretch>
            <a:fillRect/>
          </a:stretch>
        </p:blipFill>
        <p:spPr>
          <a:xfrm>
            <a:off x="510124" y="1975699"/>
            <a:ext cx="4799526" cy="3512845"/>
          </a:xfrm>
          <a:prstGeom prst="rect">
            <a:avLst/>
          </a:prstGeom>
        </p:spPr>
      </p:pic>
      <p:pic>
        <p:nvPicPr>
          <p:cNvPr id="17" name="Picture 16">
            <a:extLst>
              <a:ext uri="{FF2B5EF4-FFF2-40B4-BE49-F238E27FC236}">
                <a16:creationId xmlns:a16="http://schemas.microsoft.com/office/drawing/2014/main" id="{CBF38A24-8871-E789-D084-44BC158A0A93}"/>
              </a:ext>
            </a:extLst>
          </p:cNvPr>
          <p:cNvPicPr>
            <a:picLocks noChangeAspect="1"/>
          </p:cNvPicPr>
          <p:nvPr/>
        </p:nvPicPr>
        <p:blipFill>
          <a:blip r:embed="rId4"/>
          <a:stretch>
            <a:fillRect/>
          </a:stretch>
        </p:blipFill>
        <p:spPr>
          <a:xfrm>
            <a:off x="5967158" y="3294450"/>
            <a:ext cx="2742790" cy="875341"/>
          </a:xfrm>
          <a:prstGeom prst="rect">
            <a:avLst/>
          </a:prstGeom>
        </p:spPr>
      </p:pic>
      <p:sp>
        <p:nvSpPr>
          <p:cNvPr id="18" name="TextBox 17">
            <a:extLst>
              <a:ext uri="{FF2B5EF4-FFF2-40B4-BE49-F238E27FC236}">
                <a16:creationId xmlns:a16="http://schemas.microsoft.com/office/drawing/2014/main" id="{A0685E4F-FDAB-ABCE-7FE0-415BEEA52EBD}"/>
              </a:ext>
            </a:extLst>
          </p:cNvPr>
          <p:cNvSpPr txBox="1"/>
          <p:nvPr/>
        </p:nvSpPr>
        <p:spPr>
          <a:xfrm>
            <a:off x="2069076" y="1606367"/>
            <a:ext cx="2082621" cy="369332"/>
          </a:xfrm>
          <a:prstGeom prst="rect">
            <a:avLst/>
          </a:prstGeom>
          <a:noFill/>
        </p:spPr>
        <p:txBody>
          <a:bodyPr wrap="none" rtlCol="0">
            <a:spAutoFit/>
          </a:bodyPr>
          <a:lstStyle/>
          <a:p>
            <a:r>
              <a:rPr lang="en-US" i="1"/>
              <a:t>Minimax Algorithms</a:t>
            </a:r>
          </a:p>
        </p:txBody>
      </p:sp>
    </p:spTree>
    <p:extLst>
      <p:ext uri="{BB962C8B-B14F-4D97-AF65-F5344CB8AC3E}">
        <p14:creationId xmlns:p14="http://schemas.microsoft.com/office/powerpoint/2010/main" val="1235902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12</a:t>
            </a:r>
          </a:p>
        </p:txBody>
      </p:sp>
      <p:sp>
        <p:nvSpPr>
          <p:cNvPr id="3" name="TextBox 2">
            <a:extLst>
              <a:ext uri="{FF2B5EF4-FFF2-40B4-BE49-F238E27FC236}">
                <a16:creationId xmlns:a16="http://schemas.microsoft.com/office/drawing/2014/main" id="{9117E4B9-8314-B9E3-8EFF-7D2C51624F1F}"/>
              </a:ext>
            </a:extLst>
          </p:cNvPr>
          <p:cNvSpPr txBox="1"/>
          <p:nvPr/>
        </p:nvSpPr>
        <p:spPr>
          <a:xfrm>
            <a:off x="2709051" y="2875002"/>
            <a:ext cx="3725898" cy="553998"/>
          </a:xfrm>
          <a:prstGeom prst="rect">
            <a:avLst/>
          </a:prstGeom>
          <a:noFill/>
        </p:spPr>
        <p:txBody>
          <a:bodyPr wrap="square" rtlCol="0">
            <a:spAutoFit/>
          </a:bodyPr>
          <a:lstStyle/>
          <a:p>
            <a:r>
              <a:rPr lang="fr-FR" sz="3000" b="1"/>
              <a:t>Câu 3 – Logical Agents</a:t>
            </a:r>
          </a:p>
        </p:txBody>
      </p:sp>
    </p:spTree>
    <p:extLst>
      <p:ext uri="{BB962C8B-B14F-4D97-AF65-F5344CB8AC3E}">
        <p14:creationId xmlns:p14="http://schemas.microsoft.com/office/powerpoint/2010/main" val="1822488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13</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YC3.1</a:t>
            </a:r>
          </a:p>
        </p:txBody>
      </p:sp>
      <p:sp>
        <p:nvSpPr>
          <p:cNvPr id="8" name="TextBox 7">
            <a:extLst>
              <a:ext uri="{FF2B5EF4-FFF2-40B4-BE49-F238E27FC236}">
                <a16:creationId xmlns:a16="http://schemas.microsoft.com/office/drawing/2014/main" id="{FE5D4E40-17C8-086B-12F6-4368FAD8DA16}"/>
              </a:ext>
            </a:extLst>
          </p:cNvPr>
          <p:cNvSpPr txBox="1"/>
          <p:nvPr/>
        </p:nvSpPr>
        <p:spPr>
          <a:xfrm>
            <a:off x="2194777" y="4568794"/>
            <a:ext cx="4754443" cy="369332"/>
          </a:xfrm>
          <a:prstGeom prst="rect">
            <a:avLst/>
          </a:prstGeom>
          <a:noFill/>
        </p:spPr>
        <p:txBody>
          <a:bodyPr wrap="none" rtlCol="0">
            <a:spAutoFit/>
          </a:bodyPr>
          <a:lstStyle/>
          <a:p>
            <a:r>
              <a:rPr lang="en-US" i="1"/>
              <a:t>Cài đặt EightQueenSolver bằng Glucose3 với CNF</a:t>
            </a:r>
          </a:p>
        </p:txBody>
      </p:sp>
      <p:pic>
        <p:nvPicPr>
          <p:cNvPr id="7" name="Picture 6">
            <a:extLst>
              <a:ext uri="{FF2B5EF4-FFF2-40B4-BE49-F238E27FC236}">
                <a16:creationId xmlns:a16="http://schemas.microsoft.com/office/drawing/2014/main" id="{1231DF50-44F7-D512-7848-C09E648633A4}"/>
              </a:ext>
            </a:extLst>
          </p:cNvPr>
          <p:cNvPicPr>
            <a:picLocks noChangeAspect="1"/>
          </p:cNvPicPr>
          <p:nvPr/>
        </p:nvPicPr>
        <p:blipFill>
          <a:blip r:embed="rId3"/>
          <a:stretch>
            <a:fillRect/>
          </a:stretch>
        </p:blipFill>
        <p:spPr>
          <a:xfrm>
            <a:off x="2914506" y="1682955"/>
            <a:ext cx="3314987" cy="2133785"/>
          </a:xfrm>
          <a:prstGeom prst="rect">
            <a:avLst/>
          </a:prstGeom>
        </p:spPr>
      </p:pic>
    </p:spTree>
    <p:extLst>
      <p:ext uri="{BB962C8B-B14F-4D97-AF65-F5344CB8AC3E}">
        <p14:creationId xmlns:p14="http://schemas.microsoft.com/office/powerpoint/2010/main" val="2450269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YC3.2</a:t>
            </a:r>
          </a:p>
        </p:txBody>
      </p:sp>
      <p:sp>
        <p:nvSpPr>
          <p:cNvPr id="8" name="TextBox 7">
            <a:extLst>
              <a:ext uri="{FF2B5EF4-FFF2-40B4-BE49-F238E27FC236}">
                <a16:creationId xmlns:a16="http://schemas.microsoft.com/office/drawing/2014/main" id="{FE5D4E40-17C8-086B-12F6-4368FAD8DA16}"/>
              </a:ext>
            </a:extLst>
          </p:cNvPr>
          <p:cNvSpPr txBox="1"/>
          <p:nvPr/>
        </p:nvSpPr>
        <p:spPr>
          <a:xfrm>
            <a:off x="2379058" y="4689374"/>
            <a:ext cx="4385881" cy="369332"/>
          </a:xfrm>
          <a:prstGeom prst="rect">
            <a:avLst/>
          </a:prstGeom>
          <a:noFill/>
        </p:spPr>
        <p:txBody>
          <a:bodyPr wrap="none" rtlCol="0">
            <a:spAutoFit/>
          </a:bodyPr>
          <a:lstStyle/>
          <a:p>
            <a:r>
              <a:rPr lang="en-US" i="1"/>
              <a:t>Cài đặt NQueenSolver bằng Glucose3 với CNF</a:t>
            </a:r>
          </a:p>
        </p:txBody>
      </p:sp>
      <p:pic>
        <p:nvPicPr>
          <p:cNvPr id="6" name="Picture 5">
            <a:extLst>
              <a:ext uri="{FF2B5EF4-FFF2-40B4-BE49-F238E27FC236}">
                <a16:creationId xmlns:a16="http://schemas.microsoft.com/office/drawing/2014/main" id="{961AAD6C-CC86-5091-ECFE-6957EBB93760}"/>
              </a:ext>
            </a:extLst>
          </p:cNvPr>
          <p:cNvPicPr>
            <a:picLocks noChangeAspect="1"/>
          </p:cNvPicPr>
          <p:nvPr/>
        </p:nvPicPr>
        <p:blipFill>
          <a:blip r:embed="rId3"/>
          <a:stretch>
            <a:fillRect/>
          </a:stretch>
        </p:blipFill>
        <p:spPr>
          <a:xfrm>
            <a:off x="2929745" y="1975053"/>
            <a:ext cx="3284505" cy="2270957"/>
          </a:xfrm>
          <a:prstGeom prst="rect">
            <a:avLst/>
          </a:prstGeom>
        </p:spPr>
      </p:pic>
    </p:spTree>
    <p:extLst>
      <p:ext uri="{BB962C8B-B14F-4D97-AF65-F5344CB8AC3E}">
        <p14:creationId xmlns:p14="http://schemas.microsoft.com/office/powerpoint/2010/main" val="3480722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15</a:t>
            </a:r>
          </a:p>
        </p:txBody>
      </p:sp>
      <p:sp>
        <p:nvSpPr>
          <p:cNvPr id="3" name="TextBox 2">
            <a:extLst>
              <a:ext uri="{FF2B5EF4-FFF2-40B4-BE49-F238E27FC236}">
                <a16:creationId xmlns:a16="http://schemas.microsoft.com/office/drawing/2014/main" id="{9117E4B9-8314-B9E3-8EFF-7D2C51624F1F}"/>
              </a:ext>
            </a:extLst>
          </p:cNvPr>
          <p:cNvSpPr txBox="1"/>
          <p:nvPr/>
        </p:nvSpPr>
        <p:spPr>
          <a:xfrm>
            <a:off x="2428875" y="2886225"/>
            <a:ext cx="4286249" cy="553998"/>
          </a:xfrm>
          <a:prstGeom prst="rect">
            <a:avLst/>
          </a:prstGeom>
          <a:noFill/>
        </p:spPr>
        <p:txBody>
          <a:bodyPr wrap="square" rtlCol="0">
            <a:spAutoFit/>
          </a:bodyPr>
          <a:lstStyle/>
          <a:p>
            <a:r>
              <a:rPr lang="fr-FR" sz="3000" b="1"/>
              <a:t>Câu 4 – Machine Learning</a:t>
            </a:r>
          </a:p>
        </p:txBody>
      </p:sp>
    </p:spTree>
    <p:extLst>
      <p:ext uri="{BB962C8B-B14F-4D97-AF65-F5344CB8AC3E}">
        <p14:creationId xmlns:p14="http://schemas.microsoft.com/office/powerpoint/2010/main" val="2478241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16</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YC4.1</a:t>
            </a:r>
          </a:p>
        </p:txBody>
      </p:sp>
      <p:sp>
        <p:nvSpPr>
          <p:cNvPr id="8" name="TextBox 7">
            <a:extLst>
              <a:ext uri="{FF2B5EF4-FFF2-40B4-BE49-F238E27FC236}">
                <a16:creationId xmlns:a16="http://schemas.microsoft.com/office/drawing/2014/main" id="{FE5D4E40-17C8-086B-12F6-4368FAD8DA16}"/>
              </a:ext>
            </a:extLst>
          </p:cNvPr>
          <p:cNvSpPr txBox="1"/>
          <p:nvPr/>
        </p:nvSpPr>
        <p:spPr>
          <a:xfrm>
            <a:off x="1390650" y="1720643"/>
            <a:ext cx="1420774" cy="369332"/>
          </a:xfrm>
          <a:prstGeom prst="rect">
            <a:avLst/>
          </a:prstGeom>
          <a:noFill/>
        </p:spPr>
        <p:txBody>
          <a:bodyPr wrap="none" rtlCol="0">
            <a:spAutoFit/>
          </a:bodyPr>
          <a:lstStyle/>
          <a:p>
            <a:r>
              <a:rPr lang="en-US" i="1"/>
              <a:t>Decision Tree</a:t>
            </a:r>
          </a:p>
        </p:txBody>
      </p:sp>
      <p:pic>
        <p:nvPicPr>
          <p:cNvPr id="7" name="Picture 6">
            <a:extLst>
              <a:ext uri="{FF2B5EF4-FFF2-40B4-BE49-F238E27FC236}">
                <a16:creationId xmlns:a16="http://schemas.microsoft.com/office/drawing/2014/main" id="{F7703A19-AE5B-0D48-3EB4-24A756A7DB2D}"/>
              </a:ext>
            </a:extLst>
          </p:cNvPr>
          <p:cNvPicPr>
            <a:picLocks noChangeAspect="1"/>
          </p:cNvPicPr>
          <p:nvPr/>
        </p:nvPicPr>
        <p:blipFill>
          <a:blip r:embed="rId3"/>
          <a:stretch>
            <a:fillRect/>
          </a:stretch>
        </p:blipFill>
        <p:spPr>
          <a:xfrm>
            <a:off x="4572000" y="2333142"/>
            <a:ext cx="4279952" cy="184481"/>
          </a:xfrm>
          <a:prstGeom prst="rect">
            <a:avLst/>
          </a:prstGeom>
        </p:spPr>
      </p:pic>
      <p:sp>
        <p:nvSpPr>
          <p:cNvPr id="9" name="TextBox 8">
            <a:extLst>
              <a:ext uri="{FF2B5EF4-FFF2-40B4-BE49-F238E27FC236}">
                <a16:creationId xmlns:a16="http://schemas.microsoft.com/office/drawing/2014/main" id="{EBCA5C7A-4B9E-5C7D-4FAC-95733A590DEC}"/>
              </a:ext>
            </a:extLst>
          </p:cNvPr>
          <p:cNvSpPr txBox="1"/>
          <p:nvPr/>
        </p:nvSpPr>
        <p:spPr>
          <a:xfrm>
            <a:off x="6235723" y="1720643"/>
            <a:ext cx="952505" cy="369332"/>
          </a:xfrm>
          <a:prstGeom prst="rect">
            <a:avLst/>
          </a:prstGeom>
          <a:noFill/>
        </p:spPr>
        <p:txBody>
          <a:bodyPr wrap="none" rtlCol="0">
            <a:spAutoFit/>
          </a:bodyPr>
          <a:lstStyle/>
          <a:p>
            <a:r>
              <a:rPr lang="en-US" i="1"/>
              <a:t>Sử dụng</a:t>
            </a:r>
          </a:p>
        </p:txBody>
      </p:sp>
      <p:pic>
        <p:nvPicPr>
          <p:cNvPr id="12" name="Picture 11">
            <a:extLst>
              <a:ext uri="{FF2B5EF4-FFF2-40B4-BE49-F238E27FC236}">
                <a16:creationId xmlns:a16="http://schemas.microsoft.com/office/drawing/2014/main" id="{3C003AC1-8515-821F-F812-639A8E941CDB}"/>
              </a:ext>
            </a:extLst>
          </p:cNvPr>
          <p:cNvPicPr>
            <a:picLocks noChangeAspect="1"/>
          </p:cNvPicPr>
          <p:nvPr/>
        </p:nvPicPr>
        <p:blipFill>
          <a:blip r:embed="rId4"/>
          <a:stretch>
            <a:fillRect/>
          </a:stretch>
        </p:blipFill>
        <p:spPr>
          <a:xfrm>
            <a:off x="731934" y="2077851"/>
            <a:ext cx="3496439" cy="4543357"/>
          </a:xfrm>
          <a:prstGeom prst="rect">
            <a:avLst/>
          </a:prstGeom>
        </p:spPr>
      </p:pic>
    </p:spTree>
    <p:extLst>
      <p:ext uri="{BB962C8B-B14F-4D97-AF65-F5344CB8AC3E}">
        <p14:creationId xmlns:p14="http://schemas.microsoft.com/office/powerpoint/2010/main" val="3681655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17</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YC4.2</a:t>
            </a:r>
          </a:p>
        </p:txBody>
      </p:sp>
      <p:sp>
        <p:nvSpPr>
          <p:cNvPr id="8" name="TextBox 7">
            <a:extLst>
              <a:ext uri="{FF2B5EF4-FFF2-40B4-BE49-F238E27FC236}">
                <a16:creationId xmlns:a16="http://schemas.microsoft.com/office/drawing/2014/main" id="{FE5D4E40-17C8-086B-12F6-4368FAD8DA16}"/>
              </a:ext>
            </a:extLst>
          </p:cNvPr>
          <p:cNvSpPr txBox="1"/>
          <p:nvPr/>
        </p:nvSpPr>
        <p:spPr>
          <a:xfrm>
            <a:off x="1390650" y="1720643"/>
            <a:ext cx="2432076" cy="369332"/>
          </a:xfrm>
          <a:prstGeom prst="rect">
            <a:avLst/>
          </a:prstGeom>
          <a:noFill/>
        </p:spPr>
        <p:txBody>
          <a:bodyPr wrap="none" rtlCol="0">
            <a:spAutoFit/>
          </a:bodyPr>
          <a:lstStyle/>
          <a:p>
            <a:pPr algn="l"/>
            <a:r>
              <a:rPr lang="en-US" b="0" i="0">
                <a:solidFill>
                  <a:srgbClr val="212121"/>
                </a:solidFill>
                <a:effectLst/>
                <a:latin typeface="Roboto" panose="02000000000000000000" pitchFamily="2" charset="0"/>
              </a:rPr>
              <a:t>Naïve Bayes classifier</a:t>
            </a:r>
          </a:p>
        </p:txBody>
      </p:sp>
      <p:sp>
        <p:nvSpPr>
          <p:cNvPr id="9" name="TextBox 8">
            <a:extLst>
              <a:ext uri="{FF2B5EF4-FFF2-40B4-BE49-F238E27FC236}">
                <a16:creationId xmlns:a16="http://schemas.microsoft.com/office/drawing/2014/main" id="{EBCA5C7A-4B9E-5C7D-4FAC-95733A590DEC}"/>
              </a:ext>
            </a:extLst>
          </p:cNvPr>
          <p:cNvSpPr txBox="1"/>
          <p:nvPr/>
        </p:nvSpPr>
        <p:spPr>
          <a:xfrm>
            <a:off x="6235723" y="1720643"/>
            <a:ext cx="952505" cy="369332"/>
          </a:xfrm>
          <a:prstGeom prst="rect">
            <a:avLst/>
          </a:prstGeom>
          <a:noFill/>
        </p:spPr>
        <p:txBody>
          <a:bodyPr wrap="none" rtlCol="0">
            <a:spAutoFit/>
          </a:bodyPr>
          <a:lstStyle/>
          <a:p>
            <a:r>
              <a:rPr lang="en-US" i="1"/>
              <a:t>Sử dụng</a:t>
            </a:r>
          </a:p>
        </p:txBody>
      </p:sp>
      <p:pic>
        <p:nvPicPr>
          <p:cNvPr id="6" name="Picture 5">
            <a:extLst>
              <a:ext uri="{FF2B5EF4-FFF2-40B4-BE49-F238E27FC236}">
                <a16:creationId xmlns:a16="http://schemas.microsoft.com/office/drawing/2014/main" id="{6EBD2F74-9E04-72C0-743C-B06D47F55380}"/>
              </a:ext>
            </a:extLst>
          </p:cNvPr>
          <p:cNvPicPr>
            <a:picLocks noChangeAspect="1"/>
          </p:cNvPicPr>
          <p:nvPr/>
        </p:nvPicPr>
        <p:blipFill>
          <a:blip r:embed="rId3"/>
          <a:stretch>
            <a:fillRect/>
          </a:stretch>
        </p:blipFill>
        <p:spPr>
          <a:xfrm>
            <a:off x="901843" y="2276184"/>
            <a:ext cx="4016088" cy="3353091"/>
          </a:xfrm>
          <a:prstGeom prst="rect">
            <a:avLst/>
          </a:prstGeom>
        </p:spPr>
      </p:pic>
      <p:pic>
        <p:nvPicPr>
          <p:cNvPr id="13" name="Picture 12">
            <a:extLst>
              <a:ext uri="{FF2B5EF4-FFF2-40B4-BE49-F238E27FC236}">
                <a16:creationId xmlns:a16="http://schemas.microsoft.com/office/drawing/2014/main" id="{6507926E-ADCC-E5CF-CA5A-0769557EB85A}"/>
              </a:ext>
            </a:extLst>
          </p:cNvPr>
          <p:cNvPicPr>
            <a:picLocks noChangeAspect="1"/>
          </p:cNvPicPr>
          <p:nvPr/>
        </p:nvPicPr>
        <p:blipFill>
          <a:blip r:embed="rId4"/>
          <a:stretch>
            <a:fillRect/>
          </a:stretch>
        </p:blipFill>
        <p:spPr>
          <a:xfrm>
            <a:off x="5634880" y="2276184"/>
            <a:ext cx="2522439" cy="137172"/>
          </a:xfrm>
          <a:prstGeom prst="rect">
            <a:avLst/>
          </a:prstGeom>
        </p:spPr>
      </p:pic>
    </p:spTree>
    <p:extLst>
      <p:ext uri="{BB962C8B-B14F-4D97-AF65-F5344CB8AC3E}">
        <p14:creationId xmlns:p14="http://schemas.microsoft.com/office/powerpoint/2010/main" val="1289321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18</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YC4.3</a:t>
            </a:r>
          </a:p>
        </p:txBody>
      </p:sp>
      <p:sp>
        <p:nvSpPr>
          <p:cNvPr id="8" name="TextBox 7">
            <a:extLst>
              <a:ext uri="{FF2B5EF4-FFF2-40B4-BE49-F238E27FC236}">
                <a16:creationId xmlns:a16="http://schemas.microsoft.com/office/drawing/2014/main" id="{FE5D4E40-17C8-086B-12F6-4368FAD8DA16}"/>
              </a:ext>
            </a:extLst>
          </p:cNvPr>
          <p:cNvSpPr txBox="1"/>
          <p:nvPr/>
        </p:nvSpPr>
        <p:spPr>
          <a:xfrm>
            <a:off x="1390650" y="1720643"/>
            <a:ext cx="2432076" cy="369332"/>
          </a:xfrm>
          <a:prstGeom prst="rect">
            <a:avLst/>
          </a:prstGeom>
          <a:noFill/>
        </p:spPr>
        <p:txBody>
          <a:bodyPr wrap="none" rtlCol="0">
            <a:spAutoFit/>
          </a:bodyPr>
          <a:lstStyle/>
          <a:p>
            <a:pPr algn="l"/>
            <a:r>
              <a:rPr lang="en-US" b="0" i="0">
                <a:solidFill>
                  <a:srgbClr val="212121"/>
                </a:solidFill>
                <a:effectLst/>
                <a:latin typeface="Roboto" panose="02000000000000000000" pitchFamily="2" charset="0"/>
              </a:rPr>
              <a:t>KNeighborsClassifier</a:t>
            </a:r>
          </a:p>
        </p:txBody>
      </p:sp>
      <p:sp>
        <p:nvSpPr>
          <p:cNvPr id="9" name="TextBox 8">
            <a:extLst>
              <a:ext uri="{FF2B5EF4-FFF2-40B4-BE49-F238E27FC236}">
                <a16:creationId xmlns:a16="http://schemas.microsoft.com/office/drawing/2014/main" id="{EBCA5C7A-4B9E-5C7D-4FAC-95733A590DEC}"/>
              </a:ext>
            </a:extLst>
          </p:cNvPr>
          <p:cNvSpPr txBox="1"/>
          <p:nvPr/>
        </p:nvSpPr>
        <p:spPr>
          <a:xfrm>
            <a:off x="6235723" y="1720643"/>
            <a:ext cx="952505" cy="369332"/>
          </a:xfrm>
          <a:prstGeom prst="rect">
            <a:avLst/>
          </a:prstGeom>
          <a:noFill/>
        </p:spPr>
        <p:txBody>
          <a:bodyPr wrap="none" rtlCol="0">
            <a:spAutoFit/>
          </a:bodyPr>
          <a:lstStyle/>
          <a:p>
            <a:r>
              <a:rPr lang="en-US" i="1"/>
              <a:t>Sử dụng</a:t>
            </a:r>
          </a:p>
        </p:txBody>
      </p:sp>
      <p:pic>
        <p:nvPicPr>
          <p:cNvPr id="7" name="Picture 6">
            <a:extLst>
              <a:ext uri="{FF2B5EF4-FFF2-40B4-BE49-F238E27FC236}">
                <a16:creationId xmlns:a16="http://schemas.microsoft.com/office/drawing/2014/main" id="{98649AF1-3DC3-2A68-C9F1-ABFD66B90B37}"/>
              </a:ext>
            </a:extLst>
          </p:cNvPr>
          <p:cNvPicPr>
            <a:picLocks noChangeAspect="1"/>
          </p:cNvPicPr>
          <p:nvPr/>
        </p:nvPicPr>
        <p:blipFill>
          <a:blip r:embed="rId3"/>
          <a:stretch>
            <a:fillRect/>
          </a:stretch>
        </p:blipFill>
        <p:spPr>
          <a:xfrm>
            <a:off x="5406261" y="2346362"/>
            <a:ext cx="2979678" cy="137172"/>
          </a:xfrm>
          <a:prstGeom prst="rect">
            <a:avLst/>
          </a:prstGeom>
        </p:spPr>
      </p:pic>
      <p:pic>
        <p:nvPicPr>
          <p:cNvPr id="12" name="Picture 11">
            <a:extLst>
              <a:ext uri="{FF2B5EF4-FFF2-40B4-BE49-F238E27FC236}">
                <a16:creationId xmlns:a16="http://schemas.microsoft.com/office/drawing/2014/main" id="{85AECC65-5636-8C42-7DC3-13F9BC87D327}"/>
              </a:ext>
            </a:extLst>
          </p:cNvPr>
          <p:cNvPicPr>
            <a:picLocks noChangeAspect="1"/>
          </p:cNvPicPr>
          <p:nvPr/>
        </p:nvPicPr>
        <p:blipFill>
          <a:blip r:embed="rId4"/>
          <a:stretch>
            <a:fillRect/>
          </a:stretch>
        </p:blipFill>
        <p:spPr>
          <a:xfrm>
            <a:off x="443524" y="2212561"/>
            <a:ext cx="3947502" cy="4259949"/>
          </a:xfrm>
          <a:prstGeom prst="rect">
            <a:avLst/>
          </a:prstGeom>
        </p:spPr>
      </p:pic>
    </p:spTree>
    <p:extLst>
      <p:ext uri="{BB962C8B-B14F-4D97-AF65-F5344CB8AC3E}">
        <p14:creationId xmlns:p14="http://schemas.microsoft.com/office/powerpoint/2010/main" val="339261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BẢNG PHÂN CÔNG CÔNG VIỆC</a:t>
            </a:r>
          </a:p>
        </p:txBody>
      </p:sp>
      <p:graphicFrame>
        <p:nvGraphicFramePr>
          <p:cNvPr id="16" name="Table 16">
            <a:extLst>
              <a:ext uri="{FF2B5EF4-FFF2-40B4-BE49-F238E27FC236}">
                <a16:creationId xmlns:a16="http://schemas.microsoft.com/office/drawing/2014/main" id="{A794B221-780B-3E0D-DCDE-B4B669AD1AE3}"/>
              </a:ext>
            </a:extLst>
          </p:cNvPr>
          <p:cNvGraphicFramePr>
            <a:graphicFrameLocks noGrp="1"/>
          </p:cNvGraphicFramePr>
          <p:nvPr>
            <p:extLst>
              <p:ext uri="{D42A27DB-BD31-4B8C-83A1-F6EECF244321}">
                <p14:modId xmlns:p14="http://schemas.microsoft.com/office/powerpoint/2010/main" val="2323237832"/>
              </p:ext>
            </p:extLst>
          </p:nvPr>
        </p:nvGraphicFramePr>
        <p:xfrm>
          <a:off x="626268" y="1383568"/>
          <a:ext cx="7891464" cy="2595880"/>
        </p:xfrm>
        <a:graphic>
          <a:graphicData uri="http://schemas.openxmlformats.org/drawingml/2006/table">
            <a:tbl>
              <a:tblPr firstRow="1" bandRow="1">
                <a:tableStyleId>{F5AB1C69-6EDB-4FF4-983F-18BD219EF322}</a:tableStyleId>
              </a:tblPr>
              <a:tblGrid>
                <a:gridCol w="478789">
                  <a:extLst>
                    <a:ext uri="{9D8B030D-6E8A-4147-A177-3AD203B41FA5}">
                      <a16:colId xmlns:a16="http://schemas.microsoft.com/office/drawing/2014/main" val="2650038939"/>
                    </a:ext>
                  </a:extLst>
                </a:gridCol>
                <a:gridCol w="2612833">
                  <a:extLst>
                    <a:ext uri="{9D8B030D-6E8A-4147-A177-3AD203B41FA5}">
                      <a16:colId xmlns:a16="http://schemas.microsoft.com/office/drawing/2014/main" val="3939429785"/>
                    </a:ext>
                  </a:extLst>
                </a:gridCol>
                <a:gridCol w="3185328">
                  <a:extLst>
                    <a:ext uri="{9D8B030D-6E8A-4147-A177-3AD203B41FA5}">
                      <a16:colId xmlns:a16="http://schemas.microsoft.com/office/drawing/2014/main" val="1738762872"/>
                    </a:ext>
                  </a:extLst>
                </a:gridCol>
                <a:gridCol w="1614514">
                  <a:extLst>
                    <a:ext uri="{9D8B030D-6E8A-4147-A177-3AD203B41FA5}">
                      <a16:colId xmlns:a16="http://schemas.microsoft.com/office/drawing/2014/main" val="3821170340"/>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Công việc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Người thực hiện</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1</a:t>
                      </a:r>
                    </a:p>
                  </a:txBody>
                  <a:tcPr/>
                </a:tc>
                <a:tc>
                  <a:txBody>
                    <a:bodyPr/>
                    <a:lstStyle/>
                    <a:p>
                      <a:r>
                        <a:rPr lang="en-US">
                          <a:latin typeface="Times New Roman" panose="02020603050405020304" pitchFamily="18" charset="0"/>
                          <a:cs typeface="Times New Roman" panose="02020603050405020304" pitchFamily="18" charset="0"/>
                        </a:rPr>
                        <a:t>Câu 1</a:t>
                      </a:r>
                    </a:p>
                  </a:txBody>
                  <a:tcPr/>
                </a:tc>
                <a:tc>
                  <a:txBody>
                    <a:bodyPr/>
                    <a:lstStyle/>
                    <a:p>
                      <a:pPr algn="ctr"/>
                      <a:r>
                        <a:rPr lang="en-US">
                          <a:latin typeface="Times New Roman" panose="02020603050405020304" pitchFamily="18" charset="0"/>
                          <a:cs typeface="Times New Roman" panose="02020603050405020304" pitchFamily="18" charset="0"/>
                        </a:rPr>
                        <a:t>Nguyễn Trung Nghĩa</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2</a:t>
                      </a:r>
                    </a:p>
                  </a:txBody>
                  <a:tcPr/>
                </a:tc>
                <a:tc>
                  <a:txBody>
                    <a:bodyPr/>
                    <a:lstStyle/>
                    <a:p>
                      <a:r>
                        <a:rPr lang="en-US">
                          <a:latin typeface="Times New Roman" panose="02020603050405020304" pitchFamily="18" charset="0"/>
                          <a:cs typeface="Times New Roman" panose="02020603050405020304" pitchFamily="18" charset="0"/>
                        </a:rPr>
                        <a:t>Câu 2</a:t>
                      </a:r>
                    </a:p>
                  </a:txBody>
                  <a:tcPr/>
                </a:tc>
                <a:tc>
                  <a:txBody>
                    <a:bodyPr/>
                    <a:lstStyle/>
                    <a:p>
                      <a:pPr algn="ctr"/>
                      <a:r>
                        <a:rPr lang="en-US">
                          <a:latin typeface="Times New Roman" panose="02020603050405020304" pitchFamily="18" charset="0"/>
                          <a:cs typeface="Times New Roman" panose="02020603050405020304" pitchFamily="18" charset="0"/>
                        </a:rPr>
                        <a:t>Trần Đình Phúc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3</a:t>
                      </a:r>
                    </a:p>
                  </a:txBody>
                  <a:tcPr/>
                </a:tc>
                <a:tc>
                  <a:txBody>
                    <a:bodyPr/>
                    <a:lstStyle/>
                    <a:p>
                      <a:r>
                        <a:rPr lang="en-US">
                          <a:latin typeface="Times New Roman" panose="02020603050405020304" pitchFamily="18" charset="0"/>
                          <a:cs typeface="Times New Roman" panose="02020603050405020304" pitchFamily="18" charset="0"/>
                        </a:rPr>
                        <a:t>Câu 3</a:t>
                      </a:r>
                    </a:p>
                  </a:txBody>
                  <a:tcPr/>
                </a:tc>
                <a:tc>
                  <a:txBody>
                    <a:bodyPr/>
                    <a:lstStyle/>
                    <a:p>
                      <a:pPr algn="ctr"/>
                      <a:r>
                        <a:rPr lang="en-US">
                          <a:latin typeface="Times New Roman" panose="02020603050405020304" pitchFamily="18" charset="0"/>
                          <a:cs typeface="Times New Roman" panose="02020603050405020304" pitchFamily="18" charset="0"/>
                        </a:rPr>
                        <a:t>Nguyễn Trung Nghĩa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872112437"/>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a:latin typeface="Times New Roman" panose="02020603050405020304" pitchFamily="18" charset="0"/>
                          <a:cs typeface="Times New Roman" panose="02020603050405020304" pitchFamily="18" charset="0"/>
                        </a:rPr>
                        <a:t>Câu 4</a:t>
                      </a:r>
                    </a:p>
                  </a:txBody>
                  <a:tcPr/>
                </a:tc>
                <a:tc>
                  <a:txBody>
                    <a:bodyPr/>
                    <a:lstStyle/>
                    <a:p>
                      <a:pPr algn="ctr"/>
                      <a:r>
                        <a:rPr lang="en-US">
                          <a:latin typeface="Times New Roman" panose="02020603050405020304" pitchFamily="18" charset="0"/>
                          <a:cs typeface="Times New Roman" panose="02020603050405020304" pitchFamily="18" charset="0"/>
                        </a:rPr>
                        <a:t>Hồ Thịnh Phát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213766400"/>
                  </a:ext>
                </a:extLst>
              </a:tr>
              <a:tr h="370840">
                <a:tc>
                  <a:txBody>
                    <a:bodyPr/>
                    <a:lstStyle/>
                    <a:p>
                      <a:pPr algn="ctr"/>
                      <a:r>
                        <a:rPr lang="en-US">
                          <a:latin typeface="Times New Roman" panose="02020603050405020304" pitchFamily="18" charset="0"/>
                          <a:cs typeface="Times New Roman" panose="02020603050405020304" pitchFamily="18" charset="0"/>
                        </a:rPr>
                        <a:t>5</a:t>
                      </a:r>
                    </a:p>
                  </a:txBody>
                  <a:tcPr/>
                </a:tc>
                <a:tc>
                  <a:txBody>
                    <a:bodyPr/>
                    <a:lstStyle/>
                    <a:p>
                      <a:r>
                        <a:rPr lang="en-US">
                          <a:latin typeface="Times New Roman" panose="02020603050405020304" pitchFamily="18" charset="0"/>
                          <a:cs typeface="Times New Roman" panose="02020603050405020304" pitchFamily="18" charset="0"/>
                        </a:rPr>
                        <a:t>Câu 5</a:t>
                      </a:r>
                    </a:p>
                  </a:txBody>
                  <a:tcPr/>
                </a:tc>
                <a:tc>
                  <a:txBody>
                    <a:bodyPr/>
                    <a:lstStyle/>
                    <a:p>
                      <a:pPr algn="ctr"/>
                      <a:r>
                        <a:rPr lang="en-US">
                          <a:latin typeface="Times New Roman" panose="02020603050405020304" pitchFamily="18" charset="0"/>
                          <a:cs typeface="Times New Roman" panose="02020603050405020304" pitchFamily="18" charset="0"/>
                        </a:rPr>
                        <a:t>Hồ Thịnh Phát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2334336791"/>
                  </a:ext>
                </a:extLst>
              </a:tr>
              <a:tr h="370840">
                <a:tc>
                  <a:txBody>
                    <a:bodyPr/>
                    <a:lstStyle/>
                    <a:p>
                      <a:pPr algn="ctr"/>
                      <a:r>
                        <a:rPr lang="en-US">
                          <a:latin typeface="Times New Roman" panose="02020603050405020304" pitchFamily="18" charset="0"/>
                          <a:cs typeface="Times New Roman" panose="02020603050405020304" pitchFamily="18" charset="0"/>
                        </a:rPr>
                        <a:t>6</a:t>
                      </a:r>
                    </a:p>
                  </a:txBody>
                  <a:tcPr/>
                </a:tc>
                <a:tc>
                  <a:txBody>
                    <a:bodyPr/>
                    <a:lstStyle/>
                    <a:p>
                      <a:r>
                        <a:rPr lang="en-US">
                          <a:latin typeface="Times New Roman" panose="02020603050405020304" pitchFamily="18" charset="0"/>
                          <a:cs typeface="Times New Roman" panose="02020603050405020304" pitchFamily="18" charset="0"/>
                        </a:rPr>
                        <a:t>Kiểm thử, chỉnh sửa lại</a:t>
                      </a:r>
                    </a:p>
                  </a:txBody>
                  <a:tcPr/>
                </a:tc>
                <a:tc>
                  <a:txBody>
                    <a:bodyPr/>
                    <a:lstStyle/>
                    <a:p>
                      <a:pPr algn="ctr"/>
                      <a:r>
                        <a:rPr lang="en-US">
                          <a:latin typeface="Times New Roman" panose="02020603050405020304" pitchFamily="18" charset="0"/>
                          <a:cs typeface="Times New Roman" panose="02020603050405020304" pitchFamily="18" charset="0"/>
                        </a:rPr>
                        <a:t>Trần Đình Phúc</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4008920017"/>
                  </a:ext>
                </a:extLst>
              </a:tr>
            </a:tbl>
          </a:graphicData>
        </a:graphic>
      </p:graphicFrame>
      <p:cxnSp>
        <p:nvCxnSpPr>
          <p:cNvPr id="2" name="Straight Connector 1">
            <a:extLst>
              <a:ext uri="{FF2B5EF4-FFF2-40B4-BE49-F238E27FC236}">
                <a16:creationId xmlns:a16="http://schemas.microsoft.com/office/drawing/2014/main" id="{D5E91735-6F4E-1EBB-5B25-60BB71493CFD}"/>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6D15035-7BD4-17B1-61CC-73A16FAB9E8C}"/>
              </a:ext>
            </a:extLst>
          </p:cNvPr>
          <p:cNvSpPr txBox="1"/>
          <p:nvPr/>
        </p:nvSpPr>
        <p:spPr>
          <a:xfrm>
            <a:off x="7753350" y="6336334"/>
            <a:ext cx="1285874" cy="369332"/>
          </a:xfrm>
          <a:prstGeom prst="rect">
            <a:avLst/>
          </a:prstGeom>
          <a:noFill/>
        </p:spPr>
        <p:txBody>
          <a:bodyPr wrap="square" rtlCol="0">
            <a:spAutoFit/>
          </a:bodyPr>
          <a:lstStyle/>
          <a:p>
            <a:r>
              <a:rPr lang="en-US"/>
              <a:t>Trang 1</a:t>
            </a:r>
          </a:p>
        </p:txBody>
      </p:sp>
    </p:spTree>
    <p:extLst>
      <p:ext uri="{BB962C8B-B14F-4D97-AF65-F5344CB8AC3E}">
        <p14:creationId xmlns:p14="http://schemas.microsoft.com/office/powerpoint/2010/main" val="779292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19</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YC4.4</a:t>
            </a:r>
          </a:p>
        </p:txBody>
      </p:sp>
      <p:pic>
        <p:nvPicPr>
          <p:cNvPr id="6" name="Picture 5">
            <a:extLst>
              <a:ext uri="{FF2B5EF4-FFF2-40B4-BE49-F238E27FC236}">
                <a16:creationId xmlns:a16="http://schemas.microsoft.com/office/drawing/2014/main" id="{96650C24-EE10-9576-F115-2659A4D9C2B3}"/>
              </a:ext>
            </a:extLst>
          </p:cNvPr>
          <p:cNvPicPr>
            <a:picLocks noChangeAspect="1"/>
          </p:cNvPicPr>
          <p:nvPr/>
        </p:nvPicPr>
        <p:blipFill>
          <a:blip r:embed="rId3"/>
          <a:stretch>
            <a:fillRect/>
          </a:stretch>
        </p:blipFill>
        <p:spPr>
          <a:xfrm>
            <a:off x="2504880" y="1413391"/>
            <a:ext cx="4496190" cy="3444538"/>
          </a:xfrm>
          <a:prstGeom prst="rect">
            <a:avLst/>
          </a:prstGeom>
        </p:spPr>
      </p:pic>
      <p:sp>
        <p:nvSpPr>
          <p:cNvPr id="10" name="TextBox 9">
            <a:extLst>
              <a:ext uri="{FF2B5EF4-FFF2-40B4-BE49-F238E27FC236}">
                <a16:creationId xmlns:a16="http://schemas.microsoft.com/office/drawing/2014/main" id="{238E0658-D853-A165-C5A3-FD7A55961FE1}"/>
              </a:ext>
            </a:extLst>
          </p:cNvPr>
          <p:cNvSpPr txBox="1"/>
          <p:nvPr/>
        </p:nvSpPr>
        <p:spPr>
          <a:xfrm>
            <a:off x="981965" y="5054262"/>
            <a:ext cx="7542020" cy="369332"/>
          </a:xfrm>
          <a:prstGeom prst="rect">
            <a:avLst/>
          </a:prstGeom>
          <a:noFill/>
        </p:spPr>
        <p:txBody>
          <a:bodyPr wrap="square" rtlCol="0">
            <a:spAutoFit/>
          </a:bodyPr>
          <a:lstStyle/>
          <a:p>
            <a:r>
              <a:rPr lang="en-US" i="1"/>
              <a:t>Thu thập các training và test accuracy ta làm được biểu đồ độ chính xác này</a:t>
            </a:r>
          </a:p>
        </p:txBody>
      </p:sp>
    </p:spTree>
    <p:extLst>
      <p:ext uri="{BB962C8B-B14F-4D97-AF65-F5344CB8AC3E}">
        <p14:creationId xmlns:p14="http://schemas.microsoft.com/office/powerpoint/2010/main" val="3402490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a:extLst>
              <a:ext uri="{FF2B5EF4-FFF2-40B4-BE49-F238E27FC236}">
                <a16:creationId xmlns:a16="http://schemas.microsoft.com/office/drawing/2014/main" id="{459EF129-6740-B341-7BC7-05D580180742}"/>
              </a:ext>
            </a:extLst>
          </p:cNvPr>
          <p:cNvSpPr txBox="1"/>
          <p:nvPr/>
        </p:nvSpPr>
        <p:spPr>
          <a:xfrm>
            <a:off x="76200" y="1089327"/>
            <a:ext cx="1996444" cy="369332"/>
          </a:xfrm>
          <a:prstGeom prst="rect">
            <a:avLst/>
          </a:prstGeom>
          <a:noFill/>
        </p:spPr>
        <p:txBody>
          <a:bodyPr wrap="none" rtlCol="0">
            <a:spAutoFit/>
          </a:bodyPr>
          <a:lstStyle/>
          <a:p>
            <a:r>
              <a:rPr lang="en-US" i="1"/>
              <a:t>Đánh giá tổng quát</a:t>
            </a:r>
          </a:p>
        </p:txBody>
      </p:sp>
      <p:cxnSp>
        <p:nvCxnSpPr>
          <p:cNvPr id="2" name="Straight Connector 1">
            <a:extLst>
              <a:ext uri="{FF2B5EF4-FFF2-40B4-BE49-F238E27FC236}">
                <a16:creationId xmlns:a16="http://schemas.microsoft.com/office/drawing/2014/main" id="{E84DC22F-1018-3740-66B4-518AAE2387D5}"/>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D7465EC-84B6-406C-4864-45ADF9FB642F}"/>
              </a:ext>
            </a:extLst>
          </p:cNvPr>
          <p:cNvSpPr txBox="1"/>
          <p:nvPr/>
        </p:nvSpPr>
        <p:spPr>
          <a:xfrm>
            <a:off x="7753350" y="6336334"/>
            <a:ext cx="1285874" cy="369332"/>
          </a:xfrm>
          <a:prstGeom prst="rect">
            <a:avLst/>
          </a:prstGeom>
          <a:noFill/>
        </p:spPr>
        <p:txBody>
          <a:bodyPr wrap="square" rtlCol="0">
            <a:spAutoFit/>
          </a:bodyPr>
          <a:lstStyle/>
          <a:p>
            <a:r>
              <a:rPr lang="en-US"/>
              <a:t>Trang 20</a:t>
            </a:r>
          </a:p>
        </p:txBody>
      </p:sp>
      <p:graphicFrame>
        <p:nvGraphicFramePr>
          <p:cNvPr id="7" name="Table 16">
            <a:extLst>
              <a:ext uri="{FF2B5EF4-FFF2-40B4-BE49-F238E27FC236}">
                <a16:creationId xmlns:a16="http://schemas.microsoft.com/office/drawing/2014/main" id="{5347763A-C403-0142-AB17-1E3F4BF42D06}"/>
              </a:ext>
            </a:extLst>
          </p:cNvPr>
          <p:cNvGraphicFramePr>
            <a:graphicFrameLocks noGrp="1"/>
          </p:cNvGraphicFramePr>
          <p:nvPr>
            <p:extLst>
              <p:ext uri="{D42A27DB-BD31-4B8C-83A1-F6EECF244321}">
                <p14:modId xmlns:p14="http://schemas.microsoft.com/office/powerpoint/2010/main" val="2804506121"/>
              </p:ext>
            </p:extLst>
          </p:nvPr>
        </p:nvGraphicFramePr>
        <p:xfrm>
          <a:off x="1850248" y="1815894"/>
          <a:ext cx="5443503" cy="259588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Đạt được</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Câu 1</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Câu 2</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Câu 3</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1896665695"/>
                  </a:ext>
                </a:extLst>
              </a:tr>
              <a:tr h="370840">
                <a:tc>
                  <a:txBody>
                    <a:bodyPr/>
                    <a:lstStyle/>
                    <a:p>
                      <a:pPr algn="ctr"/>
                      <a:r>
                        <a:rPr lang="en-US">
                          <a:latin typeface="Times New Roman" panose="02020603050405020304" pitchFamily="18" charset="0"/>
                          <a:cs typeface="Times New Roman" panose="02020603050405020304" pitchFamily="18" charset="0"/>
                        </a:rPr>
                        <a:t>Câu 4</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018478528"/>
                  </a:ext>
                </a:extLst>
              </a:tr>
              <a:tr h="370840">
                <a:tc>
                  <a:txBody>
                    <a:bodyPr/>
                    <a:lstStyle/>
                    <a:p>
                      <a:pPr algn="ctr"/>
                      <a:r>
                        <a:rPr lang="en-US">
                          <a:latin typeface="Times New Roman" panose="02020603050405020304" pitchFamily="18" charset="0"/>
                          <a:cs typeface="Times New Roman" panose="02020603050405020304" pitchFamily="18" charset="0"/>
                        </a:rPr>
                        <a:t>Câu 5</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432302117"/>
                  </a:ext>
                </a:extLst>
              </a:tr>
              <a:tr h="370840">
                <a:tc gridSpan="2">
                  <a:txBody>
                    <a:bodyPr/>
                    <a:lstStyle/>
                    <a:p>
                      <a:pPr algn="ctr"/>
                      <a:r>
                        <a:rPr lang="en-US">
                          <a:latin typeface="Times New Roman" panose="02020603050405020304" pitchFamily="18" charset="0"/>
                          <a:cs typeface="Times New Roman" panose="02020603050405020304" pitchFamily="18" charset="0"/>
                        </a:rPr>
                        <a:t>Tổng</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476558667"/>
                  </a:ext>
                </a:extLst>
              </a:tr>
            </a:tbl>
          </a:graphicData>
        </a:graphic>
      </p:graphicFrame>
    </p:spTree>
    <p:extLst>
      <p:ext uri="{BB962C8B-B14F-4D97-AF65-F5344CB8AC3E}">
        <p14:creationId xmlns:p14="http://schemas.microsoft.com/office/powerpoint/2010/main" val="2797651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a:extLst>
              <a:ext uri="{FF2B5EF4-FFF2-40B4-BE49-F238E27FC236}">
                <a16:creationId xmlns:a16="http://schemas.microsoft.com/office/drawing/2014/main" id="{459EF129-6740-B341-7BC7-05D580180742}"/>
              </a:ext>
            </a:extLst>
          </p:cNvPr>
          <p:cNvSpPr txBox="1"/>
          <p:nvPr/>
        </p:nvSpPr>
        <p:spPr>
          <a:xfrm>
            <a:off x="76200" y="1089327"/>
            <a:ext cx="1059906" cy="369332"/>
          </a:xfrm>
          <a:prstGeom prst="rect">
            <a:avLst/>
          </a:prstGeom>
          <a:noFill/>
        </p:spPr>
        <p:txBody>
          <a:bodyPr wrap="none" rtlCol="0">
            <a:spAutoFit/>
          </a:bodyPr>
          <a:lstStyle/>
          <a:p>
            <a:r>
              <a:rPr lang="en-US" i="1"/>
              <a:t>Thuận lợi</a:t>
            </a:r>
          </a:p>
        </p:txBody>
      </p:sp>
      <p:cxnSp>
        <p:nvCxnSpPr>
          <p:cNvPr id="2" name="Straight Connector 1">
            <a:extLst>
              <a:ext uri="{FF2B5EF4-FFF2-40B4-BE49-F238E27FC236}">
                <a16:creationId xmlns:a16="http://schemas.microsoft.com/office/drawing/2014/main" id="{E84DC22F-1018-3740-66B4-518AAE2387D5}"/>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D7465EC-84B6-406C-4864-45ADF9FB642F}"/>
              </a:ext>
            </a:extLst>
          </p:cNvPr>
          <p:cNvSpPr txBox="1"/>
          <p:nvPr/>
        </p:nvSpPr>
        <p:spPr>
          <a:xfrm>
            <a:off x="7753350" y="6336334"/>
            <a:ext cx="1285874" cy="369332"/>
          </a:xfrm>
          <a:prstGeom prst="rect">
            <a:avLst/>
          </a:prstGeom>
          <a:noFill/>
        </p:spPr>
        <p:txBody>
          <a:bodyPr wrap="square" rtlCol="0">
            <a:spAutoFit/>
          </a:bodyPr>
          <a:lstStyle/>
          <a:p>
            <a:r>
              <a:rPr lang="en-US"/>
              <a:t>Trang 21</a:t>
            </a:r>
          </a:p>
        </p:txBody>
      </p:sp>
      <p:sp>
        <p:nvSpPr>
          <p:cNvPr id="5" name="TextBox 4">
            <a:extLst>
              <a:ext uri="{FF2B5EF4-FFF2-40B4-BE49-F238E27FC236}">
                <a16:creationId xmlns:a16="http://schemas.microsoft.com/office/drawing/2014/main" id="{B124AB6E-B685-3C3C-17A7-881BC0274152}"/>
              </a:ext>
            </a:extLst>
          </p:cNvPr>
          <p:cNvSpPr txBox="1"/>
          <p:nvPr/>
        </p:nvSpPr>
        <p:spPr>
          <a:xfrm>
            <a:off x="606152" y="1844627"/>
            <a:ext cx="7553109" cy="33319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các thành viên làm việc ăn ý</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các thành viên có kiến thức về Git</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thành viên nhiệt tình tham gia tìm hiểu đề tài</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Vấn đề nghiên cứu được phân chia bài bản</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Các thành viên có nền tảng lập trình tốt</a:t>
            </a:r>
          </a:p>
          <a:p>
            <a:pPr marL="285750" indent="-285750">
              <a:lnSpc>
                <a:spcPct val="200000"/>
              </a:lnSpc>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506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a:extLst>
              <a:ext uri="{FF2B5EF4-FFF2-40B4-BE49-F238E27FC236}">
                <a16:creationId xmlns:a16="http://schemas.microsoft.com/office/drawing/2014/main" id="{459EF129-6740-B341-7BC7-05D580180742}"/>
              </a:ext>
            </a:extLst>
          </p:cNvPr>
          <p:cNvSpPr txBox="1"/>
          <p:nvPr/>
        </p:nvSpPr>
        <p:spPr>
          <a:xfrm>
            <a:off x="76200" y="1089327"/>
            <a:ext cx="1055097" cy="369332"/>
          </a:xfrm>
          <a:prstGeom prst="rect">
            <a:avLst/>
          </a:prstGeom>
          <a:noFill/>
        </p:spPr>
        <p:txBody>
          <a:bodyPr wrap="none" rtlCol="0">
            <a:spAutoFit/>
          </a:bodyPr>
          <a:lstStyle/>
          <a:p>
            <a:r>
              <a:rPr lang="en-US" i="1"/>
              <a:t>Khó khăn</a:t>
            </a:r>
          </a:p>
        </p:txBody>
      </p:sp>
      <p:cxnSp>
        <p:nvCxnSpPr>
          <p:cNvPr id="2" name="Straight Connector 1">
            <a:extLst>
              <a:ext uri="{FF2B5EF4-FFF2-40B4-BE49-F238E27FC236}">
                <a16:creationId xmlns:a16="http://schemas.microsoft.com/office/drawing/2014/main" id="{E84DC22F-1018-3740-66B4-518AAE2387D5}"/>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D7465EC-84B6-406C-4864-45ADF9FB642F}"/>
              </a:ext>
            </a:extLst>
          </p:cNvPr>
          <p:cNvSpPr txBox="1"/>
          <p:nvPr/>
        </p:nvSpPr>
        <p:spPr>
          <a:xfrm>
            <a:off x="7753350" y="6336334"/>
            <a:ext cx="1285874" cy="369332"/>
          </a:xfrm>
          <a:prstGeom prst="rect">
            <a:avLst/>
          </a:prstGeom>
          <a:noFill/>
        </p:spPr>
        <p:txBody>
          <a:bodyPr wrap="square" rtlCol="0">
            <a:spAutoFit/>
          </a:bodyPr>
          <a:lstStyle/>
          <a:p>
            <a:r>
              <a:rPr lang="en-US"/>
              <a:t>Trang 22</a:t>
            </a:r>
          </a:p>
        </p:txBody>
      </p:sp>
      <p:sp>
        <p:nvSpPr>
          <p:cNvPr id="5" name="TextBox 4">
            <a:extLst>
              <a:ext uri="{FF2B5EF4-FFF2-40B4-BE49-F238E27FC236}">
                <a16:creationId xmlns:a16="http://schemas.microsoft.com/office/drawing/2014/main" id="{B124AB6E-B685-3C3C-17A7-881BC0274152}"/>
              </a:ext>
            </a:extLst>
          </p:cNvPr>
          <p:cNvSpPr txBox="1"/>
          <p:nvPr/>
        </p:nvSpPr>
        <p:spPr>
          <a:xfrm>
            <a:off x="606152" y="1844627"/>
            <a:ext cx="7553109" cy="33319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Số lượng thành viên nghiên cứu thực tế tương đối ít</a:t>
            </a:r>
          </a:p>
          <a:p>
            <a:pPr marL="285750" indent="-285750" algn="just">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Mất nhiều thời gian để ôn tập lại python do các thành viên không xuất phát điểm từ các ngành khoa học máy tính</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Còn nhiều thiếu sót về phân tích đề</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Lượng công việc cho từng thành viên khá lớn</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Dù khó khăn nhưng nhóm vẫn hoàn thành toàn bộ bài tập</a:t>
            </a:r>
          </a:p>
        </p:txBody>
      </p:sp>
    </p:spTree>
    <p:extLst>
      <p:ext uri="{BB962C8B-B14F-4D97-AF65-F5344CB8AC3E}">
        <p14:creationId xmlns:p14="http://schemas.microsoft.com/office/powerpoint/2010/main" val="1076178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TRÍCH DẪN</a:t>
            </a:r>
          </a:p>
        </p:txBody>
      </p:sp>
      <p:sp>
        <p:nvSpPr>
          <p:cNvPr id="2" name="TextBox 1">
            <a:extLst>
              <a:ext uri="{FF2B5EF4-FFF2-40B4-BE49-F238E27FC236}">
                <a16:creationId xmlns:a16="http://schemas.microsoft.com/office/drawing/2014/main" id="{30380714-4CD2-9849-80A6-8AC66F97DA6F}"/>
              </a:ext>
            </a:extLst>
          </p:cNvPr>
          <p:cNvSpPr txBox="1"/>
          <p:nvPr/>
        </p:nvSpPr>
        <p:spPr>
          <a:xfrm>
            <a:off x="76200" y="1089327"/>
            <a:ext cx="1216551" cy="369332"/>
          </a:xfrm>
          <a:prstGeom prst="rect">
            <a:avLst/>
          </a:prstGeom>
          <a:noFill/>
        </p:spPr>
        <p:txBody>
          <a:bodyPr wrap="none" rtlCol="0">
            <a:spAutoFit/>
          </a:bodyPr>
          <a:lstStyle/>
          <a:p>
            <a:r>
              <a:rPr lang="en-US" i="1"/>
              <a:t>References</a:t>
            </a:r>
          </a:p>
        </p:txBody>
      </p:sp>
      <p:cxnSp>
        <p:nvCxnSpPr>
          <p:cNvPr id="3" name="Straight Connector 2">
            <a:extLst>
              <a:ext uri="{FF2B5EF4-FFF2-40B4-BE49-F238E27FC236}">
                <a16:creationId xmlns:a16="http://schemas.microsoft.com/office/drawing/2014/main" id="{435823BE-9FB1-635E-7F74-DEA50A87D246}"/>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E933A1E-D43F-BDBC-88C5-FA719398A112}"/>
              </a:ext>
            </a:extLst>
          </p:cNvPr>
          <p:cNvSpPr txBox="1"/>
          <p:nvPr/>
        </p:nvSpPr>
        <p:spPr>
          <a:xfrm>
            <a:off x="5524499" y="6336334"/>
            <a:ext cx="3514725" cy="369332"/>
          </a:xfrm>
          <a:prstGeom prst="rect">
            <a:avLst/>
          </a:prstGeom>
          <a:noFill/>
        </p:spPr>
        <p:txBody>
          <a:bodyPr wrap="square" rtlCol="0">
            <a:spAutoFit/>
          </a:bodyPr>
          <a:lstStyle/>
          <a:p>
            <a:r>
              <a:rPr lang="en-US" b="1" i="1"/>
              <a:t>AI © 2023 PBL </a:t>
            </a:r>
            <a:r>
              <a:rPr lang="en-US" b="1"/>
              <a:t>		</a:t>
            </a:r>
            <a:r>
              <a:rPr lang="en-US"/>
              <a:t>Trang 23</a:t>
            </a:r>
          </a:p>
        </p:txBody>
      </p:sp>
      <p:graphicFrame>
        <p:nvGraphicFramePr>
          <p:cNvPr id="7" name="Table 7">
            <a:extLst>
              <a:ext uri="{FF2B5EF4-FFF2-40B4-BE49-F238E27FC236}">
                <a16:creationId xmlns:a16="http://schemas.microsoft.com/office/drawing/2014/main" id="{B54C5B81-FA74-EF54-364C-2501CA6C224F}"/>
              </a:ext>
            </a:extLst>
          </p:cNvPr>
          <p:cNvGraphicFramePr>
            <a:graphicFrameLocks noGrp="1"/>
          </p:cNvGraphicFramePr>
          <p:nvPr>
            <p:extLst>
              <p:ext uri="{D42A27DB-BD31-4B8C-83A1-F6EECF244321}">
                <p14:modId xmlns:p14="http://schemas.microsoft.com/office/powerpoint/2010/main" val="825397718"/>
              </p:ext>
            </p:extLst>
          </p:nvPr>
        </p:nvGraphicFramePr>
        <p:xfrm>
          <a:off x="76200" y="1700260"/>
          <a:ext cx="8805705" cy="2763520"/>
        </p:xfrm>
        <a:graphic>
          <a:graphicData uri="http://schemas.openxmlformats.org/drawingml/2006/table">
            <a:tbl>
              <a:tblPr firstRow="1" bandRow="1">
                <a:tableStyleId>{5C22544A-7EE6-4342-B048-85BDC9FD1C3A}</a:tableStyleId>
              </a:tblPr>
              <a:tblGrid>
                <a:gridCol w="687040">
                  <a:extLst>
                    <a:ext uri="{9D8B030D-6E8A-4147-A177-3AD203B41FA5}">
                      <a16:colId xmlns:a16="http://schemas.microsoft.com/office/drawing/2014/main" val="2305991631"/>
                    </a:ext>
                  </a:extLst>
                </a:gridCol>
                <a:gridCol w="8118665">
                  <a:extLst>
                    <a:ext uri="{9D8B030D-6E8A-4147-A177-3AD203B41FA5}">
                      <a16:colId xmlns:a16="http://schemas.microsoft.com/office/drawing/2014/main" val="2814521867"/>
                    </a:ext>
                  </a:extLst>
                </a:gridCol>
              </a:tblGrid>
              <a:tr h="370840">
                <a:tc gridSpan="2">
                  <a:txBody>
                    <a:bodyPr/>
                    <a:lstStyle/>
                    <a:p>
                      <a:r>
                        <a:rPr lang="en-US" b="0">
                          <a:solidFill>
                            <a:schemeClr val="tx1"/>
                          </a:solidFill>
                        </a:rPr>
                        <a:t>Book</a:t>
                      </a:r>
                    </a:p>
                  </a:txBody>
                  <a:tcPr>
                    <a:noFill/>
                  </a:tcPr>
                </a:tc>
                <a:tc hMerge="1">
                  <a:txBody>
                    <a:bodyPr/>
                    <a:lstStyle/>
                    <a:p>
                      <a:endParaRPr lang="en-US"/>
                    </a:p>
                  </a:txBody>
                  <a:tcPr>
                    <a:solidFill>
                      <a:schemeClr val="bg1">
                        <a:lumMod val="95000"/>
                      </a:schemeClr>
                    </a:solidFill>
                  </a:tcPr>
                </a:tc>
                <a:extLst>
                  <a:ext uri="{0D108BD9-81ED-4DB2-BD59-A6C34878D82A}">
                    <a16:rowId xmlns:a16="http://schemas.microsoft.com/office/drawing/2014/main" val="3660921552"/>
                  </a:ext>
                </a:extLst>
              </a:tr>
              <a:tr h="370840">
                <a:tc>
                  <a:txBody>
                    <a:bodyPr/>
                    <a:lstStyle/>
                    <a:p>
                      <a:pPr algn="ctr"/>
                      <a:r>
                        <a:rPr lang="en-US"/>
                        <a:t>[1]</a:t>
                      </a:r>
                    </a:p>
                  </a:txBody>
                  <a:tcPr>
                    <a:noFill/>
                  </a:tcPr>
                </a:tc>
                <a:tc>
                  <a:txBody>
                    <a:bodyPr/>
                    <a:lstStyle/>
                    <a:p>
                      <a:pPr algn="just"/>
                      <a:r>
                        <a:rPr lang="en-US" i="1"/>
                        <a:t>Stuart Russell, Peter Norvig. Artificial Intelligence : A Modern Approach, 2</a:t>
                      </a:r>
                      <a:r>
                        <a:rPr lang="en-US" i="1" baseline="30000"/>
                        <a:t>nd</a:t>
                      </a:r>
                      <a:r>
                        <a:rPr lang="en-US" i="1"/>
                        <a:t> edition. New Jersey, McGraw-Hill, 2005</a:t>
                      </a:r>
                      <a:endParaRPr lang="en-US"/>
                    </a:p>
                  </a:txBody>
                  <a:tcPr>
                    <a:noFill/>
                  </a:tcPr>
                </a:tc>
                <a:extLst>
                  <a:ext uri="{0D108BD9-81ED-4DB2-BD59-A6C34878D82A}">
                    <a16:rowId xmlns:a16="http://schemas.microsoft.com/office/drawing/2014/main" val="2486402250"/>
                  </a:ext>
                </a:extLst>
              </a:tr>
              <a:tr h="370840">
                <a:tc>
                  <a:txBody>
                    <a:bodyPr/>
                    <a:lstStyle/>
                    <a:p>
                      <a:pPr algn="ctr"/>
                      <a:r>
                        <a:rPr lang="en-US"/>
                        <a:t>[2]</a:t>
                      </a:r>
                    </a:p>
                  </a:txBody>
                  <a:tcPr>
                    <a:noFill/>
                  </a:tcPr>
                </a:tc>
                <a:tc>
                  <a:txBody>
                    <a:bodyPr/>
                    <a:lstStyle/>
                    <a:p>
                      <a:pPr algn="just"/>
                      <a:r>
                        <a:rPr lang="en-US"/>
                        <a:t>Tom Mitchell. Machine Learning. New York, McGraw-Hill, 1997.</a:t>
                      </a:r>
                    </a:p>
                  </a:txBody>
                  <a:tcPr>
                    <a:noFill/>
                  </a:tcPr>
                </a:tc>
                <a:extLst>
                  <a:ext uri="{0D108BD9-81ED-4DB2-BD59-A6C34878D82A}">
                    <a16:rowId xmlns:a16="http://schemas.microsoft.com/office/drawing/2014/main" val="1501445591"/>
                  </a:ext>
                </a:extLst>
              </a:tr>
              <a:tr h="370840">
                <a:tc>
                  <a:txBody>
                    <a:bodyPr/>
                    <a:lstStyle/>
                    <a:p>
                      <a:pPr algn="ctr"/>
                      <a:r>
                        <a:rPr lang="en-US"/>
                        <a:t>[3]</a:t>
                      </a:r>
                    </a:p>
                  </a:txBody>
                  <a:tcPr>
                    <a:noFill/>
                  </a:tcPr>
                </a:tc>
                <a:tc>
                  <a:txBody>
                    <a:bodyPr/>
                    <a:lstStyle/>
                    <a:p>
                      <a:pPr algn="just"/>
                      <a:r>
                        <a:rPr lang="en-US"/>
                        <a:t>Manning and Schuetze, Foundations of Statistical Natural Language Processing, MIT Press. Cambridge, MA, 1999.</a:t>
                      </a:r>
                    </a:p>
                  </a:txBody>
                  <a:tcPr>
                    <a:noFill/>
                  </a:tcPr>
                </a:tc>
                <a:extLst>
                  <a:ext uri="{0D108BD9-81ED-4DB2-BD59-A6C34878D82A}">
                    <a16:rowId xmlns:a16="http://schemas.microsoft.com/office/drawing/2014/main" val="4097671691"/>
                  </a:ext>
                </a:extLst>
              </a:tr>
              <a:tr h="370840">
                <a:tc gridSpan="2">
                  <a:txBody>
                    <a:bodyPr/>
                    <a:lstStyle/>
                    <a:p>
                      <a:pPr algn="l"/>
                      <a:r>
                        <a:rPr lang="en-US"/>
                        <a:t>Website</a:t>
                      </a:r>
                    </a:p>
                  </a:txBody>
                  <a:tcPr>
                    <a:noFill/>
                  </a:tcPr>
                </a:tc>
                <a:tc hMerge="1">
                  <a:txBody>
                    <a:bodyPr/>
                    <a:lstStyle/>
                    <a:p>
                      <a:pPr algn="just"/>
                      <a:endParaRPr lang="en-US"/>
                    </a:p>
                  </a:txBody>
                  <a:tcPr>
                    <a:solidFill>
                      <a:schemeClr val="bg1">
                        <a:lumMod val="95000"/>
                      </a:schemeClr>
                    </a:solidFill>
                  </a:tcPr>
                </a:tc>
                <a:extLst>
                  <a:ext uri="{0D108BD9-81ED-4DB2-BD59-A6C34878D82A}">
                    <a16:rowId xmlns:a16="http://schemas.microsoft.com/office/drawing/2014/main" val="3803879496"/>
                  </a:ext>
                </a:extLst>
              </a:tr>
              <a:tr h="370840">
                <a:tc>
                  <a:txBody>
                    <a:bodyPr/>
                    <a:lstStyle/>
                    <a:p>
                      <a:pPr algn="ctr"/>
                      <a:r>
                        <a:rPr lang="en-US"/>
                        <a:t>[1]</a:t>
                      </a:r>
                    </a:p>
                  </a:txBody>
                  <a:tcPr>
                    <a:noFill/>
                  </a:tcPr>
                </a:tc>
                <a:tc>
                  <a:txBody>
                    <a:bodyPr/>
                    <a:lstStyle/>
                    <a:p>
                      <a:pPr algn="just"/>
                      <a:r>
                        <a:rPr lang="en-US"/>
                        <a:t>sakai.it.tdt.edu.vn</a:t>
                      </a:r>
                    </a:p>
                  </a:txBody>
                  <a:tcPr>
                    <a:noFill/>
                  </a:tcPr>
                </a:tc>
                <a:extLst>
                  <a:ext uri="{0D108BD9-81ED-4DB2-BD59-A6C34878D82A}">
                    <a16:rowId xmlns:a16="http://schemas.microsoft.com/office/drawing/2014/main" val="4097059838"/>
                  </a:ext>
                </a:extLst>
              </a:tr>
            </a:tbl>
          </a:graphicData>
        </a:graphic>
      </p:graphicFrame>
    </p:spTree>
    <p:extLst>
      <p:ext uri="{BB962C8B-B14F-4D97-AF65-F5344CB8AC3E}">
        <p14:creationId xmlns:p14="http://schemas.microsoft.com/office/powerpoint/2010/main" val="61040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ĐÁNH GIÁ MỰC ĐỘ HOÀN THÀNH</a:t>
            </a:r>
          </a:p>
        </p:txBody>
      </p:sp>
      <p:graphicFrame>
        <p:nvGraphicFramePr>
          <p:cNvPr id="16" name="Table 16">
            <a:extLst>
              <a:ext uri="{FF2B5EF4-FFF2-40B4-BE49-F238E27FC236}">
                <a16:creationId xmlns:a16="http://schemas.microsoft.com/office/drawing/2014/main" id="{A794B221-780B-3E0D-DCDE-B4B669AD1AE3}"/>
              </a:ext>
            </a:extLst>
          </p:cNvPr>
          <p:cNvGraphicFramePr>
            <a:graphicFrameLocks noGrp="1"/>
          </p:cNvGraphicFramePr>
          <p:nvPr>
            <p:extLst>
              <p:ext uri="{D42A27DB-BD31-4B8C-83A1-F6EECF244321}">
                <p14:modId xmlns:p14="http://schemas.microsoft.com/office/powerpoint/2010/main" val="71974006"/>
              </p:ext>
            </p:extLst>
          </p:nvPr>
        </p:nvGraphicFramePr>
        <p:xfrm>
          <a:off x="1000124" y="1440718"/>
          <a:ext cx="7143752" cy="1854200"/>
        </p:xfrm>
        <a:graphic>
          <a:graphicData uri="http://schemas.openxmlformats.org/drawingml/2006/table">
            <a:tbl>
              <a:tblPr firstRow="1" bandRow="1">
                <a:tableStyleId>{F5AB1C69-6EDB-4FF4-983F-18BD219EF322}</a:tableStyleId>
              </a:tblPr>
              <a:tblGrid>
                <a:gridCol w="433424">
                  <a:extLst>
                    <a:ext uri="{9D8B030D-6E8A-4147-A177-3AD203B41FA5}">
                      <a16:colId xmlns:a16="http://schemas.microsoft.com/office/drawing/2014/main" val="2650038939"/>
                    </a:ext>
                  </a:extLst>
                </a:gridCol>
                <a:gridCol w="2528851">
                  <a:extLst>
                    <a:ext uri="{9D8B030D-6E8A-4147-A177-3AD203B41FA5}">
                      <a16:colId xmlns:a16="http://schemas.microsoft.com/office/drawing/2014/main" val="3939429785"/>
                    </a:ext>
                  </a:extLst>
                </a:gridCol>
                <a:gridCol w="1933575">
                  <a:extLst>
                    <a:ext uri="{9D8B030D-6E8A-4147-A177-3AD203B41FA5}">
                      <a16:colId xmlns:a16="http://schemas.microsoft.com/office/drawing/2014/main" val="1738762872"/>
                    </a:ext>
                  </a:extLst>
                </a:gridCol>
                <a:gridCol w="2247902">
                  <a:extLst>
                    <a:ext uri="{9D8B030D-6E8A-4147-A177-3AD203B41FA5}">
                      <a16:colId xmlns:a16="http://schemas.microsoft.com/office/drawing/2014/main" val="3821170340"/>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Họ và tên</a:t>
                      </a:r>
                    </a:p>
                  </a:txBody>
                  <a:tcPr/>
                </a:tc>
                <a:tc>
                  <a:txBody>
                    <a:bodyPr/>
                    <a:lstStyle/>
                    <a:p>
                      <a:pPr algn="ctr"/>
                      <a:r>
                        <a:rPr lang="en-US"/>
                        <a:t>MSSV</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 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1</a:t>
                      </a:r>
                    </a:p>
                  </a:txBody>
                  <a:tcPr/>
                </a:tc>
                <a:tc>
                  <a:txBody>
                    <a:bodyPr/>
                    <a:lstStyle/>
                    <a:p>
                      <a:r>
                        <a:rPr lang="en-US" err="1">
                          <a:latin typeface="Times New Roman" panose="02020603050405020304" pitchFamily="18" charset="0"/>
                          <a:cs typeface="Times New Roman" panose="02020603050405020304" pitchFamily="18" charset="0"/>
                        </a:rPr>
                        <a:t>Võ</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Phước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52000807</a:t>
                      </a:r>
                    </a:p>
                  </a:txBody>
                  <a:tcPr/>
                </a:tc>
                <a:tc>
                  <a:txBody>
                    <a:bodyPr/>
                    <a:lstStyle/>
                    <a:p>
                      <a:pPr algn="ctr"/>
                      <a:r>
                        <a:rPr lang="en-US">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2</a:t>
                      </a:r>
                    </a:p>
                  </a:txBody>
                  <a:tcPr/>
                </a:tc>
                <a:tc>
                  <a:txBody>
                    <a:bodyPr/>
                    <a:lstStyle/>
                    <a:p>
                      <a:r>
                        <a:rPr lang="en-US" err="1">
                          <a:latin typeface="Times New Roman" panose="02020603050405020304" pitchFamily="18" charset="0"/>
                          <a:cs typeface="Times New Roman" panose="02020603050405020304" pitchFamily="18" charset="0"/>
                        </a:rPr>
                        <a:t>Nguyễn</a:t>
                      </a:r>
                      <a:r>
                        <a:rPr lang="en-US">
                          <a:latin typeface="Times New Roman" panose="02020603050405020304" pitchFamily="18" charset="0"/>
                          <a:cs typeface="Times New Roman" panose="02020603050405020304" pitchFamily="18" charset="0"/>
                        </a:rPr>
                        <a:t> Trung </a:t>
                      </a:r>
                      <a:r>
                        <a:rPr lang="en-US" err="1">
                          <a:latin typeface="Times New Roman" panose="02020603050405020304" pitchFamily="18" charset="0"/>
                          <a:cs typeface="Times New Roman" panose="02020603050405020304" pitchFamily="18" charset="0"/>
                        </a:rPr>
                        <a:t>Nghĩa</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52000693</a:t>
                      </a:r>
                    </a:p>
                  </a:txBody>
                  <a:tcPr/>
                </a:tc>
                <a:tc>
                  <a:txBody>
                    <a:bodyPr/>
                    <a:lstStyle/>
                    <a:p>
                      <a:pPr algn="ctr"/>
                      <a:r>
                        <a:rPr lang="en-US">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3</a:t>
                      </a:r>
                    </a:p>
                  </a:txBody>
                  <a:tcPr/>
                </a:tc>
                <a:tc>
                  <a:txBody>
                    <a:bodyPr/>
                    <a:lstStyle/>
                    <a:p>
                      <a:r>
                        <a:rPr lang="en-US" err="1">
                          <a:latin typeface="Times New Roman" panose="02020603050405020304" pitchFamily="18" charset="0"/>
                          <a:cs typeface="Times New Roman" panose="02020603050405020304" pitchFamily="18" charset="0"/>
                        </a:rPr>
                        <a:t>Hồ</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51900821</a:t>
                      </a:r>
                    </a:p>
                  </a:txBody>
                  <a:tcPr/>
                </a:tc>
                <a:tc>
                  <a:txBody>
                    <a:bodyPr/>
                    <a:lstStyle/>
                    <a:p>
                      <a:pPr algn="ctr"/>
                      <a:r>
                        <a:rPr lang="en-US">
                          <a:latin typeface="Times New Roman" panose="02020603050405020304" pitchFamily="18" charset="0"/>
                          <a:cs typeface="Times New Roman" panose="02020603050405020304" pitchFamily="18" charset="0"/>
                        </a:rPr>
                        <a:t>90</a:t>
                      </a:r>
                    </a:p>
                  </a:txBody>
                  <a:tcPr/>
                </a:tc>
                <a:extLst>
                  <a:ext uri="{0D108BD9-81ED-4DB2-BD59-A6C34878D82A}">
                    <a16:rowId xmlns:a16="http://schemas.microsoft.com/office/drawing/2014/main" val="3872112437"/>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err="1">
                          <a:latin typeface="Times New Roman" panose="02020603050405020304" pitchFamily="18" charset="0"/>
                          <a:cs typeface="Times New Roman" panose="02020603050405020304" pitchFamily="18" charset="0"/>
                        </a:rPr>
                        <a:t>Trần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Phúc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52000109</a:t>
                      </a:r>
                    </a:p>
                  </a:txBody>
                  <a:tcPr/>
                </a:tc>
                <a:tc>
                  <a:txBody>
                    <a:bodyPr/>
                    <a:lstStyle/>
                    <a:p>
                      <a:pPr algn="ctr"/>
                      <a:r>
                        <a:rPr lang="en-US">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213766400"/>
                  </a:ext>
                </a:extLst>
              </a:tr>
            </a:tbl>
          </a:graphicData>
        </a:graphic>
      </p:graphicFrame>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2</a:t>
            </a:r>
          </a:p>
        </p:txBody>
      </p:sp>
      <p:sp>
        <p:nvSpPr>
          <p:cNvPr id="3" name="TextBox 2">
            <a:extLst>
              <a:ext uri="{FF2B5EF4-FFF2-40B4-BE49-F238E27FC236}">
                <a16:creationId xmlns:a16="http://schemas.microsoft.com/office/drawing/2014/main" id="{56C3DF9C-2FEB-EE52-21A1-DBBB2454EA38}"/>
              </a:ext>
            </a:extLst>
          </p:cNvPr>
          <p:cNvSpPr txBox="1"/>
          <p:nvPr/>
        </p:nvSpPr>
        <p:spPr>
          <a:xfrm>
            <a:off x="1000124" y="5592544"/>
            <a:ext cx="7143752" cy="646331"/>
          </a:xfrm>
          <a:prstGeom prst="rect">
            <a:avLst/>
          </a:prstGeom>
          <a:noFill/>
        </p:spPr>
        <p:txBody>
          <a:bodyPr wrap="square" rtlCol="0">
            <a:spAutoFit/>
          </a:bodyPr>
          <a:lstStyle/>
          <a:p>
            <a:pPr algn="just"/>
            <a:r>
              <a:rPr lang="en-US" i="1"/>
              <a:t>Workspace: </a:t>
            </a:r>
            <a:r>
              <a:rPr lang="en-US" i="1">
                <a:hlinkClick r:id="rId3"/>
              </a:rPr>
              <a:t>https://github.com/trngbro/AI</a:t>
            </a:r>
            <a:r>
              <a:rPr lang="en-US" i="1"/>
              <a:t> (Private during deadline time)</a:t>
            </a:r>
            <a:br>
              <a:rPr lang="en-US" i="1"/>
            </a:br>
            <a:endParaRPr lang="en-US" i="1"/>
          </a:p>
        </p:txBody>
      </p:sp>
    </p:spTree>
    <p:extLst>
      <p:ext uri="{BB962C8B-B14F-4D97-AF65-F5344CB8AC3E}">
        <p14:creationId xmlns:p14="http://schemas.microsoft.com/office/powerpoint/2010/main" val="3011248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MỤC LỤC</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3</a:t>
            </a:r>
          </a:p>
        </p:txBody>
      </p:sp>
      <p:sp>
        <p:nvSpPr>
          <p:cNvPr id="5" name="TextBox 4">
            <a:extLst>
              <a:ext uri="{FF2B5EF4-FFF2-40B4-BE49-F238E27FC236}">
                <a16:creationId xmlns:a16="http://schemas.microsoft.com/office/drawing/2014/main" id="{93913787-9D97-A6A6-6383-7DEFA79067B4}"/>
              </a:ext>
            </a:extLst>
          </p:cNvPr>
          <p:cNvSpPr txBox="1"/>
          <p:nvPr/>
        </p:nvSpPr>
        <p:spPr>
          <a:xfrm>
            <a:off x="768803" y="1142643"/>
            <a:ext cx="7968343" cy="4801314"/>
          </a:xfrm>
          <a:prstGeom prst="rect">
            <a:avLst/>
          </a:prstGeom>
          <a:noFill/>
        </p:spPr>
        <p:txBody>
          <a:bodyPr wrap="square" rtlCol="0">
            <a:spAutoFit/>
          </a:bodyPr>
          <a:lstStyle/>
          <a:p>
            <a:r>
              <a:rPr lang="en-US"/>
              <a:t>Câu 1 …………………………………………………………………………………………………… 4</a:t>
            </a:r>
          </a:p>
          <a:p>
            <a:r>
              <a:rPr lang="en-US"/>
              <a:t>	</a:t>
            </a:r>
            <a:r>
              <a:rPr lang="en-US" i="1"/>
              <a:t>YC1.1 </a:t>
            </a:r>
            <a:r>
              <a:rPr lang="en-US"/>
              <a:t>…………………………………………………………………………………………… 6</a:t>
            </a:r>
          </a:p>
          <a:p>
            <a:r>
              <a:rPr lang="en-US"/>
              <a:t>	</a:t>
            </a:r>
            <a:r>
              <a:rPr lang="en-US" i="1"/>
              <a:t>YC1.2</a:t>
            </a:r>
            <a:r>
              <a:rPr lang="en-US"/>
              <a:t> …………………………………………………………………………………………… 7</a:t>
            </a:r>
          </a:p>
          <a:p>
            <a:r>
              <a:rPr lang="en-US"/>
              <a:t>Câu 2 …………………………………………………………………………………………………… 8</a:t>
            </a:r>
          </a:p>
          <a:p>
            <a:r>
              <a:rPr lang="en-US"/>
              <a:t>	</a:t>
            </a:r>
            <a:r>
              <a:rPr lang="en-US" i="1"/>
              <a:t>YC2.1</a:t>
            </a:r>
            <a:r>
              <a:rPr lang="en-US"/>
              <a:t> …………………………………………………………………………………………… 9</a:t>
            </a:r>
          </a:p>
          <a:p>
            <a:r>
              <a:rPr lang="en-US"/>
              <a:t>	</a:t>
            </a:r>
            <a:r>
              <a:rPr lang="en-US" i="1"/>
              <a:t>YC2.2</a:t>
            </a:r>
            <a:r>
              <a:rPr lang="en-US"/>
              <a:t> …………………………………………………………………………………………… 10</a:t>
            </a:r>
          </a:p>
          <a:p>
            <a:r>
              <a:rPr lang="en-US"/>
              <a:t>	</a:t>
            </a:r>
            <a:r>
              <a:rPr lang="en-US" i="1"/>
              <a:t>YC2.3</a:t>
            </a:r>
            <a:r>
              <a:rPr lang="en-US"/>
              <a:t> …………………………………………………………………………………………… 11</a:t>
            </a:r>
          </a:p>
          <a:p>
            <a:r>
              <a:rPr lang="en-US"/>
              <a:t>Câu 3 …………………………………………………………………………………………………… 12</a:t>
            </a:r>
          </a:p>
          <a:p>
            <a:r>
              <a:rPr lang="en-US"/>
              <a:t>	</a:t>
            </a:r>
            <a:r>
              <a:rPr lang="en-US" i="1"/>
              <a:t>YC3.1</a:t>
            </a:r>
            <a:r>
              <a:rPr lang="en-US"/>
              <a:t> …………………………………………………………………………………………… 13</a:t>
            </a:r>
          </a:p>
          <a:p>
            <a:r>
              <a:rPr lang="en-US"/>
              <a:t>	</a:t>
            </a:r>
            <a:r>
              <a:rPr lang="en-US" i="1"/>
              <a:t>YC3.2</a:t>
            </a:r>
            <a:r>
              <a:rPr lang="en-US"/>
              <a:t> …………………………………………………………………………………………… 14</a:t>
            </a:r>
          </a:p>
          <a:p>
            <a:r>
              <a:rPr lang="en-US"/>
              <a:t>Câu 4 …………………………………………………………………………………………………… 15</a:t>
            </a:r>
          </a:p>
          <a:p>
            <a:r>
              <a:rPr lang="en-US"/>
              <a:t>	</a:t>
            </a:r>
            <a:r>
              <a:rPr lang="en-US" i="1"/>
              <a:t>YC4.1</a:t>
            </a:r>
            <a:r>
              <a:rPr lang="en-US"/>
              <a:t> …………………………………………………………………………………………… 16</a:t>
            </a:r>
          </a:p>
          <a:p>
            <a:r>
              <a:rPr lang="en-US"/>
              <a:t>	</a:t>
            </a:r>
            <a:r>
              <a:rPr lang="en-US" i="1"/>
              <a:t>YC4.2</a:t>
            </a:r>
            <a:r>
              <a:rPr lang="en-US"/>
              <a:t> …………………………………………………………………………………………… 17</a:t>
            </a:r>
          </a:p>
          <a:p>
            <a:r>
              <a:rPr lang="en-US"/>
              <a:t>	</a:t>
            </a:r>
            <a:r>
              <a:rPr lang="en-US" i="1"/>
              <a:t>YC4.3</a:t>
            </a:r>
            <a:r>
              <a:rPr lang="en-US"/>
              <a:t> …………………………………………………………………………………………… 18</a:t>
            </a:r>
          </a:p>
          <a:p>
            <a:r>
              <a:rPr lang="en-US"/>
              <a:t>	</a:t>
            </a:r>
            <a:r>
              <a:rPr lang="en-US" i="1"/>
              <a:t>YC4.4</a:t>
            </a:r>
            <a:r>
              <a:rPr lang="en-US"/>
              <a:t> …………………………………………………………………………………………… 19</a:t>
            </a:r>
          </a:p>
          <a:p>
            <a:r>
              <a:rPr lang="en-US"/>
              <a:t>Tổng kết ………………………………………………………………………………………………. 20</a:t>
            </a:r>
          </a:p>
          <a:p>
            <a:r>
              <a:rPr lang="en-US"/>
              <a:t>Thuận lợi &amp; Khó khăn …………………………………………………………………………. 21 &amp; 22</a:t>
            </a:r>
          </a:p>
        </p:txBody>
      </p:sp>
    </p:spTree>
    <p:extLst>
      <p:ext uri="{BB962C8B-B14F-4D97-AF65-F5344CB8AC3E}">
        <p14:creationId xmlns:p14="http://schemas.microsoft.com/office/powerpoint/2010/main" val="1991231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3" name="TextBox 2">
            <a:extLst>
              <a:ext uri="{FF2B5EF4-FFF2-40B4-BE49-F238E27FC236}">
                <a16:creationId xmlns:a16="http://schemas.microsoft.com/office/drawing/2014/main" id="{9117E4B9-8314-B9E3-8EFF-7D2C51624F1F}"/>
              </a:ext>
            </a:extLst>
          </p:cNvPr>
          <p:cNvSpPr txBox="1"/>
          <p:nvPr/>
        </p:nvSpPr>
        <p:spPr>
          <a:xfrm>
            <a:off x="2092098" y="2875002"/>
            <a:ext cx="4959804" cy="553998"/>
          </a:xfrm>
          <a:prstGeom prst="rect">
            <a:avLst/>
          </a:prstGeom>
          <a:noFill/>
        </p:spPr>
        <p:txBody>
          <a:bodyPr wrap="square" rtlCol="0">
            <a:spAutoFit/>
          </a:bodyPr>
          <a:lstStyle/>
          <a:p>
            <a:r>
              <a:rPr lang="fr-FR" sz="3000" b="1"/>
              <a:t>Câu 1 - Constraint Satisfaction</a:t>
            </a:r>
            <a:endParaRPr lang="en-US" sz="3000" b="1"/>
          </a:p>
        </p:txBody>
      </p:sp>
    </p:spTree>
    <p:extLst>
      <p:ext uri="{BB962C8B-B14F-4D97-AF65-F5344CB8AC3E}">
        <p14:creationId xmlns:p14="http://schemas.microsoft.com/office/powerpoint/2010/main" val="408543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5</a:t>
            </a:r>
          </a:p>
        </p:txBody>
      </p:sp>
      <p:sp>
        <p:nvSpPr>
          <p:cNvPr id="3" name="TextBox 2">
            <a:extLst>
              <a:ext uri="{FF2B5EF4-FFF2-40B4-BE49-F238E27FC236}">
                <a16:creationId xmlns:a16="http://schemas.microsoft.com/office/drawing/2014/main" id="{56C3DF9C-2FEB-EE52-21A1-DBBB2454EA38}"/>
              </a:ext>
            </a:extLst>
          </p:cNvPr>
          <p:cNvSpPr txBox="1"/>
          <p:nvPr/>
        </p:nvSpPr>
        <p:spPr>
          <a:xfrm>
            <a:off x="1000124" y="5592544"/>
            <a:ext cx="7143752" cy="369332"/>
          </a:xfrm>
          <a:prstGeom prst="rect">
            <a:avLst/>
          </a:prstGeom>
          <a:noFill/>
        </p:spPr>
        <p:txBody>
          <a:bodyPr wrap="square" rtlCol="0">
            <a:spAutoFit/>
          </a:bodyPr>
          <a:lstStyle/>
          <a:p>
            <a:pPr algn="just"/>
            <a:r>
              <a:rPr lang="en-US" i="1"/>
              <a:t>Tham khảo giải thuật Backtracking trong slide bài giảng lesson 05 </a:t>
            </a:r>
          </a:p>
        </p:txBody>
      </p:sp>
      <p:pic>
        <p:nvPicPr>
          <p:cNvPr id="8" name="Picture 7">
            <a:extLst>
              <a:ext uri="{FF2B5EF4-FFF2-40B4-BE49-F238E27FC236}">
                <a16:creationId xmlns:a16="http://schemas.microsoft.com/office/drawing/2014/main" id="{FB5493A0-FBAC-3D16-A44C-F3D60FF25D59}"/>
              </a:ext>
            </a:extLst>
          </p:cNvPr>
          <p:cNvPicPr>
            <a:picLocks noChangeAspect="1"/>
          </p:cNvPicPr>
          <p:nvPr/>
        </p:nvPicPr>
        <p:blipFill>
          <a:blip r:embed="rId3"/>
          <a:stretch>
            <a:fillRect/>
          </a:stretch>
        </p:blipFill>
        <p:spPr>
          <a:xfrm>
            <a:off x="155827" y="1219008"/>
            <a:ext cx="8832345" cy="4419983"/>
          </a:xfrm>
          <a:prstGeom prst="rect">
            <a:avLst/>
          </a:prstGeom>
        </p:spPr>
      </p:pic>
    </p:spTree>
    <p:extLst>
      <p:ext uri="{BB962C8B-B14F-4D97-AF65-F5344CB8AC3E}">
        <p14:creationId xmlns:p14="http://schemas.microsoft.com/office/powerpoint/2010/main" val="3271686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6</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YC1.1</a:t>
            </a:r>
          </a:p>
        </p:txBody>
      </p:sp>
      <p:sp>
        <p:nvSpPr>
          <p:cNvPr id="9" name="TextBox 8">
            <a:extLst>
              <a:ext uri="{FF2B5EF4-FFF2-40B4-BE49-F238E27FC236}">
                <a16:creationId xmlns:a16="http://schemas.microsoft.com/office/drawing/2014/main" id="{A5E499F2-A664-ED0F-A5F2-90D3F70E6A8F}"/>
              </a:ext>
            </a:extLst>
          </p:cNvPr>
          <p:cNvSpPr txBox="1"/>
          <p:nvPr/>
        </p:nvSpPr>
        <p:spPr>
          <a:xfrm>
            <a:off x="942975" y="4229100"/>
            <a:ext cx="7648575" cy="1754326"/>
          </a:xfrm>
          <a:prstGeom prst="rect">
            <a:avLst/>
          </a:prstGeom>
          <a:noFill/>
        </p:spPr>
        <p:txBody>
          <a:bodyPr wrap="square" rtlCol="0">
            <a:spAutoFit/>
          </a:bodyPr>
          <a:lstStyle/>
          <a:p>
            <a:pPr marL="285750" indent="-285750">
              <a:buFont typeface="Arial" panose="020B0604020202020204" pitchFamily="34" charset="0"/>
              <a:buChar char="•"/>
            </a:pPr>
            <a:r>
              <a:rPr lang="en-US"/>
              <a:t>Khởi tạo bàn cờ 8x8 trống</a:t>
            </a:r>
          </a:p>
          <a:p>
            <a:pPr marL="285750" indent="-285750">
              <a:buFont typeface="Arial" panose="020B0604020202020204" pitchFamily="34" charset="0"/>
              <a:buChar char="•"/>
            </a:pPr>
            <a:r>
              <a:rPr lang="en-US" b="1" i="1"/>
              <a:t>solve() </a:t>
            </a:r>
            <a:r>
              <a:rPr lang="en-US"/>
              <a:t>sẽ gọi đệ quy backtracking(số cột sẽ tăng dần)</a:t>
            </a:r>
          </a:p>
          <a:p>
            <a:pPr marL="285750" indent="-285750">
              <a:buFont typeface="Arial" panose="020B0604020202020204" pitchFamily="34" charset="0"/>
              <a:buChar char="•"/>
            </a:pPr>
            <a:r>
              <a:rPr lang="en-US" b="1" i="1"/>
              <a:t>backtracking() </a:t>
            </a:r>
            <a:r>
              <a:rPr lang="en-US"/>
              <a:t>được đệ quy tối đa 8 lần để điền 8 quân hậu vào bàn cờ</a:t>
            </a:r>
          </a:p>
          <a:p>
            <a:pPr marL="285750" indent="-285750">
              <a:buFont typeface="Arial" panose="020B0604020202020204" pitchFamily="34" charset="0"/>
              <a:buChar char="•"/>
            </a:pPr>
            <a:r>
              <a:rPr lang="en-US" b="1" i="1"/>
              <a:t>isValid() </a:t>
            </a:r>
            <a:r>
              <a:rPr lang="en-US"/>
              <a:t>kiểm tra tính hợp lệ của quân hậu khi điền vào với trạng thái bàn cờ hiện tại</a:t>
            </a:r>
          </a:p>
          <a:p>
            <a:pPr marL="285750" indent="-285750">
              <a:buFont typeface="Arial" panose="020B0604020202020204" pitchFamily="34" charset="0"/>
              <a:buChar char="•"/>
            </a:pPr>
            <a:r>
              <a:rPr lang="en-US" b="1" i="1"/>
              <a:t>printBoard() </a:t>
            </a:r>
            <a:r>
              <a:rPr lang="en-US"/>
              <a:t>từ danh sách bàn cờ sẽ in ra cho người dung xem </a:t>
            </a:r>
          </a:p>
        </p:txBody>
      </p:sp>
      <p:pic>
        <p:nvPicPr>
          <p:cNvPr id="12" name="Picture 11">
            <a:extLst>
              <a:ext uri="{FF2B5EF4-FFF2-40B4-BE49-F238E27FC236}">
                <a16:creationId xmlns:a16="http://schemas.microsoft.com/office/drawing/2014/main" id="{17ED4067-F9EF-DC7E-1389-61F7BE8907E8}"/>
              </a:ext>
            </a:extLst>
          </p:cNvPr>
          <p:cNvPicPr>
            <a:picLocks noChangeAspect="1"/>
          </p:cNvPicPr>
          <p:nvPr/>
        </p:nvPicPr>
        <p:blipFill>
          <a:blip r:embed="rId3"/>
          <a:stretch>
            <a:fillRect/>
          </a:stretch>
        </p:blipFill>
        <p:spPr>
          <a:xfrm>
            <a:off x="2602059" y="1319834"/>
            <a:ext cx="3939881" cy="2781541"/>
          </a:xfrm>
          <a:prstGeom prst="rect">
            <a:avLst/>
          </a:prstGeom>
        </p:spPr>
      </p:pic>
    </p:spTree>
    <p:extLst>
      <p:ext uri="{BB962C8B-B14F-4D97-AF65-F5344CB8AC3E}">
        <p14:creationId xmlns:p14="http://schemas.microsoft.com/office/powerpoint/2010/main" val="3060752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7</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YC1.2</a:t>
            </a:r>
          </a:p>
        </p:txBody>
      </p:sp>
      <p:sp>
        <p:nvSpPr>
          <p:cNvPr id="9" name="TextBox 8">
            <a:extLst>
              <a:ext uri="{FF2B5EF4-FFF2-40B4-BE49-F238E27FC236}">
                <a16:creationId xmlns:a16="http://schemas.microsoft.com/office/drawing/2014/main" id="{A5E499F2-A664-ED0F-A5F2-90D3F70E6A8F}"/>
              </a:ext>
            </a:extLst>
          </p:cNvPr>
          <p:cNvSpPr txBox="1"/>
          <p:nvPr/>
        </p:nvSpPr>
        <p:spPr>
          <a:xfrm>
            <a:off x="942975" y="4229100"/>
            <a:ext cx="7648575" cy="1754326"/>
          </a:xfrm>
          <a:prstGeom prst="rect">
            <a:avLst/>
          </a:prstGeom>
          <a:noFill/>
        </p:spPr>
        <p:txBody>
          <a:bodyPr wrap="square" rtlCol="0">
            <a:spAutoFit/>
          </a:bodyPr>
          <a:lstStyle/>
          <a:p>
            <a:pPr marL="285750" indent="-285750">
              <a:buFont typeface="Arial" panose="020B0604020202020204" pitchFamily="34" charset="0"/>
              <a:buChar char="•"/>
            </a:pPr>
            <a:r>
              <a:rPr lang="en-US"/>
              <a:t>Khởi tạo bàn cờ với NxN ô trống</a:t>
            </a:r>
          </a:p>
          <a:p>
            <a:pPr marL="285750" indent="-285750">
              <a:buFont typeface="Arial" panose="020B0604020202020204" pitchFamily="34" charset="0"/>
              <a:buChar char="•"/>
            </a:pPr>
            <a:r>
              <a:rPr lang="en-US" b="1" i="1"/>
              <a:t>solve() </a:t>
            </a:r>
            <a:r>
              <a:rPr lang="en-US"/>
              <a:t>sẽ gọi đệ quy backtracking(số cột sẽ tăng dần)</a:t>
            </a:r>
          </a:p>
          <a:p>
            <a:pPr marL="285750" indent="-285750">
              <a:buFont typeface="Arial" panose="020B0604020202020204" pitchFamily="34" charset="0"/>
              <a:buChar char="•"/>
            </a:pPr>
            <a:r>
              <a:rPr lang="en-US" b="1" i="1"/>
              <a:t>backtracking() </a:t>
            </a:r>
            <a:r>
              <a:rPr lang="en-US"/>
              <a:t>được đệ quy tối đa 8 lần để điền 8 quân hậu vào bàn cờ</a:t>
            </a:r>
          </a:p>
          <a:p>
            <a:pPr marL="285750" indent="-285750">
              <a:buFont typeface="Arial" panose="020B0604020202020204" pitchFamily="34" charset="0"/>
              <a:buChar char="•"/>
            </a:pPr>
            <a:r>
              <a:rPr lang="en-US" b="1" i="1"/>
              <a:t>isValid() </a:t>
            </a:r>
            <a:r>
              <a:rPr lang="en-US"/>
              <a:t>kiểm tra tính hợp lệ của quân hậu khi điền vào với trạng thái bàn cờ hiện tại</a:t>
            </a:r>
          </a:p>
          <a:p>
            <a:pPr marL="285750" indent="-285750">
              <a:buFont typeface="Arial" panose="020B0604020202020204" pitchFamily="34" charset="0"/>
              <a:buChar char="•"/>
            </a:pPr>
            <a:r>
              <a:rPr lang="en-US" b="1" i="1"/>
              <a:t>printBoard() </a:t>
            </a:r>
            <a:r>
              <a:rPr lang="en-US"/>
              <a:t>từ danh sách bàn cờ sẽ in ra cho người dung xem </a:t>
            </a:r>
          </a:p>
        </p:txBody>
      </p:sp>
      <p:pic>
        <p:nvPicPr>
          <p:cNvPr id="6" name="Picture 5">
            <a:extLst>
              <a:ext uri="{FF2B5EF4-FFF2-40B4-BE49-F238E27FC236}">
                <a16:creationId xmlns:a16="http://schemas.microsoft.com/office/drawing/2014/main" id="{8AB3465A-8B43-46A1-2F2F-08B9C1204176}"/>
              </a:ext>
            </a:extLst>
          </p:cNvPr>
          <p:cNvPicPr>
            <a:picLocks noChangeAspect="1"/>
          </p:cNvPicPr>
          <p:nvPr/>
        </p:nvPicPr>
        <p:blipFill>
          <a:blip r:embed="rId3"/>
          <a:stretch>
            <a:fillRect/>
          </a:stretch>
        </p:blipFill>
        <p:spPr>
          <a:xfrm>
            <a:off x="2670645" y="1228725"/>
            <a:ext cx="3802710" cy="2926334"/>
          </a:xfrm>
          <a:prstGeom prst="rect">
            <a:avLst/>
          </a:prstGeom>
        </p:spPr>
      </p:pic>
    </p:spTree>
    <p:extLst>
      <p:ext uri="{BB962C8B-B14F-4D97-AF65-F5344CB8AC3E}">
        <p14:creationId xmlns:p14="http://schemas.microsoft.com/office/powerpoint/2010/main" val="702601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8</a:t>
            </a:r>
          </a:p>
        </p:txBody>
      </p:sp>
      <p:sp>
        <p:nvSpPr>
          <p:cNvPr id="3" name="TextBox 2">
            <a:extLst>
              <a:ext uri="{FF2B5EF4-FFF2-40B4-BE49-F238E27FC236}">
                <a16:creationId xmlns:a16="http://schemas.microsoft.com/office/drawing/2014/main" id="{9117E4B9-8314-B9E3-8EFF-7D2C51624F1F}"/>
              </a:ext>
            </a:extLst>
          </p:cNvPr>
          <p:cNvSpPr txBox="1"/>
          <p:nvPr/>
        </p:nvSpPr>
        <p:spPr>
          <a:xfrm>
            <a:off x="2372431" y="2875002"/>
            <a:ext cx="4399137" cy="553998"/>
          </a:xfrm>
          <a:prstGeom prst="rect">
            <a:avLst/>
          </a:prstGeom>
          <a:noFill/>
        </p:spPr>
        <p:txBody>
          <a:bodyPr wrap="square" rtlCol="0">
            <a:spAutoFit/>
          </a:bodyPr>
          <a:lstStyle/>
          <a:p>
            <a:r>
              <a:rPr lang="fr-FR" sz="3000" b="1"/>
              <a:t>Câu 2 – Adversarial Search</a:t>
            </a:r>
          </a:p>
        </p:txBody>
      </p:sp>
    </p:spTree>
    <p:extLst>
      <p:ext uri="{BB962C8B-B14F-4D97-AF65-F5344CB8AC3E}">
        <p14:creationId xmlns:p14="http://schemas.microsoft.com/office/powerpoint/2010/main" val="27924098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841</TotalTime>
  <Words>1187</Words>
  <Application>Microsoft Office PowerPoint</Application>
  <PresentationFormat>On-screen Show (4:3)</PresentationFormat>
  <Paragraphs>226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Consolas</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 Nghia Nguyen</dc:creator>
  <cp:lastModifiedBy>Trung Nghia Nguyen</cp:lastModifiedBy>
  <cp:revision>7</cp:revision>
  <cp:lastPrinted>2023-03-20T07:19:02Z</cp:lastPrinted>
  <dcterms:created xsi:type="dcterms:W3CDTF">2023-03-16T04:23:27Z</dcterms:created>
  <dcterms:modified xsi:type="dcterms:W3CDTF">2023-04-19T06:33:45Z</dcterms:modified>
</cp:coreProperties>
</file>