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6" r:id="rId3"/>
    <p:sldId id="277" r:id="rId4"/>
    <p:sldId id="258" r:id="rId5"/>
    <p:sldId id="259" r:id="rId6"/>
    <p:sldId id="263" r:id="rId7"/>
    <p:sldId id="278" r:id="rId8"/>
    <p:sldId id="279" r:id="rId9"/>
    <p:sldId id="280" r:id="rId10"/>
    <p:sldId id="281" r:id="rId11"/>
    <p:sldId id="282" r:id="rId12"/>
    <p:sldId id="261" r:id="rId13"/>
    <p:sldId id="260" r:id="rId14"/>
    <p:sldId id="264" r:id="rId15"/>
    <p:sldId id="273" r:id="rId16"/>
    <p:sldId id="265" r:id="rId17"/>
    <p:sldId id="266" r:id="rId18"/>
    <p:sldId id="267" r:id="rId19"/>
    <p:sldId id="268" r:id="rId20"/>
    <p:sldId id="269" r:id="rId21"/>
    <p:sldId id="274" r:id="rId22"/>
    <p:sldId id="270" r:id="rId23"/>
    <p:sldId id="271" r:id="rId24"/>
    <p:sldId id="275" r:id="rId25"/>
    <p:sldId id="276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8E611-7EE5-4D53-A8F6-A8478DA16B0D}" v="135" dt="2023-03-19T20:04:32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delSld modSld sldOrd modMainMaster">
      <pc:chgData name="Trung Nghia Nguyen" userId="caf0b1f78d203fdc" providerId="LiveId" clId="{FA98E611-7EE5-4D53-A8F6-A8478DA16B0D}" dt="2023-03-19T20:07:36.464" v="4782" actId="1076"/>
      <pc:docMkLst>
        <pc:docMk/>
      </pc:docMkLst>
      <pc:sldChg chg="addSp delSp modSp new mod">
        <pc:chgData name="Trung Nghia Nguyen" userId="caf0b1f78d203fdc" providerId="LiveId" clId="{FA98E611-7EE5-4D53-A8F6-A8478DA16B0D}" dt="2023-03-19T19:41:39.395" v="4557" actId="20577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mod">
          <ac:chgData name="Trung Nghia Nguyen" userId="caf0b1f78d203fdc" providerId="LiveId" clId="{FA98E611-7EE5-4D53-A8F6-A8478DA16B0D}" dt="2023-03-19T19:41:39.395" v="4557" actId="20577"/>
          <ac:spMkLst>
            <pc:docMk/>
            <pc:sldMk cId="779292092" sldId="256"/>
            <ac:spMk id="3" creationId="{96D15035-7BD4-17B1-61CC-73A16FAB9E8C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19T19:19:32.213" v="3845" actId="20577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7T04:37:52.245" v="3021"/>
          <ac:cxnSpMkLst>
            <pc:docMk/>
            <pc:sldMk cId="779292092" sldId="256"/>
            <ac:cxnSpMk id="2" creationId="{D5E91735-6F4E-1EBB-5B25-60BB71493CFD}"/>
          </ac:cxnSpMkLst>
        </pc:cxn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addSp modSp add mod ord">
        <pc:chgData name="Trung Nghia Nguyen" userId="caf0b1f78d203fdc" providerId="LiveId" clId="{FA98E611-7EE5-4D53-A8F6-A8478DA16B0D}" dt="2023-03-19T20:01:49.324" v="4626" actId="14100"/>
        <pc:sldMkLst>
          <pc:docMk/>
          <pc:sldMk cId="502051408" sldId="257"/>
        </pc:sldMkLst>
        <pc:spChg chg="add mod">
          <ac:chgData name="Trung Nghia Nguyen" userId="caf0b1f78d203fdc" providerId="LiveId" clId="{FA98E611-7EE5-4D53-A8F6-A8478DA16B0D}" dt="2023-03-17T04:37:41.303" v="3019" actId="14100"/>
          <ac:spMkLst>
            <pc:docMk/>
            <pc:sldMk cId="502051408" sldId="257"/>
            <ac:spMk id="4" creationId="{A7C6B5DE-252A-6692-B1E6-C658AB98BEE6}"/>
          </ac:spMkLst>
        </pc:spChg>
        <pc:spChg chg="mod">
          <ac:chgData name="Trung Nghia Nguyen" userId="caf0b1f78d203fdc" providerId="LiveId" clId="{FA98E611-7EE5-4D53-A8F6-A8478DA16B0D}" dt="2023-03-19T20:01:49.324" v="4626" actId="14100"/>
          <ac:spMkLst>
            <pc:docMk/>
            <pc:sldMk cId="502051408" sldId="257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8T17:27:14.749" v="3332" actId="20577"/>
          <ac:graphicFrameMkLst>
            <pc:docMk/>
            <pc:sldMk cId="502051408" sldId="25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47.645" v="3020" actId="14100"/>
          <ac:cxnSpMkLst>
            <pc:docMk/>
            <pc:sldMk cId="502051408" sldId="257"/>
            <ac:cxnSpMk id="2" creationId="{0193EF83-1ED7-DCBA-7737-4EE3F208EA17}"/>
          </ac:cxnSpMkLst>
        </pc:cxnChg>
      </pc:sldChg>
      <pc:sldChg chg="addSp delSp modSp add mod">
        <pc:chgData name="Trung Nghia Nguyen" userId="caf0b1f78d203fdc" providerId="LiveId" clId="{FA98E611-7EE5-4D53-A8F6-A8478DA16B0D}" dt="2023-03-19T20:07:36.464" v="4782" actId="1076"/>
        <pc:sldMkLst>
          <pc:docMk/>
          <pc:sldMk cId="3011248427" sldId="258"/>
        </pc:sldMkLst>
        <pc:spChg chg="add del mod">
          <ac:chgData name="Trung Nghia Nguyen" userId="caf0b1f78d203fdc" providerId="LiveId" clId="{FA98E611-7EE5-4D53-A8F6-A8478DA16B0D}" dt="2023-03-17T04:38:56.233" v="3046" actId="478"/>
          <ac:spMkLst>
            <pc:docMk/>
            <pc:sldMk cId="3011248427" sldId="258"/>
            <ac:spMk id="3" creationId="{00103708-BF71-4028-9F2C-BCD6FC6E2BB3}"/>
          </ac:spMkLst>
        </pc:spChg>
        <pc:spChg chg="add mod">
          <ac:chgData name="Trung Nghia Nguyen" userId="caf0b1f78d203fdc" providerId="LiveId" clId="{FA98E611-7EE5-4D53-A8F6-A8478DA16B0D}" dt="2023-03-19T20:07:36.464" v="4782" actId="1076"/>
          <ac:spMkLst>
            <pc:docMk/>
            <pc:sldMk cId="3011248427" sldId="258"/>
            <ac:spMk id="3" creationId="{56C3DF9C-2FEB-EE52-21A1-DBBB2454EA38}"/>
          </ac:spMkLst>
        </pc:spChg>
        <pc:spChg chg="add mod">
          <ac:chgData name="Trung Nghia Nguyen" userId="caf0b1f78d203fdc" providerId="LiveId" clId="{FA98E611-7EE5-4D53-A8F6-A8478DA16B0D}" dt="2023-03-19T19:41:48.869" v="4561" actId="20577"/>
          <ac:spMkLst>
            <pc:docMk/>
            <pc:sldMk cId="3011248427" sldId="258"/>
            <ac:spMk id="4" creationId="{11342279-3B1B-9555-FD5C-CA3839B3D029}"/>
          </ac:spMkLst>
        </pc:spChg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9T19:23:41.611" v="4269" actId="2711"/>
          <ac:graphicFrameMkLst>
            <pc:docMk/>
            <pc:sldMk cId="3011248427" sldId="258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5.646" v="3023"/>
          <ac:cxnSpMkLst>
            <pc:docMk/>
            <pc:sldMk cId="3011248427" sldId="258"/>
            <ac:cxnSpMk id="2" creationId="{AF3ADEA5-03F2-7E56-B6E6-8B6970A896CF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52.701" v="4563" actId="20577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8:59.674" v="3048" actId="478"/>
          <ac:spMkLst>
            <pc:docMk/>
            <pc:sldMk cId="4019893558" sldId="259"/>
            <ac:spMk id="4" creationId="{E6731AC8-6FBB-04D3-C8AD-D910046055D9}"/>
          </ac:spMkLst>
        </pc:spChg>
        <pc:spChg chg="add mod">
          <ac:chgData name="Trung Nghia Nguyen" userId="caf0b1f78d203fdc" providerId="LiveId" clId="{FA98E611-7EE5-4D53-A8F6-A8478DA16B0D}" dt="2023-03-19T19:41:52.701" v="4563" actId="20577"/>
          <ac:spMkLst>
            <pc:docMk/>
            <pc:sldMk cId="4019893558" sldId="259"/>
            <ac:spMk id="5" creationId="{38B62299-A944-8252-B1CB-882A15417931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7T06:11:13.488" v="3083" actId="1076"/>
          <ac:picMkLst>
            <pc:docMk/>
            <pc:sldMk cId="4019893558" sldId="259"/>
            <ac:picMk id="7" creationId="{69D8DC54-039D-02F5-CE7D-B44993CE410C}"/>
          </ac:picMkLst>
        </pc:picChg>
        <pc:cxnChg chg="add mod">
          <ac:chgData name="Trung Nghia Nguyen" userId="caf0b1f78d203fdc" providerId="LiveId" clId="{FA98E611-7EE5-4D53-A8F6-A8478DA16B0D}" dt="2023-03-17T04:37:56.935" v="3024"/>
          <ac:cxnSpMkLst>
            <pc:docMk/>
            <pc:sldMk cId="4019893558" sldId="259"/>
            <ac:cxnSpMk id="3" creationId="{9B5848A5-3C88-A3DF-9B0B-60160834435A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28.957" v="4575" actId="20577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9T19:27:08.252" v="4319" actId="1076"/>
          <ac:spMkLst>
            <pc:docMk/>
            <pc:sldMk cId="3474282668" sldId="260"/>
            <ac:spMk id="4" creationId="{9431821D-6D7D-E062-A69A-509104FD42F8}"/>
          </ac:spMkLst>
        </pc:spChg>
        <pc:spChg chg="add del mod">
          <ac:chgData name="Trung Nghia Nguyen" userId="caf0b1f78d203fdc" providerId="LiveId" clId="{FA98E611-7EE5-4D53-A8F6-A8478DA16B0D}" dt="2023-03-17T04:39:14.883" v="3056" actId="478"/>
          <ac:spMkLst>
            <pc:docMk/>
            <pc:sldMk cId="3474282668" sldId="260"/>
            <ac:spMk id="4" creationId="{F90D0244-90F2-3218-C4A1-606B763A06C7}"/>
          </ac:spMkLst>
        </pc:spChg>
        <pc:spChg chg="add mod">
          <ac:chgData name="Trung Nghia Nguyen" userId="caf0b1f78d203fdc" providerId="LiveId" clId="{FA98E611-7EE5-4D53-A8F6-A8478DA16B0D}" dt="2023-03-19T19:42:28.957" v="4575" actId="20577"/>
          <ac:spMkLst>
            <pc:docMk/>
            <pc:sldMk cId="3474282668" sldId="260"/>
            <ac:spMk id="5" creationId="{4560C39D-ACC4-FD53-200A-C206C7FACCF7}"/>
          </ac:spMkLst>
        </pc:spChg>
        <pc:cxnChg chg="add mod">
          <ac:chgData name="Trung Nghia Nguyen" userId="caf0b1f78d203fdc" providerId="LiveId" clId="{FA98E611-7EE5-4D53-A8F6-A8478DA16B0D}" dt="2023-03-17T04:38:03.135" v="3028"/>
          <ac:cxnSpMkLst>
            <pc:docMk/>
            <pc:sldMk cId="3474282668" sldId="260"/>
            <ac:cxnSpMk id="3" creationId="{A678CC92-2ECC-6731-44B3-E00C5607B1AE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25.521" v="4574" actId="20577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1.371" v="3054" actId="478"/>
          <ac:spMkLst>
            <pc:docMk/>
            <pc:sldMk cId="2176878142" sldId="261"/>
            <ac:spMk id="4" creationId="{79A4E201-0F99-95ED-5D57-A5ADBCE00A7E}"/>
          </ac:spMkLst>
        </pc:spChg>
        <pc:spChg chg="add mod">
          <ac:chgData name="Trung Nghia Nguyen" userId="caf0b1f78d203fdc" providerId="LiveId" clId="{FA98E611-7EE5-4D53-A8F6-A8478DA16B0D}" dt="2023-03-19T19:42:25.521" v="4574" actId="20577"/>
          <ac:spMkLst>
            <pc:docMk/>
            <pc:sldMk cId="2176878142" sldId="261"/>
            <ac:spMk id="5" creationId="{773F5182-C15F-B8A2-79A6-98CC56113930}"/>
          </ac:spMkLst>
        </pc:spChg>
        <pc:picChg chg="add mod">
          <ac:chgData name="Trung Nghia Nguyen" userId="caf0b1f78d203fdc" providerId="LiveId" clId="{FA98E611-7EE5-4D53-A8F6-A8478DA16B0D}" dt="2023-03-18T18:02:12.736" v="3496" actId="1076"/>
          <ac:picMkLst>
            <pc:docMk/>
            <pc:sldMk cId="2176878142" sldId="261"/>
            <ac:picMk id="6" creationId="{DBB75A3D-9236-0F32-4DB3-8640590F658C}"/>
          </ac:picMkLst>
        </pc:picChg>
        <pc:picChg chg="add mod">
          <ac:chgData name="Trung Nghia Nguyen" userId="caf0b1f78d203fdc" providerId="LiveId" clId="{FA98E611-7EE5-4D53-A8F6-A8478DA16B0D}" dt="2023-03-18T18:02:27.665" v="3498" actId="14100"/>
          <ac:picMkLst>
            <pc:docMk/>
            <pc:sldMk cId="2176878142" sldId="261"/>
            <ac:picMk id="8" creationId="{CA8451FB-3C2B-4482-8DC3-38D9C773F858}"/>
          </ac:picMkLst>
        </pc:picChg>
        <pc:cxnChg chg="add mod">
          <ac:chgData name="Trung Nghia Nguyen" userId="caf0b1f78d203fdc" providerId="LiveId" clId="{FA98E611-7EE5-4D53-A8F6-A8478DA16B0D}" dt="2023-03-17T04:38:01.916" v="3027"/>
          <ac:cxnSpMkLst>
            <pc:docMk/>
            <pc:sldMk cId="2176878142" sldId="261"/>
            <ac:cxnSpMk id="3" creationId="{E9060F41-5A0D-7040-5C8F-79CFAA7E7D72}"/>
          </ac:cxnSpMkLst>
        </pc:cxnChg>
      </pc:sldChg>
      <pc:sldChg chg="addSp delSp modSp add del mod">
        <pc:chgData name="Trung Nghia Nguyen" userId="caf0b1f78d203fdc" providerId="LiveId" clId="{FA98E611-7EE5-4D53-A8F6-A8478DA16B0D}" dt="2023-03-17T07:03:47.972" v="3265" actId="2696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7.061" v="3052" actId="478"/>
          <ac:spMkLst>
            <pc:docMk/>
            <pc:sldMk cId="875898025" sldId="262"/>
            <ac:spMk id="4" creationId="{78B0134D-73F0-E0EE-EAA2-40F53D578455}"/>
          </ac:spMkLst>
        </pc:spChg>
        <pc:spChg chg="add mod">
          <ac:chgData name="Trung Nghia Nguyen" userId="caf0b1f78d203fdc" providerId="LiveId" clId="{FA98E611-7EE5-4D53-A8F6-A8478DA16B0D}" dt="2023-03-17T04:39:07.317" v="3053"/>
          <ac:spMkLst>
            <pc:docMk/>
            <pc:sldMk cId="875898025" sldId="262"/>
            <ac:spMk id="5" creationId="{7AF6E6C4-7E4D-6951-DD77-D67FDB08BE33}"/>
          </ac:spMkLst>
        </pc:spChg>
        <pc:spChg chg="add mod">
          <ac:chgData name="Trung Nghia Nguyen" userId="caf0b1f78d203fdc" providerId="LiveId" clId="{FA98E611-7EE5-4D53-A8F6-A8478DA16B0D}" dt="2023-03-17T06:38:20.448" v="3252" actId="207"/>
          <ac:spMkLst>
            <pc:docMk/>
            <pc:sldMk cId="875898025" sldId="262"/>
            <ac:spMk id="7" creationId="{C27A575E-AACF-0BC5-FF71-5FCE2C283EAA}"/>
          </ac:spMkLst>
        </pc:spChg>
        <pc:cxnChg chg="add mod">
          <ac:chgData name="Trung Nghia Nguyen" userId="caf0b1f78d203fdc" providerId="LiveId" clId="{FA98E611-7EE5-4D53-A8F6-A8478DA16B0D}" dt="2023-03-17T04:38:00.559" v="3026"/>
          <ac:cxnSpMkLst>
            <pc:docMk/>
            <pc:sldMk cId="875898025" sldId="262"/>
            <ac:cxnSpMk id="3" creationId="{C4BB4107-403F-CD25-8D62-E1CD580C39E7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58.154" v="4565" actId="20577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3.344" v="3050" actId="478"/>
          <ac:spMkLst>
            <pc:docMk/>
            <pc:sldMk cId="482173432" sldId="263"/>
            <ac:spMk id="4" creationId="{A2FC1147-7412-C677-5A5A-BF19366C123D}"/>
          </ac:spMkLst>
        </pc:spChg>
        <pc:spChg chg="add mod">
          <ac:chgData name="Trung Nghia Nguyen" userId="caf0b1f78d203fdc" providerId="LiveId" clId="{FA98E611-7EE5-4D53-A8F6-A8478DA16B0D}" dt="2023-03-19T19:41:58.154" v="4565" actId="20577"/>
          <ac:spMkLst>
            <pc:docMk/>
            <pc:sldMk cId="482173432" sldId="263"/>
            <ac:spMk id="5" creationId="{5EFED488-422D-714E-BC8D-1EFFE4EB27EF}"/>
          </ac:spMkLst>
        </pc:spChg>
        <pc:spChg chg="add mod">
          <ac:chgData name="Trung Nghia Nguyen" userId="caf0b1f78d203fdc" providerId="LiveId" clId="{FA98E611-7EE5-4D53-A8F6-A8478DA16B0D}" dt="2023-03-17T06:23:12.888" v="3165" actId="114"/>
          <ac:spMkLst>
            <pc:docMk/>
            <pc:sldMk cId="482173432" sldId="263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19:17.560" v="3097" actId="14100"/>
          <ac:picMkLst>
            <pc:docMk/>
            <pc:sldMk cId="482173432" sldId="263"/>
            <ac:picMk id="8" creationId="{64343610-2239-3C37-0292-61E9C46DADC0}"/>
          </ac:picMkLst>
        </pc:picChg>
        <pc:picChg chg="add mod">
          <ac:chgData name="Trung Nghia Nguyen" userId="caf0b1f78d203fdc" providerId="LiveId" clId="{FA98E611-7EE5-4D53-A8F6-A8478DA16B0D}" dt="2023-03-17T06:19:27.485" v="3100" actId="14100"/>
          <ac:picMkLst>
            <pc:docMk/>
            <pc:sldMk cId="482173432" sldId="263"/>
            <ac:picMk id="1026" creationId="{8B6FAEF3-00E8-C2B6-6484-BD77EBFDEA2F}"/>
          </ac:picMkLst>
        </pc:picChg>
        <pc:cxnChg chg="add mod">
          <ac:chgData name="Trung Nghia Nguyen" userId="caf0b1f78d203fdc" providerId="LiveId" clId="{FA98E611-7EE5-4D53-A8F6-A8478DA16B0D}" dt="2023-03-17T04:37:58.915" v="3025"/>
          <ac:cxnSpMkLst>
            <pc:docMk/>
            <pc:sldMk cId="482173432" sldId="263"/>
            <ac:cxnSpMk id="3" creationId="{0C90852F-CCF4-2CB4-185D-9BD76C10552E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32.285" v="4576" actId="20577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9.392" v="3058" actId="478"/>
          <ac:spMkLst>
            <pc:docMk/>
            <pc:sldMk cId="2895901428" sldId="264"/>
            <ac:spMk id="4" creationId="{60A99F50-FB46-F4B1-BC79-AB008BB54B45}"/>
          </ac:spMkLst>
        </pc:spChg>
        <pc:spChg chg="add mod">
          <ac:chgData name="Trung Nghia Nguyen" userId="caf0b1f78d203fdc" providerId="LiveId" clId="{FA98E611-7EE5-4D53-A8F6-A8478DA16B0D}" dt="2023-03-19T19:42:32.285" v="4576" actId="20577"/>
          <ac:spMkLst>
            <pc:docMk/>
            <pc:sldMk cId="2895901428" sldId="264"/>
            <ac:spMk id="5" creationId="{F5D7CFDC-9C3E-5EB6-442E-0427CF3FD978}"/>
          </ac:spMkLst>
        </pc:spChg>
        <pc:cxnChg chg="add mod">
          <ac:chgData name="Trung Nghia Nguyen" userId="caf0b1f78d203fdc" providerId="LiveId" clId="{FA98E611-7EE5-4D53-A8F6-A8478DA16B0D}" dt="2023-03-17T04:38:04.341" v="3029"/>
          <ac:cxnSpMkLst>
            <pc:docMk/>
            <pc:sldMk cId="2895901428" sldId="264"/>
            <ac:cxnSpMk id="3" creationId="{000902B5-E704-F9CF-DC0B-DDD6C94EF14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2:46.679" v="4580" actId="20577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27.464" v="3062" actId="478"/>
          <ac:spMkLst>
            <pc:docMk/>
            <pc:sldMk cId="4283605162" sldId="265"/>
            <ac:spMk id="4" creationId="{3384EA73-795D-DBBD-C798-301784B97C0D}"/>
          </ac:spMkLst>
        </pc:spChg>
        <pc:spChg chg="add mod">
          <ac:chgData name="Trung Nghia Nguyen" userId="caf0b1f78d203fdc" providerId="LiveId" clId="{FA98E611-7EE5-4D53-A8F6-A8478DA16B0D}" dt="2023-03-18T18:06:10.161" v="3553" actId="114"/>
          <ac:spMkLst>
            <pc:docMk/>
            <pc:sldMk cId="4283605162" sldId="265"/>
            <ac:spMk id="4" creationId="{6155AFF2-5D57-35C2-5FA4-18DC56B50EDC}"/>
          </ac:spMkLst>
        </pc:spChg>
        <pc:spChg chg="add mod">
          <ac:chgData name="Trung Nghia Nguyen" userId="caf0b1f78d203fdc" providerId="LiveId" clId="{FA98E611-7EE5-4D53-A8F6-A8478DA16B0D}" dt="2023-03-19T19:42:46.679" v="4580" actId="20577"/>
          <ac:spMkLst>
            <pc:docMk/>
            <pc:sldMk cId="4283605162" sldId="265"/>
            <ac:spMk id="5" creationId="{C636AC51-235F-27C4-310D-353DA6ACFACB}"/>
          </ac:spMkLst>
        </pc:spChg>
        <pc:spChg chg="add mod">
          <ac:chgData name="Trung Nghia Nguyen" userId="caf0b1f78d203fdc" providerId="LiveId" clId="{FA98E611-7EE5-4D53-A8F6-A8478DA16B0D}" dt="2023-03-18T18:07:06.115" v="3566" actId="20577"/>
          <ac:spMkLst>
            <pc:docMk/>
            <pc:sldMk cId="4283605162" sldId="265"/>
            <ac:spMk id="8" creationId="{5B6ADF82-7127-B1E1-AB08-85E9AFA2C229}"/>
          </ac:spMkLst>
        </pc:spChg>
        <pc:spChg chg="add mod">
          <ac:chgData name="Trung Nghia Nguyen" userId="caf0b1f78d203fdc" providerId="LiveId" clId="{FA98E611-7EE5-4D53-A8F6-A8478DA16B0D}" dt="2023-03-18T18:08:32.927" v="3572" actId="1076"/>
          <ac:spMkLst>
            <pc:docMk/>
            <pc:sldMk cId="4283605162" sldId="265"/>
            <ac:spMk id="12" creationId="{C28A47A4-273C-2F4E-0D9B-7FF4CE6F8FC8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06:37.350" v="3555" actId="1076"/>
          <ac:picMkLst>
            <pc:docMk/>
            <pc:sldMk cId="4283605162" sldId="265"/>
            <ac:picMk id="7" creationId="{9BE015F4-B740-114F-C17A-D68586C61382}"/>
          </ac:picMkLst>
        </pc:picChg>
        <pc:picChg chg="add mod">
          <ac:chgData name="Trung Nghia Nguyen" userId="caf0b1f78d203fdc" providerId="LiveId" clId="{FA98E611-7EE5-4D53-A8F6-A8478DA16B0D}" dt="2023-03-18T18:07:58.319" v="3570" actId="1076"/>
          <ac:picMkLst>
            <pc:docMk/>
            <pc:sldMk cId="4283605162" sldId="265"/>
            <ac:picMk id="10" creationId="{64FFD8A3-EA3E-8803-1A9E-83B9D68AD773}"/>
          </ac:picMkLst>
        </pc:picChg>
        <pc:picChg chg="add mod">
          <ac:chgData name="Trung Nghia Nguyen" userId="caf0b1f78d203fdc" providerId="LiveId" clId="{FA98E611-7EE5-4D53-A8F6-A8478DA16B0D}" dt="2023-03-18T18:08:47.529" v="3575" actId="14100"/>
          <ac:picMkLst>
            <pc:docMk/>
            <pc:sldMk cId="4283605162" sldId="265"/>
            <ac:picMk id="15" creationId="{E1B123BE-4EEC-7C2E-0D92-C3C0811176CB}"/>
          </ac:picMkLst>
        </pc:picChg>
        <pc:cxnChg chg="add mod">
          <ac:chgData name="Trung Nghia Nguyen" userId="caf0b1f78d203fdc" providerId="LiveId" clId="{FA98E611-7EE5-4D53-A8F6-A8478DA16B0D}" dt="2023-03-17T04:38:07.552" v="3031"/>
          <ac:cxnSpMkLst>
            <pc:docMk/>
            <pc:sldMk cId="4283605162" sldId="265"/>
            <ac:cxnSpMk id="3" creationId="{2CD06583-66AF-701D-3EFB-7B57FC7CBC6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2:52.243" v="4581" actId="20577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1.432" v="3064" actId="478"/>
          <ac:spMkLst>
            <pc:docMk/>
            <pc:sldMk cId="1755807355" sldId="266"/>
            <ac:spMk id="4" creationId="{9FC5A47E-E156-CE54-D964-B05D97E3E440}"/>
          </ac:spMkLst>
        </pc:spChg>
        <pc:spChg chg="add mod">
          <ac:chgData name="Trung Nghia Nguyen" userId="caf0b1f78d203fdc" providerId="LiveId" clId="{FA98E611-7EE5-4D53-A8F6-A8478DA16B0D}" dt="2023-03-19T19:42:52.243" v="4581" actId="20577"/>
          <ac:spMkLst>
            <pc:docMk/>
            <pc:sldMk cId="1755807355" sldId="266"/>
            <ac:spMk id="5" creationId="{5A7DF51B-1976-A0EB-6F7B-B4A2CB037D53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  <pc:picChg chg="add del mod modCrop">
          <ac:chgData name="Trung Nghia Nguyen" userId="caf0b1f78d203fdc" providerId="LiveId" clId="{FA98E611-7EE5-4D53-A8F6-A8478DA16B0D}" dt="2023-03-18T18:13:54.951" v="3582" actId="21"/>
          <ac:picMkLst>
            <pc:docMk/>
            <pc:sldMk cId="1755807355" sldId="266"/>
            <ac:picMk id="6" creationId="{22C59D75-28CE-46F5-5707-658FE476BFDD}"/>
          </ac:picMkLst>
        </pc:picChg>
        <pc:picChg chg="add mod">
          <ac:chgData name="Trung Nghia Nguyen" userId="caf0b1f78d203fdc" providerId="LiveId" clId="{FA98E611-7EE5-4D53-A8F6-A8478DA16B0D}" dt="2023-03-19T19:33:43.778" v="4351" actId="1076"/>
          <ac:picMkLst>
            <pc:docMk/>
            <pc:sldMk cId="1755807355" sldId="266"/>
            <ac:picMk id="6" creationId="{F965E609-B8C6-9840-FCA8-51EC5CD8ADD1}"/>
          </ac:picMkLst>
        </pc:picChg>
        <pc:cxnChg chg="add mod">
          <ac:chgData name="Trung Nghia Nguyen" userId="caf0b1f78d203fdc" providerId="LiveId" clId="{FA98E611-7EE5-4D53-A8F6-A8478DA16B0D}" dt="2023-03-17T04:38:09.225" v="3032"/>
          <ac:cxnSpMkLst>
            <pc:docMk/>
            <pc:sldMk cId="1755807355" sldId="266"/>
            <ac:cxnSpMk id="3" creationId="{A6209D13-18E2-CE90-A8FC-47240D1DB3DD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2:55.901" v="4582" actId="20577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5.292" v="3066" actId="478"/>
          <ac:spMkLst>
            <pc:docMk/>
            <pc:sldMk cId="420754388" sldId="267"/>
            <ac:spMk id="4" creationId="{5B057441-CC31-82D0-2A61-D4C277283FF0}"/>
          </ac:spMkLst>
        </pc:spChg>
        <pc:spChg chg="add mod">
          <ac:chgData name="Trung Nghia Nguyen" userId="caf0b1f78d203fdc" providerId="LiveId" clId="{FA98E611-7EE5-4D53-A8F6-A8478DA16B0D}" dt="2023-03-19T19:42:55.901" v="4582" actId="20577"/>
          <ac:spMkLst>
            <pc:docMk/>
            <pc:sldMk cId="420754388" sldId="267"/>
            <ac:spMk id="5" creationId="{5AE77F4E-29AF-200B-741F-D59D22548F68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13:56.175" v="3583"/>
          <ac:picMkLst>
            <pc:docMk/>
            <pc:sldMk cId="420754388" sldId="267"/>
            <ac:picMk id="4" creationId="{E12BC0F1-607B-17E9-1754-F5489A61089A}"/>
          </ac:picMkLst>
        </pc:picChg>
        <pc:cxnChg chg="add mod">
          <ac:chgData name="Trung Nghia Nguyen" userId="caf0b1f78d203fdc" providerId="LiveId" clId="{FA98E611-7EE5-4D53-A8F6-A8478DA16B0D}" dt="2023-03-17T04:38:10.896" v="3033"/>
          <ac:cxnSpMkLst>
            <pc:docMk/>
            <pc:sldMk cId="420754388" sldId="267"/>
            <ac:cxnSpMk id="3" creationId="{C2A7E5D0-0732-35D5-18A2-C5CE2320D9B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3:00.657" v="4583" actId="20577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0.169" v="3068" actId="478"/>
          <ac:spMkLst>
            <pc:docMk/>
            <pc:sldMk cId="1800081090" sldId="268"/>
            <ac:spMk id="4" creationId="{FC0C686F-2BB6-97A5-A2E3-8228181D7A3F}"/>
          </ac:spMkLst>
        </pc:spChg>
        <pc:spChg chg="add mod">
          <ac:chgData name="Trung Nghia Nguyen" userId="caf0b1f78d203fdc" providerId="LiveId" clId="{FA98E611-7EE5-4D53-A8F6-A8478DA16B0D}" dt="2023-03-19T19:43:00.657" v="4583" actId="20577"/>
          <ac:spMkLst>
            <pc:docMk/>
            <pc:sldMk cId="1800081090" sldId="268"/>
            <ac:spMk id="5" creationId="{1D7A3032-17B2-6AEA-AC88-9349A439BD22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12.276" v="3034"/>
          <ac:cxnSpMkLst>
            <pc:docMk/>
            <pc:sldMk cId="1800081090" sldId="268"/>
            <ac:cxnSpMk id="3" creationId="{BAC105F8-C950-5DDE-6CB7-BB032057CD4E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05.507" v="4586" actId="20577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3.792" v="3070" actId="478"/>
          <ac:spMkLst>
            <pc:docMk/>
            <pc:sldMk cId="4260099494" sldId="269"/>
            <ac:spMk id="4" creationId="{4A9B31A6-4583-92AA-E2E8-0E1B56527FAB}"/>
          </ac:spMkLst>
        </pc:spChg>
        <pc:spChg chg="add mod">
          <ac:chgData name="Trung Nghia Nguyen" userId="caf0b1f78d203fdc" providerId="LiveId" clId="{FA98E611-7EE5-4D53-A8F6-A8478DA16B0D}" dt="2023-03-19T19:43:05.507" v="4586" actId="20577"/>
          <ac:spMkLst>
            <pc:docMk/>
            <pc:sldMk cId="4260099494" sldId="269"/>
            <ac:spMk id="5" creationId="{44F9D552-E912-19E9-0162-3E4C662F5413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18T18:27:23.003" v="3592" actId="1076"/>
          <ac:picMkLst>
            <pc:docMk/>
            <pc:sldMk cId="4260099494" sldId="269"/>
            <ac:picMk id="6" creationId="{373DC444-4599-D269-D2D6-A3F6CA69A851}"/>
          </ac:picMkLst>
        </pc:picChg>
        <pc:cxnChg chg="add mod">
          <ac:chgData name="Trung Nghia Nguyen" userId="caf0b1f78d203fdc" providerId="LiveId" clId="{FA98E611-7EE5-4D53-A8F6-A8478DA16B0D}" dt="2023-03-17T04:38:13.996" v="3035"/>
          <ac:cxnSpMkLst>
            <pc:docMk/>
            <pc:sldMk cId="4260099494" sldId="269"/>
            <ac:cxnSpMk id="3" creationId="{ACBF7746-FE0E-173A-5173-1104D3149676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14.363" v="4590" actId="20577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0.628" v="3074" actId="478"/>
          <ac:spMkLst>
            <pc:docMk/>
            <pc:sldMk cId="2511818953" sldId="270"/>
            <ac:spMk id="4" creationId="{AFB91D5C-95A0-4C14-9E44-3E33C99FBE7F}"/>
          </ac:spMkLst>
        </pc:spChg>
        <pc:spChg chg="add mod">
          <ac:chgData name="Trung Nghia Nguyen" userId="caf0b1f78d203fdc" providerId="LiveId" clId="{FA98E611-7EE5-4D53-A8F6-A8478DA16B0D}" dt="2023-03-19T19:43:14.363" v="4590" actId="20577"/>
          <ac:spMkLst>
            <pc:docMk/>
            <pc:sldMk cId="2511818953" sldId="270"/>
            <ac:spMk id="5" creationId="{7E679B62-7EFE-6C17-20E7-5EFB751FBD73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18T18:30:02.221" v="3595" actId="478"/>
          <ac:picMkLst>
            <pc:docMk/>
            <pc:sldMk cId="2511818953" sldId="270"/>
            <ac:picMk id="6" creationId="{83246909-A1CC-816B-D558-2403AE26644F}"/>
          </ac:picMkLst>
        </pc:picChg>
        <pc:picChg chg="add del mod">
          <ac:chgData name="Trung Nghia Nguyen" userId="caf0b1f78d203fdc" providerId="LiveId" clId="{FA98E611-7EE5-4D53-A8F6-A8478DA16B0D}" dt="2023-03-18T18:31:57.248" v="3598" actId="478"/>
          <ac:picMkLst>
            <pc:docMk/>
            <pc:sldMk cId="2511818953" sldId="270"/>
            <ac:picMk id="8" creationId="{886B370D-F837-49D0-4BAA-2CBF68A486EA}"/>
          </ac:picMkLst>
        </pc:picChg>
        <pc:picChg chg="add mod">
          <ac:chgData name="Trung Nghia Nguyen" userId="caf0b1f78d203fdc" providerId="LiveId" clId="{FA98E611-7EE5-4D53-A8F6-A8478DA16B0D}" dt="2023-03-18T18:39:28.117" v="3603" actId="1076"/>
          <ac:picMkLst>
            <pc:docMk/>
            <pc:sldMk cId="2511818953" sldId="270"/>
            <ac:picMk id="10" creationId="{18007800-E682-98CF-F763-93064B193CD7}"/>
          </ac:picMkLst>
        </pc:picChg>
        <pc:picChg chg="add mod">
          <ac:chgData name="Trung Nghia Nguyen" userId="caf0b1f78d203fdc" providerId="LiveId" clId="{FA98E611-7EE5-4D53-A8F6-A8478DA16B0D}" dt="2023-03-18T18:39:23.469" v="3602" actId="1076"/>
          <ac:picMkLst>
            <pc:docMk/>
            <pc:sldMk cId="2511818953" sldId="270"/>
            <ac:picMk id="13" creationId="{5ECDC6C7-6458-4D2B-BD68-F1E95B358571}"/>
          </ac:picMkLst>
        </pc:picChg>
        <pc:cxnChg chg="add mod">
          <ac:chgData name="Trung Nghia Nguyen" userId="caf0b1f78d203fdc" providerId="LiveId" clId="{FA98E611-7EE5-4D53-A8F6-A8478DA16B0D}" dt="2023-03-17T04:38:17.041" v="3037"/>
          <ac:cxnSpMkLst>
            <pc:docMk/>
            <pc:sldMk cId="2511818953" sldId="270"/>
            <ac:cxnSpMk id="3" creationId="{01D99BB4-E244-0C9E-63D6-F28CA906065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3:19.278" v="4593" actId="20577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6.114" v="3076" actId="478"/>
          <ac:spMkLst>
            <pc:docMk/>
            <pc:sldMk cId="2278832414" sldId="271"/>
            <ac:spMk id="4" creationId="{75AE8E16-8704-F0FC-A727-505C588A8404}"/>
          </ac:spMkLst>
        </pc:spChg>
        <pc:spChg chg="add mod">
          <ac:chgData name="Trung Nghia Nguyen" userId="caf0b1f78d203fdc" providerId="LiveId" clId="{FA98E611-7EE5-4D53-A8F6-A8478DA16B0D}" dt="2023-03-19T19:43:19.278" v="4593" actId="20577"/>
          <ac:spMkLst>
            <pc:docMk/>
            <pc:sldMk cId="2278832414" sldId="271"/>
            <ac:spMk id="5" creationId="{C9086857-A576-49DA-0719-5BEB9C24F20C}"/>
          </ac:spMkLst>
        </pc:spChg>
        <pc:spChg chg="add del">
          <ac:chgData name="Trung Nghia Nguyen" userId="caf0b1f78d203fdc" providerId="LiveId" clId="{FA98E611-7EE5-4D53-A8F6-A8478DA16B0D}" dt="2023-03-18T18:48:21.799" v="3605" actId="22"/>
          <ac:spMkLst>
            <pc:docMk/>
            <pc:sldMk cId="2278832414" sldId="271"/>
            <ac:spMk id="6" creationId="{5B87C63A-F05D-9F9B-3078-B83C9F562134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48:28.906" v="3609" actId="1076"/>
          <ac:picMkLst>
            <pc:docMk/>
            <pc:sldMk cId="2278832414" sldId="271"/>
            <ac:picMk id="8" creationId="{820423F8-513B-EEA7-5347-CED754AC2ADB}"/>
          </ac:picMkLst>
        </pc:picChg>
        <pc:cxnChg chg="add mod">
          <ac:chgData name="Trung Nghia Nguyen" userId="caf0b1f78d203fdc" providerId="LiveId" clId="{FA98E611-7EE5-4D53-A8F6-A8478DA16B0D}" dt="2023-03-17T04:38:18.269" v="3038"/>
          <ac:cxnSpMkLst>
            <pc:docMk/>
            <pc:sldMk cId="2278832414" sldId="271"/>
            <ac:cxnSpMk id="3" creationId="{0793C2BD-0304-6397-AA72-38E3636506AC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46.776" v="4606" actId="20577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9T19:37:12.524" v="4433" actId="114"/>
          <ac:spMkLst>
            <pc:docMk/>
            <pc:sldMk cId="610409002" sldId="272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9T19:43:46.776" v="4606" actId="20577"/>
          <ac:spMkLst>
            <pc:docMk/>
            <pc:sldMk cId="610409002" sldId="272"/>
            <ac:spMk id="4" creationId="{CE933A1E-D43F-BDBC-88C5-FA719398A112}"/>
          </ac:spMkLst>
        </pc:spChg>
        <pc:spChg chg="add del mod">
          <ac:chgData name="Trung Nghia Nguyen" userId="caf0b1f78d203fdc" providerId="LiveId" clId="{FA98E611-7EE5-4D53-A8F6-A8478DA16B0D}" dt="2023-03-19T19:41:14.049" v="4554" actId="478"/>
          <ac:spMkLst>
            <pc:docMk/>
            <pc:sldMk cId="610409002" sldId="272"/>
            <ac:spMk id="6" creationId="{6E7DC4E6-EDF3-8448-440F-42E4F1368376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  <pc:graphicFrameChg chg="add mod modGraphic">
          <ac:chgData name="Trung Nghia Nguyen" userId="caf0b1f78d203fdc" providerId="LiveId" clId="{FA98E611-7EE5-4D53-A8F6-A8478DA16B0D}" dt="2023-03-19T19:41:20.482" v="4555" actId="1076"/>
          <ac:graphicFrameMkLst>
            <pc:docMk/>
            <pc:sldMk cId="610409002" sldId="272"/>
            <ac:graphicFrameMk id="7" creationId="{B54C5B81-FA74-EF54-364C-2501CA6C224F}"/>
          </ac:graphicFrameMkLst>
        </pc:graphicFrameChg>
        <pc:cxnChg chg="add mod">
          <ac:chgData name="Trung Nghia Nguyen" userId="caf0b1f78d203fdc" providerId="LiveId" clId="{FA98E611-7EE5-4D53-A8F6-A8478DA16B0D}" dt="2023-03-17T04:38:23.115" v="3041"/>
          <ac:cxnSpMkLst>
            <pc:docMk/>
            <pc:sldMk cId="610409002" sldId="272"/>
            <ac:cxnSpMk id="3" creationId="{435823BE-9FB1-635E-7F74-DEA50A87D246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38.278" v="4577" actId="20577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39:23.979" v="3060" actId="478"/>
          <ac:spMkLst>
            <pc:docMk/>
            <pc:sldMk cId="3245475923" sldId="273"/>
            <ac:spMk id="5" creationId="{E1627484-B3B2-F2C3-F446-F44A1980716C}"/>
          </ac:spMkLst>
        </pc:spChg>
        <pc:spChg chg="add mod">
          <ac:chgData name="Trung Nghia Nguyen" userId="caf0b1f78d203fdc" providerId="LiveId" clId="{FA98E611-7EE5-4D53-A8F6-A8478DA16B0D}" dt="2023-03-19T19:42:38.278" v="4577" actId="20577"/>
          <ac:spMkLst>
            <pc:docMk/>
            <pc:sldMk cId="3245475923" sldId="273"/>
            <ac:spMk id="6" creationId="{F6D86575-6F62-E86B-CB8C-67FDEFFD30D6}"/>
          </ac:spMkLst>
        </pc:spChg>
        <pc:graphicFrameChg chg="add mod modGraphic">
          <ac:chgData name="Trung Nghia Nguyen" userId="caf0b1f78d203fdc" providerId="LiveId" clId="{FA98E611-7EE5-4D53-A8F6-A8478DA16B0D}" dt="2023-03-19T19:27:35.395" v="4349" actId="20577"/>
          <ac:graphicFrameMkLst>
            <pc:docMk/>
            <pc:sldMk cId="3245475923" sldId="273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05.752" v="3030"/>
          <ac:cxnSpMkLst>
            <pc:docMk/>
            <pc:sldMk cId="3245475923" sldId="273"/>
            <ac:cxnSpMk id="2" creationId="{7C8A4417-1481-B1E7-23CC-E5C9CAD25F2C}"/>
          </ac:cxnSpMkLst>
        </pc:cxnChg>
      </pc:sldChg>
      <pc:sldChg chg="addSp delSp modSp add mod ord">
        <pc:chgData name="Trung Nghia Nguyen" userId="caf0b1f78d203fdc" providerId="LiveId" clId="{FA98E611-7EE5-4D53-A8F6-A8478DA16B0D}" dt="2023-03-19T19:43:09.521" v="4587" actId="20577"/>
        <pc:sldMkLst>
          <pc:docMk/>
          <pc:sldMk cId="1354583273" sldId="274"/>
        </pc:sldMkLst>
        <pc:spChg chg="add del mod">
          <ac:chgData name="Trung Nghia Nguyen" userId="caf0b1f78d203fdc" providerId="LiveId" clId="{FA98E611-7EE5-4D53-A8F6-A8478DA16B0D}" dt="2023-03-17T04:39:47.372" v="3072" actId="478"/>
          <ac:spMkLst>
            <pc:docMk/>
            <pc:sldMk cId="1354583273" sldId="274"/>
            <ac:spMk id="5" creationId="{5C96A552-627E-CE46-EB0C-BD1DE0A52080}"/>
          </ac:spMkLst>
        </pc:spChg>
        <pc:spChg chg="add mod">
          <ac:chgData name="Trung Nghia Nguyen" userId="caf0b1f78d203fdc" providerId="LiveId" clId="{FA98E611-7EE5-4D53-A8F6-A8478DA16B0D}" dt="2023-03-19T19:43:09.521" v="4587" actId="20577"/>
          <ac:spMkLst>
            <pc:docMk/>
            <pc:sldMk cId="1354583273" sldId="274"/>
            <ac:spMk id="6" creationId="{2562B724-D426-FE46-6638-FB3781266C15}"/>
          </ac:spMkLst>
        </pc:spChg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9T19:34:09.297" v="4407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15.696" v="3036"/>
          <ac:cxnSpMkLst>
            <pc:docMk/>
            <pc:sldMk cId="1354583273" sldId="274"/>
            <ac:cxnSpMk id="2" creationId="{D42DA17F-60A5-AE4F-3CF5-1D8ED68A7208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24.151" v="4596" actId="20577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add del mod">
          <ac:chgData name="Trung Nghia Nguyen" userId="caf0b1f78d203fdc" providerId="LiveId" clId="{FA98E611-7EE5-4D53-A8F6-A8478DA16B0D}" dt="2023-03-17T04:40:00.889" v="3078" actId="478"/>
          <ac:spMkLst>
            <pc:docMk/>
            <pc:sldMk cId="288851990" sldId="275"/>
            <ac:spMk id="5" creationId="{705A7030-1F27-CBA4-A7AA-C6D158A2EFFB}"/>
          </ac:spMkLst>
        </pc:spChg>
        <pc:spChg chg="add mod">
          <ac:chgData name="Trung Nghia Nguyen" userId="caf0b1f78d203fdc" providerId="LiveId" clId="{FA98E611-7EE5-4D53-A8F6-A8478DA16B0D}" dt="2023-03-19T19:43:24.151" v="4596" actId="20577"/>
          <ac:spMkLst>
            <pc:docMk/>
            <pc:sldMk cId="288851990" sldId="275"/>
            <ac:spMk id="6" creationId="{FA80F292-9DC6-3B07-3494-F7CEDA19647D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9T19:34:24.716" v="4431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0.076" v="3039"/>
          <ac:cxnSpMkLst>
            <pc:docMk/>
            <pc:sldMk cId="288851990" sldId="275"/>
            <ac:cxnSpMk id="2" creationId="{9C1236E6-E36B-726A-5DB7-9CAC65580E73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40.637" v="4603" actId="20577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40:05.232" v="3080" actId="478"/>
          <ac:spMkLst>
            <pc:docMk/>
            <pc:sldMk cId="2797651471" sldId="276"/>
            <ac:spMk id="5" creationId="{1A768D09-65B6-BD7C-A142-B559924B5F8D}"/>
          </ac:spMkLst>
        </pc:spChg>
        <pc:spChg chg="add mod">
          <ac:chgData name="Trung Nghia Nguyen" userId="caf0b1f78d203fdc" providerId="LiveId" clId="{FA98E611-7EE5-4D53-A8F6-A8478DA16B0D}" dt="2023-03-19T19:43:31.201" v="4599" actId="20577"/>
          <ac:spMkLst>
            <pc:docMk/>
            <pc:sldMk cId="2797651471" sldId="276"/>
            <ac:spMk id="6" creationId="{FD7465EC-84B6-406C-4864-45ADF9FB642F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Graphic">
          <ac:chgData name="Trung Nghia Nguyen" userId="caf0b1f78d203fdc" providerId="LiveId" clId="{FA98E611-7EE5-4D53-A8F6-A8478DA16B0D}" dt="2023-03-19T19:43:40.637" v="4603" actId="20577"/>
          <ac:graphicFrameMkLst>
            <pc:docMk/>
            <pc:sldMk cId="2797651471" sldId="276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1.533" v="3040"/>
          <ac:cxnSpMkLst>
            <pc:docMk/>
            <pc:sldMk cId="2797651471" sldId="276"/>
            <ac:cxnSpMk id="2" creationId="{E84DC22F-1018-3740-66B4-518AAE2387D5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43.354" v="4559" actId="20577"/>
        <pc:sldMkLst>
          <pc:docMk/>
          <pc:sldMk cId="1442048206" sldId="277"/>
        </pc:sldMkLst>
        <pc:spChg chg="add del mod">
          <ac:chgData name="Trung Nghia Nguyen" userId="caf0b1f78d203fdc" providerId="LiveId" clId="{FA98E611-7EE5-4D53-A8F6-A8478DA16B0D}" dt="2023-03-17T04:38:51.609" v="3044" actId="478"/>
          <ac:spMkLst>
            <pc:docMk/>
            <pc:sldMk cId="1442048206" sldId="277"/>
            <ac:spMk id="3" creationId="{2A02747A-930E-E80B-D12A-3C88421445D2}"/>
          </ac:spMkLst>
        </pc:spChg>
        <pc:spChg chg="add mod">
          <ac:chgData name="Trung Nghia Nguyen" userId="caf0b1f78d203fdc" providerId="LiveId" clId="{FA98E611-7EE5-4D53-A8F6-A8478DA16B0D}" dt="2023-03-19T19:41:43.354" v="4559" actId="20577"/>
          <ac:spMkLst>
            <pc:docMk/>
            <pc:sldMk cId="1442048206" sldId="277"/>
            <ac:spMk id="4" creationId="{8C7A2A31-FB7A-4F1F-44D0-57F56E22618B}"/>
          </ac:spMkLst>
        </pc:spChg>
        <pc:graphicFrameChg chg="add del mod modGraphic">
          <ac:chgData name="Trung Nghia Nguyen" userId="caf0b1f78d203fdc" providerId="LiveId" clId="{FA98E611-7EE5-4D53-A8F6-A8478DA16B0D}" dt="2023-03-19T19:23:27.922" v="4268" actId="20577"/>
          <ac:graphicFrameMkLst>
            <pc:docMk/>
            <pc:sldMk cId="1442048206" sldId="27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3.870" v="3022"/>
          <ac:cxnSpMkLst>
            <pc:docMk/>
            <pc:sldMk cId="1442048206" sldId="277"/>
            <ac:cxnSpMk id="2" creationId="{0AB1CEC5-2BAD-1C07-6B07-F474F46A98DB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02.542" v="4567" actId="20577"/>
        <pc:sldMkLst>
          <pc:docMk/>
          <pc:sldMk cId="599745211" sldId="278"/>
        </pc:sldMkLst>
        <pc:spChg chg="mod">
          <ac:chgData name="Trung Nghia Nguyen" userId="caf0b1f78d203fdc" providerId="LiveId" clId="{FA98E611-7EE5-4D53-A8F6-A8478DA16B0D}" dt="2023-03-19T19:42:02.542" v="4567" actId="20577"/>
          <ac:spMkLst>
            <pc:docMk/>
            <pc:sldMk cId="599745211" sldId="278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3:21.018" v="3181" actId="114"/>
          <ac:spMkLst>
            <pc:docMk/>
            <pc:sldMk cId="599745211" sldId="278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22:56.812" v="3160" actId="1076"/>
          <ac:picMkLst>
            <pc:docMk/>
            <pc:sldMk cId="599745211" sldId="278"/>
            <ac:picMk id="7" creationId="{A8746AB3-58A2-74F9-9140-30A7E3ED3167}"/>
          </ac:picMkLst>
        </pc:picChg>
        <pc:picChg chg="del">
          <ac:chgData name="Trung Nghia Nguyen" userId="caf0b1f78d203fdc" providerId="LiveId" clId="{FA98E611-7EE5-4D53-A8F6-A8478DA16B0D}" dt="2023-03-17T06:22:21.850" v="3158" actId="478"/>
          <ac:picMkLst>
            <pc:docMk/>
            <pc:sldMk cId="599745211" sldId="278"/>
            <ac:picMk id="8" creationId="{64343610-2239-3C37-0292-61E9C46DADC0}"/>
          </ac:picMkLst>
        </pc:picChg>
        <pc:picChg chg="del">
          <ac:chgData name="Trung Nghia Nguyen" userId="caf0b1f78d203fdc" providerId="LiveId" clId="{FA98E611-7EE5-4D53-A8F6-A8478DA16B0D}" dt="2023-03-17T06:21:56.494" v="3151" actId="478"/>
          <ac:picMkLst>
            <pc:docMk/>
            <pc:sldMk cId="599745211" sldId="278"/>
            <ac:picMk id="1026" creationId="{8B6FAEF3-00E8-C2B6-6484-BD77EBFDEA2F}"/>
          </ac:picMkLst>
        </pc:picChg>
        <pc:picChg chg="add mod">
          <ac:chgData name="Trung Nghia Nguyen" userId="caf0b1f78d203fdc" providerId="LiveId" clId="{FA98E611-7EE5-4D53-A8F6-A8478DA16B0D}" dt="2023-03-17T06:23:24.904" v="3182" actId="1076"/>
          <ac:picMkLst>
            <pc:docMk/>
            <pc:sldMk cId="599745211" sldId="278"/>
            <ac:picMk id="2050" creationId="{10442409-7C1A-0341-44F3-33E0573712DD}"/>
          </ac:picMkLst>
        </pc:picChg>
      </pc:sldChg>
      <pc:sldChg chg="addSp delSp modSp add mod">
        <pc:chgData name="Trung Nghia Nguyen" userId="caf0b1f78d203fdc" providerId="LiveId" clId="{FA98E611-7EE5-4D53-A8F6-A8478DA16B0D}" dt="2023-03-19T19:42:08.819" v="4569" actId="20577"/>
        <pc:sldMkLst>
          <pc:docMk/>
          <pc:sldMk cId="2754922991" sldId="279"/>
        </pc:sldMkLst>
        <pc:spChg chg="mod">
          <ac:chgData name="Trung Nghia Nguyen" userId="caf0b1f78d203fdc" providerId="LiveId" clId="{FA98E611-7EE5-4D53-A8F6-A8478DA16B0D}" dt="2023-03-19T19:42:08.819" v="4569" actId="20577"/>
          <ac:spMkLst>
            <pc:docMk/>
            <pc:sldMk cId="2754922991" sldId="279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6:42.641" v="3210" actId="1076"/>
          <ac:spMkLst>
            <pc:docMk/>
            <pc:sldMk cId="2754922991" sldId="279"/>
            <ac:spMk id="6" creationId="{E89CDB90-AF28-D274-AC55-ECC8E0120E31}"/>
          </ac:spMkLst>
        </pc:spChg>
        <pc:picChg chg="del">
          <ac:chgData name="Trung Nghia Nguyen" userId="caf0b1f78d203fdc" providerId="LiveId" clId="{FA98E611-7EE5-4D53-A8F6-A8478DA16B0D}" dt="2023-03-17T06:25:39.982" v="3191" actId="478"/>
          <ac:picMkLst>
            <pc:docMk/>
            <pc:sldMk cId="2754922991" sldId="279"/>
            <ac:picMk id="7" creationId="{A8746AB3-58A2-74F9-9140-30A7E3ED3167}"/>
          </ac:picMkLst>
        </pc:picChg>
        <pc:picChg chg="add mod">
          <ac:chgData name="Trung Nghia Nguyen" userId="caf0b1f78d203fdc" providerId="LiveId" clId="{FA98E611-7EE5-4D53-A8F6-A8478DA16B0D}" dt="2023-03-17T06:26:17.123" v="3195" actId="14100"/>
          <ac:picMkLst>
            <pc:docMk/>
            <pc:sldMk cId="2754922991" sldId="279"/>
            <ac:picMk id="8" creationId="{2BCBC959-D18B-486A-A2CE-1317A0097C33}"/>
          </ac:picMkLst>
        </pc:picChg>
        <pc:picChg chg="del">
          <ac:chgData name="Trung Nghia Nguyen" userId="caf0b1f78d203fdc" providerId="LiveId" clId="{FA98E611-7EE5-4D53-A8F6-A8478DA16B0D}" dt="2023-03-17T06:25:21.497" v="3184" actId="478"/>
          <ac:picMkLst>
            <pc:docMk/>
            <pc:sldMk cId="2754922991" sldId="279"/>
            <ac:picMk id="2050" creationId="{10442409-7C1A-0341-44F3-33E0573712DD}"/>
          </ac:picMkLst>
        </pc:picChg>
        <pc:picChg chg="add mod">
          <ac:chgData name="Trung Nghia Nguyen" userId="caf0b1f78d203fdc" providerId="LiveId" clId="{FA98E611-7EE5-4D53-A8F6-A8478DA16B0D}" dt="2023-03-17T06:26:27.754" v="3197" actId="14100"/>
          <ac:picMkLst>
            <pc:docMk/>
            <pc:sldMk cId="2754922991" sldId="279"/>
            <ac:picMk id="3074" creationId="{0282A2DD-FF67-A086-5C74-2D8174B11DC8}"/>
          </ac:picMkLst>
        </pc:picChg>
      </pc:sldChg>
      <pc:sldChg chg="addSp modSp add mod modNotesTx">
        <pc:chgData name="Trung Nghia Nguyen" userId="caf0b1f78d203fdc" providerId="LiveId" clId="{FA98E611-7EE5-4D53-A8F6-A8478DA16B0D}" dt="2023-03-19T19:42:13.274" v="4571" actId="20577"/>
        <pc:sldMkLst>
          <pc:docMk/>
          <pc:sldMk cId="1570060703" sldId="280"/>
        </pc:sldMkLst>
        <pc:spChg chg="mod">
          <ac:chgData name="Trung Nghia Nguyen" userId="caf0b1f78d203fdc" providerId="LiveId" clId="{FA98E611-7EE5-4D53-A8F6-A8478DA16B0D}" dt="2023-03-19T19:42:13.274" v="4571" actId="20577"/>
          <ac:spMkLst>
            <pc:docMk/>
            <pc:sldMk cId="1570060703" sldId="280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7T07:03:30.383" v="3264" actId="1076"/>
          <ac:spMkLst>
            <pc:docMk/>
            <pc:sldMk cId="1570060703" sldId="280"/>
            <ac:spMk id="7" creationId="{C27A575E-AACF-0BC5-FF71-5FCE2C283EAA}"/>
          </ac:spMkLst>
        </pc:spChg>
        <pc:picChg chg="add mod">
          <ac:chgData name="Trung Nghia Nguyen" userId="caf0b1f78d203fdc" providerId="LiveId" clId="{FA98E611-7EE5-4D53-A8F6-A8478DA16B0D}" dt="2023-03-18T17:45:27.382" v="3465" actId="1076"/>
          <ac:picMkLst>
            <pc:docMk/>
            <pc:sldMk cId="1570060703" sldId="280"/>
            <ac:picMk id="6" creationId="{2B44FC83-2398-5E3A-C381-62AE739D08A6}"/>
          </ac:picMkLst>
        </pc:picChg>
      </pc:sldChg>
      <pc:sldChg chg="addSp delSp modSp add mod">
        <pc:chgData name="Trung Nghia Nguyen" userId="caf0b1f78d203fdc" providerId="LiveId" clId="{FA98E611-7EE5-4D53-A8F6-A8478DA16B0D}" dt="2023-03-19T19:42:18.183" v="4572" actId="20577"/>
        <pc:sldMkLst>
          <pc:docMk/>
          <pc:sldMk cId="3262030844" sldId="281"/>
        </pc:sldMkLst>
        <pc:spChg chg="mod">
          <ac:chgData name="Trung Nghia Nguyen" userId="caf0b1f78d203fdc" providerId="LiveId" clId="{FA98E611-7EE5-4D53-A8F6-A8478DA16B0D}" dt="2023-03-19T19:42:18.183" v="4572" actId="20577"/>
          <ac:spMkLst>
            <pc:docMk/>
            <pc:sldMk cId="3262030844" sldId="281"/>
            <ac:spMk id="5" creationId="{7AF6E6C4-7E4D-6951-DD77-D67FDB08BE33}"/>
          </ac:spMkLst>
        </pc:spChg>
        <pc:spChg chg="del mod">
          <ac:chgData name="Trung Nghia Nguyen" userId="caf0b1f78d203fdc" providerId="LiveId" clId="{FA98E611-7EE5-4D53-A8F6-A8478DA16B0D}" dt="2023-03-18T17:45:45.010" v="3467" actId="478"/>
          <ac:spMkLst>
            <pc:docMk/>
            <pc:sldMk cId="3262030844" sldId="281"/>
            <ac:spMk id="7" creationId="{C27A575E-AACF-0BC5-FF71-5FCE2C283EAA}"/>
          </ac:spMkLst>
        </pc:spChg>
        <pc:spChg chg="add mod">
          <ac:chgData name="Trung Nghia Nguyen" userId="caf0b1f78d203fdc" providerId="LiveId" clId="{FA98E611-7EE5-4D53-A8F6-A8478DA16B0D}" dt="2023-03-18T17:45:47.896" v="3470" actId="20577"/>
          <ac:spMkLst>
            <pc:docMk/>
            <pc:sldMk cId="3262030844" sldId="281"/>
            <ac:spMk id="9" creationId="{51CE0FD5-4BE3-F7D8-2BC7-6F59ED933512}"/>
          </ac:spMkLst>
        </pc:spChg>
        <pc:picChg chg="del">
          <ac:chgData name="Trung Nghia Nguyen" userId="caf0b1f78d203fdc" providerId="LiveId" clId="{FA98E611-7EE5-4D53-A8F6-A8478DA16B0D}" dt="2023-03-18T17:44:32.151" v="3443" actId="478"/>
          <ac:picMkLst>
            <pc:docMk/>
            <pc:sldMk cId="3262030844" sldId="281"/>
            <ac:picMk id="6" creationId="{2B44FC83-2398-5E3A-C381-62AE739D08A6}"/>
          </ac:picMkLst>
        </pc:picChg>
        <pc:picChg chg="add mod ord">
          <ac:chgData name="Trung Nghia Nguyen" userId="caf0b1f78d203fdc" providerId="LiveId" clId="{FA98E611-7EE5-4D53-A8F6-A8478DA16B0D}" dt="2023-03-18T17:45:32.441" v="3466" actId="1076"/>
          <ac:picMkLst>
            <pc:docMk/>
            <pc:sldMk cId="3262030844" sldId="281"/>
            <ac:picMk id="8" creationId="{E0B6CD8B-6138-6045-0302-D72BA24864A4}"/>
          </ac:picMkLst>
        </pc:picChg>
      </pc:sldChg>
      <pc:sldChg chg="delSp modSp add del mod">
        <pc:chgData name="Trung Nghia Nguyen" userId="caf0b1f78d203fdc" providerId="LiveId" clId="{FA98E611-7EE5-4D53-A8F6-A8478DA16B0D}" dt="2023-03-18T17:45:55.167" v="3471" actId="47"/>
        <pc:sldMkLst>
          <pc:docMk/>
          <pc:sldMk cId="1576429670" sldId="282"/>
        </pc:sldMkLst>
        <pc:spChg chg="mod">
          <ac:chgData name="Trung Nghia Nguyen" userId="caf0b1f78d203fdc" providerId="LiveId" clId="{FA98E611-7EE5-4D53-A8F6-A8478DA16B0D}" dt="2023-03-18T17:45:13.631" v="3462" actId="20577"/>
          <ac:spMkLst>
            <pc:docMk/>
            <pc:sldMk cId="1576429670" sldId="282"/>
            <ac:spMk id="7" creationId="{C27A575E-AACF-0BC5-FF71-5FCE2C283EAA}"/>
          </ac:spMkLst>
        </pc:spChg>
        <pc:picChg chg="del mod">
          <ac:chgData name="Trung Nghia Nguyen" userId="caf0b1f78d203fdc" providerId="LiveId" clId="{FA98E611-7EE5-4D53-A8F6-A8478DA16B0D}" dt="2023-03-18T17:45:17.520" v="3464" actId="478"/>
          <ac:picMkLst>
            <pc:docMk/>
            <pc:sldMk cId="1576429670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19T19:42:21.407" v="4573" actId="20577"/>
        <pc:sldMkLst>
          <pc:docMk/>
          <pc:sldMk cId="4109717965" sldId="282"/>
        </pc:sldMkLst>
        <pc:spChg chg="mod">
          <ac:chgData name="Trung Nghia Nguyen" userId="caf0b1f78d203fdc" providerId="LiveId" clId="{FA98E611-7EE5-4D53-A8F6-A8478DA16B0D}" dt="2023-03-19T19:42:21.407" v="4573" actId="20577"/>
          <ac:spMkLst>
            <pc:docMk/>
            <pc:sldMk cId="4109717965" sldId="282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8T17:46:02.114" v="3483" actId="20577"/>
          <ac:spMkLst>
            <pc:docMk/>
            <pc:sldMk cId="4109717965" sldId="282"/>
            <ac:spMk id="9" creationId="{51CE0FD5-4BE3-F7D8-2BC7-6F59ED933512}"/>
          </ac:spMkLst>
        </pc:spChg>
        <pc:picChg chg="add mod ord">
          <ac:chgData name="Trung Nghia Nguyen" userId="caf0b1f78d203fdc" providerId="LiveId" clId="{FA98E611-7EE5-4D53-A8F6-A8478DA16B0D}" dt="2023-03-18T17:58:07.675" v="3491" actId="167"/>
          <ac:picMkLst>
            <pc:docMk/>
            <pc:sldMk cId="4109717965" sldId="282"/>
            <ac:picMk id="6" creationId="{507FC860-8B46-AEB4-EE18-02AC586D78D6}"/>
          </ac:picMkLst>
        </pc:picChg>
        <pc:picChg chg="del">
          <ac:chgData name="Trung Nghia Nguyen" userId="caf0b1f78d203fdc" providerId="LiveId" clId="{FA98E611-7EE5-4D53-A8F6-A8478DA16B0D}" dt="2023-03-18T17:46:06.175" v="3484" actId="478"/>
          <ac:picMkLst>
            <pc:docMk/>
            <pc:sldMk cId="4109717965" sldId="282"/>
            <ac:picMk id="8" creationId="{E0B6CD8B-6138-6045-0302-D72BA24864A4}"/>
          </ac:picMkLst>
        </pc:pic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95020-72AA-4787-B4DB-4E5B3A15E30F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ngbro/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8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TRƯỜNG ĐẠI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35086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phuctran14121@gmail.com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3EF83-1ED7-DCBA-7737-4EE3F208EA1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C6B5DE-252A-6692-B1E6-C658AB98BEE6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0B6CD8B-6138-6045-0302-D72BA2486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89327"/>
            <a:ext cx="4724028" cy="5002487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07FC860-8B46-AEB4-EE18-02AC586D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089326"/>
            <a:ext cx="4905375" cy="526186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1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0F41-5A0D-7040-5C8F-79CFAA7E7D72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3F5182-C15F-B8A2-79A6-98CC56113930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75A3D-9236-0F32-4DB3-8640590F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458659"/>
            <a:ext cx="3795089" cy="4412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451FB-3C2B-4482-8DC3-38D9C773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93" y="1458660"/>
            <a:ext cx="396483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7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78CC92-2ECC-6731-44B3-E00C5607B1A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60C39D-ACC4-FD53-200A-C206C7FACCF7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1821D-6D7D-E062-A69A-509104FD42F8}"/>
              </a:ext>
            </a:extLst>
          </p:cNvPr>
          <p:cNvSpPr txBox="1"/>
          <p:nvPr/>
        </p:nvSpPr>
        <p:spPr>
          <a:xfrm>
            <a:off x="3019363" y="3053167"/>
            <a:ext cx="31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Tương tự lớp SingleFoodSearch</a:t>
            </a:r>
          </a:p>
        </p:txBody>
      </p:sp>
    </p:spTree>
    <p:extLst>
      <p:ext uri="{BB962C8B-B14F-4D97-AF65-F5344CB8AC3E}">
        <p14:creationId xmlns:p14="http://schemas.microsoft.com/office/powerpoint/2010/main" val="347428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0902B5-E704-F9CF-DC0B-DDD6C94EF14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7CFDC-9C3E-5EB6-442E-0427CF3FD97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14</a:t>
            </a:r>
          </a:p>
        </p:txBody>
      </p:sp>
    </p:spTree>
    <p:extLst>
      <p:ext uri="{BB962C8B-B14F-4D97-AF65-F5344CB8AC3E}">
        <p14:creationId xmlns:p14="http://schemas.microsoft.com/office/powerpoint/2010/main" val="289590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03578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7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8A4417-1481-B1E7-23CC-E5C9CAD25F2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D86575-6F62-E86B-CB8C-67FDEFFD30D6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15</a:t>
            </a:r>
          </a:p>
        </p:txBody>
      </p:sp>
    </p:spTree>
    <p:extLst>
      <p:ext uri="{BB962C8B-B14F-4D97-AF65-F5344CB8AC3E}">
        <p14:creationId xmlns:p14="http://schemas.microsoft.com/office/powerpoint/2010/main" val="324547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D06583-66AF-701D-3EFB-7B57FC7CBC6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36AC51-235F-27C4-310D-353DA6ACFAC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5AFF2-5D57-35C2-5FA4-18DC56B50EDC}"/>
              </a:ext>
            </a:extLst>
          </p:cNvPr>
          <p:cNvSpPr txBox="1"/>
          <p:nvPr/>
        </p:nvSpPr>
        <p:spPr>
          <a:xfrm>
            <a:off x="781048" y="1800225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Euclidean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015F4-B740-114F-C17A-D68586C6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1800225"/>
            <a:ext cx="4086225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ADF82-7127-B1E1-AB08-85E9AFA2C229}"/>
              </a:ext>
            </a:extLst>
          </p:cNvPr>
          <p:cNvSpPr txBox="1"/>
          <p:nvPr/>
        </p:nvSpPr>
        <p:spPr>
          <a:xfrm>
            <a:off x="781048" y="3466509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Manhattan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FD8A3-EA3E-8803-1A9E-83B9D68AD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9" y="3714757"/>
            <a:ext cx="2626957" cy="465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8A47A4-273C-2F4E-0D9B-7FF4CE6F8FC8}"/>
              </a:ext>
            </a:extLst>
          </p:cNvPr>
          <p:cNvSpPr txBox="1"/>
          <p:nvPr/>
        </p:nvSpPr>
        <p:spPr>
          <a:xfrm>
            <a:off x="781047" y="5132793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Manhattan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123BE-4EEC-7C2E-0D92-C3C081117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298" y="5103604"/>
            <a:ext cx="3793656" cy="6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0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209D13-18E2-CE90-A8FC-47240D1DB3D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7DF51B-1976-A0EB-6F7B-B4A2CB037D5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5E609-B8C6-9840-FCA8-51EC5CD8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79" y="1374251"/>
            <a:ext cx="163844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E5D0-0732-35D5-18A2-C5CE2320D9B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E77F4E-29AF-200B-741F-D59D22548F6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BC0F1-607B-17E9-1754-F5489A610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"/>
          <a:stretch/>
        </p:blipFill>
        <p:spPr>
          <a:xfrm>
            <a:off x="1909762" y="1912531"/>
            <a:ext cx="5324476" cy="32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C105F8-C950-5DDE-6CB7-BB032057CD4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A3032-17B2-6AEA-AC88-9349A439BD22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19</a:t>
            </a:r>
          </a:p>
        </p:txBody>
      </p:sp>
    </p:spTree>
    <p:extLst>
      <p:ext uri="{BB962C8B-B14F-4D97-AF65-F5344CB8AC3E}">
        <p14:creationId xmlns:p14="http://schemas.microsoft.com/office/powerpoint/2010/main" val="180008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04077"/>
              </p:ext>
            </p:extLst>
          </p:nvPr>
        </p:nvGraphicFramePr>
        <p:xfrm>
          <a:off x="626268" y="1383568"/>
          <a:ext cx="789146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959312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38849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SingleFoodSearchProblem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các cấu trúc dữ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 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3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mini animate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lên MultiFoodSearch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Heurictis cho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A*, GBFS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93439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E91735-6F4E-1EBB-5B25-60BB71493CF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15035-7BD4-17B1-61CC-73A16FAB9E8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73DC444-4599-D269-D2D6-A3F6CA69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31" y="1273993"/>
            <a:ext cx="4815938" cy="516592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BF7746-FE0E-173A-5173-1104D314967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9D552-E912-19E9-0162-3E4C662F541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20</a:t>
            </a:r>
          </a:p>
        </p:txBody>
      </p:sp>
    </p:spTree>
    <p:extLst>
      <p:ext uri="{BB962C8B-B14F-4D97-AF65-F5344CB8AC3E}">
        <p14:creationId xmlns:p14="http://schemas.microsoft.com/office/powerpoint/2010/main" val="426009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45538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2DA17F-60A5-AE4F-3CF5-1D8ED68A7208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62B724-D426-FE46-6638-FB3781266C15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21</a:t>
            </a:r>
          </a:p>
        </p:txBody>
      </p:sp>
    </p:spTree>
    <p:extLst>
      <p:ext uri="{BB962C8B-B14F-4D97-AF65-F5344CB8AC3E}">
        <p14:creationId xmlns:p14="http://schemas.microsoft.com/office/powerpoint/2010/main" val="135458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D99BB4-E244-0C9E-63D6-F28CA906065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679B62-7EFE-6C17-20E7-5EFB751FBD7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07800-E682-98CF-F763-93064B19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70277"/>
            <a:ext cx="3009900" cy="3028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DC6C7-6458-4D2B-BD68-F1E95B35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81" y="4414083"/>
            <a:ext cx="621083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1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93C2BD-0304-6397-AA72-38E3636506A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086857-A576-49DA-0719-5BEB9C24F20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423F8-513B-EEA7-5347-CED754AC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6" y="1881460"/>
            <a:ext cx="6844048" cy="30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3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85860"/>
              </p:ext>
            </p:extLst>
          </p:nvPr>
        </p:nvGraphicFramePr>
        <p:xfrm>
          <a:off x="1850248" y="1815894"/>
          <a:ext cx="544350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1236E6-E36B-726A-5DB7-9CAC65580E73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80F292-9DC6-3B07-3494-F7CEDA19647D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24</a:t>
            </a:r>
          </a:p>
        </p:txBody>
      </p:sp>
    </p:spTree>
    <p:extLst>
      <p:ext uri="{BB962C8B-B14F-4D97-AF65-F5344CB8AC3E}">
        <p14:creationId xmlns:p14="http://schemas.microsoft.com/office/powerpoint/2010/main" val="28885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85228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 được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6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8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58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tổng quát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25</a:t>
            </a:r>
          </a:p>
        </p:txBody>
      </p:sp>
    </p:spTree>
    <p:extLst>
      <p:ext uri="{BB962C8B-B14F-4D97-AF65-F5344CB8AC3E}">
        <p14:creationId xmlns:p14="http://schemas.microsoft.com/office/powerpoint/2010/main" val="279765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823BE-9FB1-635E-7F74-DEA50A87D24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933A1E-D43F-BDBC-88C5-FA719398A112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26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4C5B81-FA74-EF54-364C-2501CA6C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7718"/>
              </p:ext>
            </p:extLst>
          </p:nvPr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305991631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814521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0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44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716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5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9811"/>
              </p:ext>
            </p:extLst>
          </p:nvPr>
        </p:nvGraphicFramePr>
        <p:xfrm>
          <a:off x="626268" y="1383568"/>
          <a:ext cx="7891464" cy="340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798539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895868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hoá A* cho cả hai vấn đề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EightQueenProblem và hill_climbing_search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4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chương trình chạy yêu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bản trình bày 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1077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1CEC5-2BAD-1C07-6B07-F474F46A98DB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A2A31-FB7A-4F1F-44D0-57F56E22618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3</a:t>
            </a:r>
          </a:p>
        </p:txBody>
      </p:sp>
    </p:spTree>
    <p:extLst>
      <p:ext uri="{BB962C8B-B14F-4D97-AF65-F5344CB8AC3E}">
        <p14:creationId xmlns:p14="http://schemas.microsoft.com/office/powerpoint/2010/main" val="14420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72864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3DF9C-2FEB-EE52-21A1-DBBB2454EA38}"/>
              </a:ext>
            </a:extLst>
          </p:cNvPr>
          <p:cNvSpPr txBox="1"/>
          <p:nvPr/>
        </p:nvSpPr>
        <p:spPr>
          <a:xfrm>
            <a:off x="1000124" y="5592544"/>
            <a:ext cx="71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Workspace: </a:t>
            </a:r>
            <a:r>
              <a:rPr lang="en-US" i="1">
                <a:hlinkClick r:id="rId3"/>
              </a:rPr>
              <a:t>https://github.com/trngbro/AI</a:t>
            </a:r>
            <a:r>
              <a:rPr lang="en-US" i="1"/>
              <a:t> (Private during deadline time)</a:t>
            </a:r>
            <a:br>
              <a:rPr lang="en-US" i="1"/>
            </a:b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5848A5-3C88-A3DF-9B0B-60160834435A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B62299-A944-8252-B1CB-882A15417931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8DC54-039D-02F5-CE7D-B44993CE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44" y="1512394"/>
            <a:ext cx="4983912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pic>
        <p:nvPicPr>
          <p:cNvPr id="1026" name="Picture 2" descr="Introduction to Stack - Data Structure and Algorithm Tutorials -  GeeksforGeeks">
            <a:extLst>
              <a:ext uri="{FF2B5EF4-FFF2-40B4-BE49-F238E27FC236}">
                <a16:creationId xmlns:a16="http://schemas.microsoft.com/office/drawing/2014/main" id="{8B6FAEF3-00E8-C2B6-6484-BD77EBFD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458312"/>
            <a:ext cx="4963221" cy="42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161834" y="5825609"/>
            <a:ext cx="32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 workflow and implements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43610-2239-3C37-0292-61E9C46D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97" y="1458660"/>
            <a:ext cx="2577296" cy="4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350419" y="5434579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 workflow and implements</a:t>
            </a:r>
          </a:p>
        </p:txBody>
      </p:sp>
      <p:pic>
        <p:nvPicPr>
          <p:cNvPr id="2050" name="Picture 2" descr="Queue Data Structure - GeeksforGeeks">
            <a:extLst>
              <a:ext uri="{FF2B5EF4-FFF2-40B4-BE49-F238E27FC236}">
                <a16:creationId xmlns:a16="http://schemas.microsoft.com/office/drawing/2014/main" id="{10442409-7C1A-0341-44F3-33E057371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3"/>
          <a:stretch/>
        </p:blipFill>
        <p:spPr bwMode="auto">
          <a:xfrm>
            <a:off x="633412" y="2350108"/>
            <a:ext cx="4948238" cy="19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46AB3-58A2-74F9-9140-30A7E3ED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11" y="1545812"/>
            <a:ext cx="285012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2566066" y="5419010"/>
            <a:ext cx="401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PrioriryQueue workflow and implements</a:t>
            </a:r>
          </a:p>
        </p:txBody>
      </p:sp>
      <p:pic>
        <p:nvPicPr>
          <p:cNvPr id="3074" name="Picture 2" descr="Priority Queue in C++ Standard Template Library (STL) - GeeksforGeeks">
            <a:extLst>
              <a:ext uri="{FF2B5EF4-FFF2-40B4-BE49-F238E27FC236}">
                <a16:creationId xmlns:a16="http://schemas.microsoft.com/office/drawing/2014/main" id="{0282A2DD-FF67-A086-5C74-2D8174B11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r="14428"/>
          <a:stretch/>
        </p:blipFill>
        <p:spPr bwMode="auto">
          <a:xfrm>
            <a:off x="349875" y="1440821"/>
            <a:ext cx="4863619" cy="3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BC959-D18B-486A-A2CE-1317A0097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6" y="1440822"/>
            <a:ext cx="2951030" cy="37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575E-AACF-0BC5-FF71-5FCE2C283EAA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B44FC83-2398-5E3A-C381-62AE739D0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102171"/>
            <a:ext cx="5549708" cy="50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963</Words>
  <Application>Microsoft Office PowerPoint</Application>
  <PresentationFormat>On-screen Show (4:3)</PresentationFormat>
  <Paragraphs>305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dcterms:created xsi:type="dcterms:W3CDTF">2023-03-16T04:23:27Z</dcterms:created>
  <dcterms:modified xsi:type="dcterms:W3CDTF">2023-03-19T20:07:42Z</dcterms:modified>
</cp:coreProperties>
</file>