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6" r:id="rId3"/>
    <p:sldId id="277" r:id="rId4"/>
    <p:sldId id="258" r:id="rId5"/>
    <p:sldId id="259" r:id="rId6"/>
    <p:sldId id="263" r:id="rId7"/>
    <p:sldId id="278" r:id="rId8"/>
    <p:sldId id="279" r:id="rId9"/>
    <p:sldId id="280" r:id="rId10"/>
    <p:sldId id="281" r:id="rId11"/>
    <p:sldId id="261" r:id="rId12"/>
    <p:sldId id="260" r:id="rId13"/>
    <p:sldId id="264" r:id="rId14"/>
    <p:sldId id="273" r:id="rId15"/>
    <p:sldId id="265" r:id="rId16"/>
    <p:sldId id="266" r:id="rId17"/>
    <p:sldId id="267" r:id="rId18"/>
    <p:sldId id="268" r:id="rId19"/>
    <p:sldId id="269" r:id="rId20"/>
    <p:sldId id="274" r:id="rId21"/>
    <p:sldId id="270" r:id="rId22"/>
    <p:sldId id="271" r:id="rId23"/>
    <p:sldId id="275" r:id="rId24"/>
    <p:sldId id="276" r:id="rId25"/>
    <p:sldId id="27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8E611-7EE5-4D53-A8F6-A8478DA16B0D}" v="107" dt="2023-03-17T07:03:03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6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ng Nghia Nguyen" userId="caf0b1f78d203fdc" providerId="LiveId" clId="{FA98E611-7EE5-4D53-A8F6-A8478DA16B0D}"/>
    <pc:docChg chg="undo custSel addSld delSld modSld sldOrd modMainMaster">
      <pc:chgData name="Trung Nghia Nguyen" userId="caf0b1f78d203fdc" providerId="LiveId" clId="{FA98E611-7EE5-4D53-A8F6-A8478DA16B0D}" dt="2023-03-17T07:06:13.877" v="3269" actId="20577"/>
      <pc:docMkLst>
        <pc:docMk/>
      </pc:docMkLst>
      <pc:sldChg chg="addSp delSp modSp new mod">
        <pc:chgData name="Trung Nghia Nguyen" userId="caf0b1f78d203fdc" providerId="LiveId" clId="{FA98E611-7EE5-4D53-A8F6-A8478DA16B0D}" dt="2023-03-17T04:38:44.756" v="3043" actId="14100"/>
        <pc:sldMkLst>
          <pc:docMk/>
          <pc:sldMk cId="779292092" sldId="256"/>
        </pc:sldMkLst>
        <pc:spChg chg="del mod">
          <ac:chgData name="Trung Nghia Nguyen" userId="caf0b1f78d203fdc" providerId="LiveId" clId="{FA98E611-7EE5-4D53-A8F6-A8478DA16B0D}" dt="2023-03-16T04:25:31.003" v="2" actId="478"/>
          <ac:spMkLst>
            <pc:docMk/>
            <pc:sldMk cId="779292092" sldId="256"/>
            <ac:spMk id="2" creationId="{A117D592-65D1-FEB2-AB2A-1197CEC1533A}"/>
          </ac:spMkLst>
        </pc:spChg>
        <pc:spChg chg="del mod">
          <ac:chgData name="Trung Nghia Nguyen" userId="caf0b1f78d203fdc" providerId="LiveId" clId="{FA98E611-7EE5-4D53-A8F6-A8478DA16B0D}" dt="2023-03-16T04:26:30.339" v="75"/>
          <ac:spMkLst>
            <pc:docMk/>
            <pc:sldMk cId="779292092" sldId="256"/>
            <ac:spMk id="3" creationId="{10CEF238-71AF-8F0B-FAB7-5FB7BE0C6241}"/>
          </ac:spMkLst>
        </pc:spChg>
        <pc:spChg chg="add mod">
          <ac:chgData name="Trung Nghia Nguyen" userId="caf0b1f78d203fdc" providerId="LiveId" clId="{FA98E611-7EE5-4D53-A8F6-A8478DA16B0D}" dt="2023-03-17T04:38:44.756" v="3043" actId="14100"/>
          <ac:spMkLst>
            <pc:docMk/>
            <pc:sldMk cId="779292092" sldId="256"/>
            <ac:spMk id="3" creationId="{96D15035-7BD4-17B1-61CC-73A16FAB9E8C}"/>
          </ac:spMkLst>
        </pc:spChg>
        <pc:spChg chg="add del mod">
          <ac:chgData name="Trung Nghia Nguyen" userId="caf0b1f78d203fdc" providerId="LiveId" clId="{FA98E611-7EE5-4D53-A8F6-A8478DA16B0D}" dt="2023-03-16T04:26:33.737" v="76" actId="478"/>
          <ac:spMkLst>
            <pc:docMk/>
            <pc:sldMk cId="779292092" sldId="256"/>
            <ac:spMk id="4" creationId="{D3541119-F88B-63E0-D9CB-1FBA398AF2C2}"/>
          </ac:spMkLst>
        </pc:spChg>
        <pc:spChg chg="add del mod">
          <ac:chgData name="Trung Nghia Nguyen" userId="caf0b1f78d203fdc" providerId="LiveId" clId="{FA98E611-7EE5-4D53-A8F6-A8478DA16B0D}" dt="2023-03-16T04:26:41.747" v="80" actId="478"/>
          <ac:spMkLst>
            <pc:docMk/>
            <pc:sldMk cId="779292092" sldId="256"/>
            <ac:spMk id="5" creationId="{ABA30120-0E89-CD7C-399C-36E8D45B427C}"/>
          </ac:spMkLst>
        </pc:spChg>
        <pc:spChg chg="add del mod">
          <ac:chgData name="Trung Nghia Nguyen" userId="caf0b1f78d203fdc" providerId="LiveId" clId="{FA98E611-7EE5-4D53-A8F6-A8478DA16B0D}" dt="2023-03-16T04:27:22.442" v="90"/>
          <ac:spMkLst>
            <pc:docMk/>
            <pc:sldMk cId="779292092" sldId="256"/>
            <ac:spMk id="6" creationId="{AAB06E32-4593-8D4D-C74D-CF8D31363477}"/>
          </ac:spMkLst>
        </pc:spChg>
        <pc:spChg chg="add del">
          <ac:chgData name="Trung Nghia Nguyen" userId="caf0b1f78d203fdc" providerId="LiveId" clId="{FA98E611-7EE5-4D53-A8F6-A8478DA16B0D}" dt="2023-03-16T04:27:09.227" v="84" actId="22"/>
          <ac:spMkLst>
            <pc:docMk/>
            <pc:sldMk cId="779292092" sldId="256"/>
            <ac:spMk id="8" creationId="{AA71866C-55AA-CB05-D180-FE98E4673862}"/>
          </ac:spMkLst>
        </pc:spChg>
        <pc:spChg chg="add del mod">
          <ac:chgData name="Trung Nghia Nguyen" userId="caf0b1f78d203fdc" providerId="LiveId" clId="{FA98E611-7EE5-4D53-A8F6-A8478DA16B0D}" dt="2023-03-16T04:27:21.819" v="88"/>
          <ac:spMkLst>
            <pc:docMk/>
            <pc:sldMk cId="779292092" sldId="256"/>
            <ac:spMk id="9" creationId="{BF2B2450-A3A7-8C9F-A35B-E45EC50B2722}"/>
          </ac:spMkLst>
        </pc:spChg>
        <pc:spChg chg="add mod">
          <ac:chgData name="Trung Nghia Nguyen" userId="caf0b1f78d203fdc" providerId="LiveId" clId="{FA98E611-7EE5-4D53-A8F6-A8478DA16B0D}" dt="2023-03-16T05:56:31.363" v="885" actId="20577"/>
          <ac:spMkLst>
            <pc:docMk/>
            <pc:sldMk cId="779292092" sldId="256"/>
            <ac:spMk id="14" creationId="{63B4AB36-B54A-EA5C-2A74-F2C80BE0CBC4}"/>
          </ac:spMkLst>
        </pc:spChg>
        <pc:spChg chg="add del mod">
          <ac:chgData name="Trung Nghia Nguyen" userId="caf0b1f78d203fdc" providerId="LiveId" clId="{FA98E611-7EE5-4D53-A8F6-A8478DA16B0D}" dt="2023-03-16T05:56:37.340" v="886" actId="478"/>
          <ac:spMkLst>
            <pc:docMk/>
            <pc:sldMk cId="779292092" sldId="256"/>
            <ac:spMk id="15" creationId="{17843FAC-3233-9FA3-6096-5E9BE746F288}"/>
          </ac:spMkLst>
        </pc:spChg>
        <pc:graphicFrameChg chg="add mod modGraphic">
          <ac:chgData name="Trung Nghia Nguyen" userId="caf0b1f78d203fdc" providerId="LiveId" clId="{FA98E611-7EE5-4D53-A8F6-A8478DA16B0D}" dt="2023-03-17T04:33:02.780" v="2939" actId="20577"/>
          <ac:graphicFrameMkLst>
            <pc:docMk/>
            <pc:sldMk cId="779292092" sldId="256"/>
            <ac:graphicFrameMk id="16" creationId="{A794B221-780B-3E0D-DCDE-B4B669AD1AE3}"/>
          </ac:graphicFrameMkLst>
        </pc:graphicFrameChg>
        <pc:picChg chg="add mod">
          <ac:chgData name="Trung Nghia Nguyen" userId="caf0b1f78d203fdc" providerId="LiveId" clId="{FA98E611-7EE5-4D53-A8F6-A8478DA16B0D}" dt="2023-03-16T04:28:13.628" v="97" actId="1076"/>
          <ac:picMkLst>
            <pc:docMk/>
            <pc:sldMk cId="779292092" sldId="256"/>
            <ac:picMk id="1034" creationId="{6F72484C-A752-76F3-F259-0A997B815A00}"/>
          </ac:picMkLst>
        </pc:picChg>
        <pc:cxnChg chg="add mod">
          <ac:chgData name="Trung Nghia Nguyen" userId="caf0b1f78d203fdc" providerId="LiveId" clId="{FA98E611-7EE5-4D53-A8F6-A8478DA16B0D}" dt="2023-03-17T04:37:52.245" v="3021"/>
          <ac:cxnSpMkLst>
            <pc:docMk/>
            <pc:sldMk cId="779292092" sldId="256"/>
            <ac:cxnSpMk id="2" creationId="{D5E91735-6F4E-1EBB-5B25-60BB71493CFD}"/>
          </ac:cxnSpMkLst>
        </pc:cxnChg>
        <pc:cxnChg chg="add mod">
          <ac:chgData name="Trung Nghia Nguyen" userId="caf0b1f78d203fdc" providerId="LiveId" clId="{FA98E611-7EE5-4D53-A8F6-A8478DA16B0D}" dt="2023-03-16T04:29:23.337" v="100" actId="14100"/>
          <ac:cxnSpMkLst>
            <pc:docMk/>
            <pc:sldMk cId="779292092" sldId="256"/>
            <ac:cxnSpMk id="11" creationId="{E5C4A229-E185-5A4B-53B1-81D591292671}"/>
          </ac:cxnSpMkLst>
        </pc:cxnChg>
      </pc:sldChg>
      <pc:sldChg chg="addSp modSp add mod ord">
        <pc:chgData name="Trung Nghia Nguyen" userId="caf0b1f78d203fdc" providerId="LiveId" clId="{FA98E611-7EE5-4D53-A8F6-A8478DA16B0D}" dt="2023-03-17T04:37:47.645" v="3020" actId="14100"/>
        <pc:sldMkLst>
          <pc:docMk/>
          <pc:sldMk cId="502051408" sldId="257"/>
        </pc:sldMkLst>
        <pc:spChg chg="add mod">
          <ac:chgData name="Trung Nghia Nguyen" userId="caf0b1f78d203fdc" providerId="LiveId" clId="{FA98E611-7EE5-4D53-A8F6-A8478DA16B0D}" dt="2023-03-17T04:37:41.303" v="3019" actId="14100"/>
          <ac:spMkLst>
            <pc:docMk/>
            <pc:sldMk cId="502051408" sldId="257"/>
            <ac:spMk id="4" creationId="{A7C6B5DE-252A-6692-B1E6-C658AB98BEE6}"/>
          </ac:spMkLst>
        </pc:spChg>
        <pc:graphicFrameChg chg="mod modGraphic">
          <ac:chgData name="Trung Nghia Nguyen" userId="caf0b1f78d203fdc" providerId="LiveId" clId="{FA98E611-7EE5-4D53-A8F6-A8478DA16B0D}" dt="2023-03-16T05:55:18.040" v="793" actId="1076"/>
          <ac:graphicFrameMkLst>
            <pc:docMk/>
            <pc:sldMk cId="502051408" sldId="257"/>
            <ac:graphicFrameMk id="16" creationId="{A794B221-780B-3E0D-DCDE-B4B669AD1AE3}"/>
          </ac:graphicFrameMkLst>
        </pc:graphicFrameChg>
        <pc:cxnChg chg="add mod">
          <ac:chgData name="Trung Nghia Nguyen" userId="caf0b1f78d203fdc" providerId="LiveId" clId="{FA98E611-7EE5-4D53-A8F6-A8478DA16B0D}" dt="2023-03-17T04:37:47.645" v="3020" actId="14100"/>
          <ac:cxnSpMkLst>
            <pc:docMk/>
            <pc:sldMk cId="502051408" sldId="257"/>
            <ac:cxnSpMk id="2" creationId="{0193EF83-1ED7-DCBA-7737-4EE3F208EA17}"/>
          </ac:cxnSpMkLst>
        </pc:cxnChg>
      </pc:sldChg>
      <pc:sldChg chg="addSp delSp modSp add mod">
        <pc:chgData name="Trung Nghia Nguyen" userId="caf0b1f78d203fdc" providerId="LiveId" clId="{FA98E611-7EE5-4D53-A8F6-A8478DA16B0D}" dt="2023-03-17T04:38:56.706" v="3047"/>
        <pc:sldMkLst>
          <pc:docMk/>
          <pc:sldMk cId="3011248427" sldId="258"/>
        </pc:sldMkLst>
        <pc:spChg chg="add del mod">
          <ac:chgData name="Trung Nghia Nguyen" userId="caf0b1f78d203fdc" providerId="LiveId" clId="{FA98E611-7EE5-4D53-A8F6-A8478DA16B0D}" dt="2023-03-17T04:38:56.233" v="3046" actId="478"/>
          <ac:spMkLst>
            <pc:docMk/>
            <pc:sldMk cId="3011248427" sldId="258"/>
            <ac:spMk id="3" creationId="{00103708-BF71-4028-9F2C-BCD6FC6E2BB3}"/>
          </ac:spMkLst>
        </pc:spChg>
        <pc:spChg chg="add mod">
          <ac:chgData name="Trung Nghia Nguyen" userId="caf0b1f78d203fdc" providerId="LiveId" clId="{FA98E611-7EE5-4D53-A8F6-A8478DA16B0D}" dt="2023-03-17T04:38:56.706" v="3047"/>
          <ac:spMkLst>
            <pc:docMk/>
            <pc:sldMk cId="3011248427" sldId="258"/>
            <ac:spMk id="4" creationId="{11342279-3B1B-9555-FD5C-CA3839B3D029}"/>
          </ac:spMkLst>
        </pc:spChg>
        <pc:spChg chg="mod">
          <ac:chgData name="Trung Nghia Nguyen" userId="caf0b1f78d203fdc" providerId="LiveId" clId="{FA98E611-7EE5-4D53-A8F6-A8478DA16B0D}" dt="2023-03-16T06:01:33.515" v="1032" actId="20577"/>
          <ac:spMkLst>
            <pc:docMk/>
            <pc:sldMk cId="3011248427" sldId="258"/>
            <ac:spMk id="14" creationId="{63B4AB36-B54A-EA5C-2A74-F2C80BE0CBC4}"/>
          </ac:spMkLst>
        </pc:spChg>
        <pc:graphicFrameChg chg="mod modGraphic">
          <ac:chgData name="Trung Nghia Nguyen" userId="caf0b1f78d203fdc" providerId="LiveId" clId="{FA98E611-7EE5-4D53-A8F6-A8478DA16B0D}" dt="2023-03-17T04:33:36.908" v="2959" actId="20577"/>
          <ac:graphicFrameMkLst>
            <pc:docMk/>
            <pc:sldMk cId="3011248427" sldId="258"/>
            <ac:graphicFrameMk id="16" creationId="{A794B221-780B-3E0D-DCDE-B4B669AD1AE3}"/>
          </ac:graphicFrameMkLst>
        </pc:graphicFrameChg>
        <pc:cxnChg chg="add mod">
          <ac:chgData name="Trung Nghia Nguyen" userId="caf0b1f78d203fdc" providerId="LiveId" clId="{FA98E611-7EE5-4D53-A8F6-A8478DA16B0D}" dt="2023-03-17T04:37:55.646" v="3023"/>
          <ac:cxnSpMkLst>
            <pc:docMk/>
            <pc:sldMk cId="3011248427" sldId="258"/>
            <ac:cxnSpMk id="2" creationId="{AF3ADEA5-03F2-7E56-B6E6-8B6970A896CF}"/>
          </ac:cxnSpMkLst>
        </pc:cxnChg>
      </pc:sldChg>
      <pc:sldChg chg="addSp delSp modSp add mod">
        <pc:chgData name="Trung Nghia Nguyen" userId="caf0b1f78d203fdc" providerId="LiveId" clId="{FA98E611-7EE5-4D53-A8F6-A8478DA16B0D}" dt="2023-03-17T06:11:13.488" v="3083" actId="1076"/>
        <pc:sldMkLst>
          <pc:docMk/>
          <pc:sldMk cId="4019893558" sldId="259"/>
        </pc:sldMkLst>
        <pc:spChg chg="add mod">
          <ac:chgData name="Trung Nghia Nguyen" userId="caf0b1f78d203fdc" providerId="LiveId" clId="{FA98E611-7EE5-4D53-A8F6-A8478DA16B0D}" dt="2023-03-16T06:06:38.899" v="1143" actId="114"/>
          <ac:spMkLst>
            <pc:docMk/>
            <pc:sldMk cId="4019893558" sldId="259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8:59.674" v="3048" actId="478"/>
          <ac:spMkLst>
            <pc:docMk/>
            <pc:sldMk cId="4019893558" sldId="259"/>
            <ac:spMk id="4" creationId="{E6731AC8-6FBB-04D3-C8AD-D910046055D9}"/>
          </ac:spMkLst>
        </pc:spChg>
        <pc:spChg chg="add mod">
          <ac:chgData name="Trung Nghia Nguyen" userId="caf0b1f78d203fdc" providerId="LiveId" clId="{FA98E611-7EE5-4D53-A8F6-A8478DA16B0D}" dt="2023-03-17T04:38:59.852" v="3049"/>
          <ac:spMkLst>
            <pc:docMk/>
            <pc:sldMk cId="4019893558" sldId="259"/>
            <ac:spMk id="5" creationId="{38B62299-A944-8252-B1CB-882A15417931}"/>
          </ac:spMkLst>
        </pc:spChg>
        <pc:spChg chg="mod">
          <ac:chgData name="Trung Nghia Nguyen" userId="caf0b1f78d203fdc" providerId="LiveId" clId="{FA98E611-7EE5-4D53-A8F6-A8478DA16B0D}" dt="2023-03-16T06:05:39.139" v="1113" actId="20577"/>
          <ac:spMkLst>
            <pc:docMk/>
            <pc:sldMk cId="4019893558" sldId="259"/>
            <ac:spMk id="14" creationId="{63B4AB36-B54A-EA5C-2A74-F2C80BE0CBC4}"/>
          </ac:spMkLst>
        </pc:spChg>
        <pc:graphicFrameChg chg="del">
          <ac:chgData name="Trung Nghia Nguyen" userId="caf0b1f78d203fdc" providerId="LiveId" clId="{FA98E611-7EE5-4D53-A8F6-A8478DA16B0D}" dt="2023-03-16T06:05:53.385" v="1114" actId="478"/>
          <ac:graphicFrameMkLst>
            <pc:docMk/>
            <pc:sldMk cId="4019893558" sldId="259"/>
            <ac:graphicFrameMk id="16" creationId="{A794B221-780B-3E0D-DCDE-B4B669AD1AE3}"/>
          </ac:graphicFrameMkLst>
        </pc:graphicFrameChg>
        <pc:picChg chg="add mod">
          <ac:chgData name="Trung Nghia Nguyen" userId="caf0b1f78d203fdc" providerId="LiveId" clId="{FA98E611-7EE5-4D53-A8F6-A8478DA16B0D}" dt="2023-03-17T06:11:13.488" v="3083" actId="1076"/>
          <ac:picMkLst>
            <pc:docMk/>
            <pc:sldMk cId="4019893558" sldId="259"/>
            <ac:picMk id="7" creationId="{69D8DC54-039D-02F5-CE7D-B44993CE410C}"/>
          </ac:picMkLst>
        </pc:picChg>
        <pc:cxnChg chg="add mod">
          <ac:chgData name="Trung Nghia Nguyen" userId="caf0b1f78d203fdc" providerId="LiveId" clId="{FA98E611-7EE5-4D53-A8F6-A8478DA16B0D}" dt="2023-03-17T04:37:56.935" v="3024"/>
          <ac:cxnSpMkLst>
            <pc:docMk/>
            <pc:sldMk cId="4019893558" sldId="259"/>
            <ac:cxnSpMk id="3" creationId="{9B5848A5-3C88-A3DF-9B0B-60160834435A}"/>
          </ac:cxnSpMkLst>
        </pc:cxnChg>
      </pc:sldChg>
      <pc:sldChg chg="addSp delSp modSp add mod">
        <pc:chgData name="Trung Nghia Nguyen" userId="caf0b1f78d203fdc" providerId="LiveId" clId="{FA98E611-7EE5-4D53-A8F6-A8478DA16B0D}" dt="2023-03-17T04:39:15.112" v="3057"/>
        <pc:sldMkLst>
          <pc:docMk/>
          <pc:sldMk cId="3474282668" sldId="260"/>
        </pc:sldMkLst>
        <pc:spChg chg="mod">
          <ac:chgData name="Trung Nghia Nguyen" userId="caf0b1f78d203fdc" providerId="LiveId" clId="{FA98E611-7EE5-4D53-A8F6-A8478DA16B0D}" dt="2023-03-16T06:07:58.268" v="1156" actId="20577"/>
          <ac:spMkLst>
            <pc:docMk/>
            <pc:sldMk cId="3474282668" sldId="260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14.883" v="3056" actId="478"/>
          <ac:spMkLst>
            <pc:docMk/>
            <pc:sldMk cId="3474282668" sldId="260"/>
            <ac:spMk id="4" creationId="{F90D0244-90F2-3218-C4A1-606B763A06C7}"/>
          </ac:spMkLst>
        </pc:spChg>
        <pc:spChg chg="add mod">
          <ac:chgData name="Trung Nghia Nguyen" userId="caf0b1f78d203fdc" providerId="LiveId" clId="{FA98E611-7EE5-4D53-A8F6-A8478DA16B0D}" dt="2023-03-17T04:39:15.112" v="3057"/>
          <ac:spMkLst>
            <pc:docMk/>
            <pc:sldMk cId="3474282668" sldId="260"/>
            <ac:spMk id="5" creationId="{4560C39D-ACC4-FD53-200A-C206C7FACCF7}"/>
          </ac:spMkLst>
        </pc:spChg>
        <pc:cxnChg chg="add mod">
          <ac:chgData name="Trung Nghia Nguyen" userId="caf0b1f78d203fdc" providerId="LiveId" clId="{FA98E611-7EE5-4D53-A8F6-A8478DA16B0D}" dt="2023-03-17T04:38:03.135" v="3028"/>
          <ac:cxnSpMkLst>
            <pc:docMk/>
            <pc:sldMk cId="3474282668" sldId="260"/>
            <ac:cxnSpMk id="3" creationId="{A678CC92-2ECC-6731-44B3-E00C5607B1AE}"/>
          </ac:cxnSpMkLst>
        </pc:cxnChg>
      </pc:sldChg>
      <pc:sldChg chg="addSp delSp modSp add mod">
        <pc:chgData name="Trung Nghia Nguyen" userId="caf0b1f78d203fdc" providerId="LiveId" clId="{FA98E611-7EE5-4D53-A8F6-A8478DA16B0D}" dt="2023-03-17T04:39:11.622" v="3055"/>
        <pc:sldMkLst>
          <pc:docMk/>
          <pc:sldMk cId="2176878142" sldId="261"/>
        </pc:sldMkLst>
        <pc:spChg chg="mod">
          <ac:chgData name="Trung Nghia Nguyen" userId="caf0b1f78d203fdc" providerId="LiveId" clId="{FA98E611-7EE5-4D53-A8F6-A8478DA16B0D}" dt="2023-03-16T06:07:54.573" v="1154" actId="20577"/>
          <ac:spMkLst>
            <pc:docMk/>
            <pc:sldMk cId="2176878142" sldId="261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11.371" v="3054" actId="478"/>
          <ac:spMkLst>
            <pc:docMk/>
            <pc:sldMk cId="2176878142" sldId="261"/>
            <ac:spMk id="4" creationId="{79A4E201-0F99-95ED-5D57-A5ADBCE00A7E}"/>
          </ac:spMkLst>
        </pc:spChg>
        <pc:spChg chg="add mod">
          <ac:chgData name="Trung Nghia Nguyen" userId="caf0b1f78d203fdc" providerId="LiveId" clId="{FA98E611-7EE5-4D53-A8F6-A8478DA16B0D}" dt="2023-03-17T04:39:11.622" v="3055"/>
          <ac:spMkLst>
            <pc:docMk/>
            <pc:sldMk cId="2176878142" sldId="261"/>
            <ac:spMk id="5" creationId="{773F5182-C15F-B8A2-79A6-98CC56113930}"/>
          </ac:spMkLst>
        </pc:spChg>
        <pc:cxnChg chg="add mod">
          <ac:chgData name="Trung Nghia Nguyen" userId="caf0b1f78d203fdc" providerId="LiveId" clId="{FA98E611-7EE5-4D53-A8F6-A8478DA16B0D}" dt="2023-03-17T04:38:01.916" v="3027"/>
          <ac:cxnSpMkLst>
            <pc:docMk/>
            <pc:sldMk cId="2176878142" sldId="261"/>
            <ac:cxnSpMk id="3" creationId="{E9060F41-5A0D-7040-5C8F-79CFAA7E7D72}"/>
          </ac:cxnSpMkLst>
        </pc:cxnChg>
      </pc:sldChg>
      <pc:sldChg chg="addSp delSp modSp add del mod">
        <pc:chgData name="Trung Nghia Nguyen" userId="caf0b1f78d203fdc" providerId="LiveId" clId="{FA98E611-7EE5-4D53-A8F6-A8478DA16B0D}" dt="2023-03-17T07:03:47.972" v="3265" actId="2696"/>
        <pc:sldMkLst>
          <pc:docMk/>
          <pc:sldMk cId="875898025" sldId="262"/>
        </pc:sldMkLst>
        <pc:spChg chg="mod">
          <ac:chgData name="Trung Nghia Nguyen" userId="caf0b1f78d203fdc" providerId="LiveId" clId="{FA98E611-7EE5-4D53-A8F6-A8478DA16B0D}" dt="2023-03-16T06:07:49.749" v="1152" actId="20577"/>
          <ac:spMkLst>
            <pc:docMk/>
            <pc:sldMk cId="875898025" sldId="262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07.061" v="3052" actId="478"/>
          <ac:spMkLst>
            <pc:docMk/>
            <pc:sldMk cId="875898025" sldId="262"/>
            <ac:spMk id="4" creationId="{78B0134D-73F0-E0EE-EAA2-40F53D578455}"/>
          </ac:spMkLst>
        </pc:spChg>
        <pc:spChg chg="add mod">
          <ac:chgData name="Trung Nghia Nguyen" userId="caf0b1f78d203fdc" providerId="LiveId" clId="{FA98E611-7EE5-4D53-A8F6-A8478DA16B0D}" dt="2023-03-17T04:39:07.317" v="3053"/>
          <ac:spMkLst>
            <pc:docMk/>
            <pc:sldMk cId="875898025" sldId="262"/>
            <ac:spMk id="5" creationId="{7AF6E6C4-7E4D-6951-DD77-D67FDB08BE33}"/>
          </ac:spMkLst>
        </pc:spChg>
        <pc:spChg chg="add mod">
          <ac:chgData name="Trung Nghia Nguyen" userId="caf0b1f78d203fdc" providerId="LiveId" clId="{FA98E611-7EE5-4D53-A8F6-A8478DA16B0D}" dt="2023-03-17T06:38:20.448" v="3252" actId="207"/>
          <ac:spMkLst>
            <pc:docMk/>
            <pc:sldMk cId="875898025" sldId="262"/>
            <ac:spMk id="7" creationId="{C27A575E-AACF-0BC5-FF71-5FCE2C283EAA}"/>
          </ac:spMkLst>
        </pc:spChg>
        <pc:cxnChg chg="add mod">
          <ac:chgData name="Trung Nghia Nguyen" userId="caf0b1f78d203fdc" providerId="LiveId" clId="{FA98E611-7EE5-4D53-A8F6-A8478DA16B0D}" dt="2023-03-17T04:38:00.559" v="3026"/>
          <ac:cxnSpMkLst>
            <pc:docMk/>
            <pc:sldMk cId="875898025" sldId="262"/>
            <ac:cxnSpMk id="3" creationId="{C4BB4107-403F-CD25-8D62-E1CD580C39E7}"/>
          </ac:cxnSpMkLst>
        </pc:cxnChg>
      </pc:sldChg>
      <pc:sldChg chg="addSp delSp modSp add mod">
        <pc:chgData name="Trung Nghia Nguyen" userId="caf0b1f78d203fdc" providerId="LiveId" clId="{FA98E611-7EE5-4D53-A8F6-A8478DA16B0D}" dt="2023-03-17T06:23:12.888" v="3165" actId="114"/>
        <pc:sldMkLst>
          <pc:docMk/>
          <pc:sldMk cId="482173432" sldId="263"/>
        </pc:sldMkLst>
        <pc:spChg chg="mod">
          <ac:chgData name="Trung Nghia Nguyen" userId="caf0b1f78d203fdc" providerId="LiveId" clId="{FA98E611-7EE5-4D53-A8F6-A8478DA16B0D}" dt="2023-03-16T06:07:46.511" v="1150" actId="20577"/>
          <ac:spMkLst>
            <pc:docMk/>
            <pc:sldMk cId="482173432" sldId="263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03.344" v="3050" actId="478"/>
          <ac:spMkLst>
            <pc:docMk/>
            <pc:sldMk cId="482173432" sldId="263"/>
            <ac:spMk id="4" creationId="{A2FC1147-7412-C677-5A5A-BF19366C123D}"/>
          </ac:spMkLst>
        </pc:spChg>
        <pc:spChg chg="add mod">
          <ac:chgData name="Trung Nghia Nguyen" userId="caf0b1f78d203fdc" providerId="LiveId" clId="{FA98E611-7EE5-4D53-A8F6-A8478DA16B0D}" dt="2023-03-17T04:39:03.539" v="3051"/>
          <ac:spMkLst>
            <pc:docMk/>
            <pc:sldMk cId="482173432" sldId="263"/>
            <ac:spMk id="5" creationId="{5EFED488-422D-714E-BC8D-1EFFE4EB27EF}"/>
          </ac:spMkLst>
        </pc:spChg>
        <pc:spChg chg="add mod">
          <ac:chgData name="Trung Nghia Nguyen" userId="caf0b1f78d203fdc" providerId="LiveId" clId="{FA98E611-7EE5-4D53-A8F6-A8478DA16B0D}" dt="2023-03-17T06:23:12.888" v="3165" actId="114"/>
          <ac:spMkLst>
            <pc:docMk/>
            <pc:sldMk cId="482173432" sldId="263"/>
            <ac:spMk id="6" creationId="{E89CDB90-AF28-D274-AC55-ECC8E0120E31}"/>
          </ac:spMkLst>
        </pc:spChg>
        <pc:picChg chg="add mod">
          <ac:chgData name="Trung Nghia Nguyen" userId="caf0b1f78d203fdc" providerId="LiveId" clId="{FA98E611-7EE5-4D53-A8F6-A8478DA16B0D}" dt="2023-03-17T06:19:17.560" v="3097" actId="14100"/>
          <ac:picMkLst>
            <pc:docMk/>
            <pc:sldMk cId="482173432" sldId="263"/>
            <ac:picMk id="8" creationId="{64343610-2239-3C37-0292-61E9C46DADC0}"/>
          </ac:picMkLst>
        </pc:picChg>
        <pc:picChg chg="add mod">
          <ac:chgData name="Trung Nghia Nguyen" userId="caf0b1f78d203fdc" providerId="LiveId" clId="{FA98E611-7EE5-4D53-A8F6-A8478DA16B0D}" dt="2023-03-17T06:19:27.485" v="3100" actId="14100"/>
          <ac:picMkLst>
            <pc:docMk/>
            <pc:sldMk cId="482173432" sldId="263"/>
            <ac:picMk id="1026" creationId="{8B6FAEF3-00E8-C2B6-6484-BD77EBFDEA2F}"/>
          </ac:picMkLst>
        </pc:picChg>
        <pc:cxnChg chg="add mod">
          <ac:chgData name="Trung Nghia Nguyen" userId="caf0b1f78d203fdc" providerId="LiveId" clId="{FA98E611-7EE5-4D53-A8F6-A8478DA16B0D}" dt="2023-03-17T04:37:58.915" v="3025"/>
          <ac:cxnSpMkLst>
            <pc:docMk/>
            <pc:sldMk cId="482173432" sldId="263"/>
            <ac:cxnSpMk id="3" creationId="{0C90852F-CCF4-2CB4-185D-9BD76C10552E}"/>
          </ac:cxnSpMkLst>
        </pc:cxnChg>
      </pc:sldChg>
      <pc:sldChg chg="addSp delSp modSp add mod">
        <pc:chgData name="Trung Nghia Nguyen" userId="caf0b1f78d203fdc" providerId="LiveId" clId="{FA98E611-7EE5-4D53-A8F6-A8478DA16B0D}" dt="2023-03-17T04:39:19.588" v="3059"/>
        <pc:sldMkLst>
          <pc:docMk/>
          <pc:sldMk cId="2895901428" sldId="264"/>
        </pc:sldMkLst>
        <pc:spChg chg="mod">
          <ac:chgData name="Trung Nghia Nguyen" userId="caf0b1f78d203fdc" providerId="LiveId" clId="{FA98E611-7EE5-4D53-A8F6-A8478DA16B0D}" dt="2023-03-16T06:08:02.769" v="1158" actId="20577"/>
          <ac:spMkLst>
            <pc:docMk/>
            <pc:sldMk cId="2895901428" sldId="264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19.392" v="3058" actId="478"/>
          <ac:spMkLst>
            <pc:docMk/>
            <pc:sldMk cId="2895901428" sldId="264"/>
            <ac:spMk id="4" creationId="{60A99F50-FB46-F4B1-BC79-AB008BB54B45}"/>
          </ac:spMkLst>
        </pc:spChg>
        <pc:spChg chg="add mod">
          <ac:chgData name="Trung Nghia Nguyen" userId="caf0b1f78d203fdc" providerId="LiveId" clId="{FA98E611-7EE5-4D53-A8F6-A8478DA16B0D}" dt="2023-03-17T04:39:19.588" v="3059"/>
          <ac:spMkLst>
            <pc:docMk/>
            <pc:sldMk cId="2895901428" sldId="264"/>
            <ac:spMk id="5" creationId="{F5D7CFDC-9C3E-5EB6-442E-0427CF3FD978}"/>
          </ac:spMkLst>
        </pc:spChg>
        <pc:cxnChg chg="add mod">
          <ac:chgData name="Trung Nghia Nguyen" userId="caf0b1f78d203fdc" providerId="LiveId" clId="{FA98E611-7EE5-4D53-A8F6-A8478DA16B0D}" dt="2023-03-17T04:38:04.341" v="3029"/>
          <ac:cxnSpMkLst>
            <pc:docMk/>
            <pc:sldMk cId="2895901428" sldId="264"/>
            <ac:cxnSpMk id="3" creationId="{000902B5-E704-F9CF-DC0B-DDD6C94EF140}"/>
          </ac:cxnSpMkLst>
        </pc:cxnChg>
      </pc:sldChg>
      <pc:sldChg chg="addSp delSp modSp add mod replId">
        <pc:chgData name="Trung Nghia Nguyen" userId="caf0b1f78d203fdc" providerId="LiveId" clId="{FA98E611-7EE5-4D53-A8F6-A8478DA16B0D}" dt="2023-03-17T04:39:27.722" v="3063"/>
        <pc:sldMkLst>
          <pc:docMk/>
          <pc:sldMk cId="4283605162" sldId="265"/>
        </pc:sldMkLst>
        <pc:spChg chg="mod">
          <ac:chgData name="Trung Nghia Nguyen" userId="caf0b1f78d203fdc" providerId="LiveId" clId="{FA98E611-7EE5-4D53-A8F6-A8478DA16B0D}" dt="2023-03-16T06:08:47.041" v="1174" actId="20577"/>
          <ac:spMkLst>
            <pc:docMk/>
            <pc:sldMk cId="4283605162" sldId="265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27.464" v="3062" actId="478"/>
          <ac:spMkLst>
            <pc:docMk/>
            <pc:sldMk cId="4283605162" sldId="265"/>
            <ac:spMk id="4" creationId="{3384EA73-795D-DBBD-C798-301784B97C0D}"/>
          </ac:spMkLst>
        </pc:spChg>
        <pc:spChg chg="add mod">
          <ac:chgData name="Trung Nghia Nguyen" userId="caf0b1f78d203fdc" providerId="LiveId" clId="{FA98E611-7EE5-4D53-A8F6-A8478DA16B0D}" dt="2023-03-17T04:39:27.722" v="3063"/>
          <ac:spMkLst>
            <pc:docMk/>
            <pc:sldMk cId="4283605162" sldId="265"/>
            <ac:spMk id="5" creationId="{C636AC51-235F-27C4-310D-353DA6ACFACB}"/>
          </ac:spMkLst>
        </pc:spChg>
        <pc:spChg chg="mod">
          <ac:chgData name="Trung Nghia Nguyen" userId="caf0b1f78d203fdc" providerId="LiveId" clId="{FA98E611-7EE5-4D53-A8F6-A8478DA16B0D}" dt="2023-03-16T06:08:20.795" v="1172" actId="20577"/>
          <ac:spMkLst>
            <pc:docMk/>
            <pc:sldMk cId="4283605162" sldId="265"/>
            <ac:spMk id="14" creationId="{63B4AB36-B54A-EA5C-2A74-F2C80BE0CBC4}"/>
          </ac:spMkLst>
        </pc:spChg>
        <pc:cxnChg chg="add mod">
          <ac:chgData name="Trung Nghia Nguyen" userId="caf0b1f78d203fdc" providerId="LiveId" clId="{FA98E611-7EE5-4D53-A8F6-A8478DA16B0D}" dt="2023-03-17T04:38:07.552" v="3031"/>
          <ac:cxnSpMkLst>
            <pc:docMk/>
            <pc:sldMk cId="4283605162" sldId="265"/>
            <ac:cxnSpMk id="3" creationId="{2CD06583-66AF-701D-3EFB-7B57FC7CBC60}"/>
          </ac:cxnSpMkLst>
        </pc:cxnChg>
      </pc:sldChg>
      <pc:sldChg chg="addSp delSp modSp add mod replId">
        <pc:chgData name="Trung Nghia Nguyen" userId="caf0b1f78d203fdc" providerId="LiveId" clId="{FA98E611-7EE5-4D53-A8F6-A8478DA16B0D}" dt="2023-03-17T04:39:31.733" v="3065"/>
        <pc:sldMkLst>
          <pc:docMk/>
          <pc:sldMk cId="1755807355" sldId="266"/>
        </pc:sldMkLst>
        <pc:spChg chg="mod">
          <ac:chgData name="Trung Nghia Nguyen" userId="caf0b1f78d203fdc" providerId="LiveId" clId="{FA98E611-7EE5-4D53-A8F6-A8478DA16B0D}" dt="2023-03-16T06:08:54.022" v="1178" actId="20577"/>
          <ac:spMkLst>
            <pc:docMk/>
            <pc:sldMk cId="1755807355" sldId="266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31.432" v="3064" actId="478"/>
          <ac:spMkLst>
            <pc:docMk/>
            <pc:sldMk cId="1755807355" sldId="266"/>
            <ac:spMk id="4" creationId="{9FC5A47E-E156-CE54-D964-B05D97E3E440}"/>
          </ac:spMkLst>
        </pc:spChg>
        <pc:spChg chg="add mod">
          <ac:chgData name="Trung Nghia Nguyen" userId="caf0b1f78d203fdc" providerId="LiveId" clId="{FA98E611-7EE5-4D53-A8F6-A8478DA16B0D}" dt="2023-03-17T04:39:31.733" v="3065"/>
          <ac:spMkLst>
            <pc:docMk/>
            <pc:sldMk cId="1755807355" sldId="266"/>
            <ac:spMk id="5" creationId="{5A7DF51B-1976-A0EB-6F7B-B4A2CB037D53}"/>
          </ac:spMkLst>
        </pc:spChg>
        <pc:spChg chg="mod">
          <ac:chgData name="Trung Nghia Nguyen" userId="caf0b1f78d203fdc" providerId="LiveId" clId="{FA98E611-7EE5-4D53-A8F6-A8478DA16B0D}" dt="2023-03-16T06:16:56.623" v="1489" actId="20577"/>
          <ac:spMkLst>
            <pc:docMk/>
            <pc:sldMk cId="1755807355" sldId="266"/>
            <ac:spMk id="14" creationId="{63B4AB36-B54A-EA5C-2A74-F2C80BE0CBC4}"/>
          </ac:spMkLst>
        </pc:spChg>
        <pc:cxnChg chg="add mod">
          <ac:chgData name="Trung Nghia Nguyen" userId="caf0b1f78d203fdc" providerId="LiveId" clId="{FA98E611-7EE5-4D53-A8F6-A8478DA16B0D}" dt="2023-03-17T04:38:09.225" v="3032"/>
          <ac:cxnSpMkLst>
            <pc:docMk/>
            <pc:sldMk cId="1755807355" sldId="266"/>
            <ac:cxnSpMk id="3" creationId="{A6209D13-18E2-CE90-A8FC-47240D1DB3DD}"/>
          </ac:cxnSpMkLst>
        </pc:cxnChg>
      </pc:sldChg>
      <pc:sldChg chg="addSp delSp modSp add mod replId">
        <pc:chgData name="Trung Nghia Nguyen" userId="caf0b1f78d203fdc" providerId="LiveId" clId="{FA98E611-7EE5-4D53-A8F6-A8478DA16B0D}" dt="2023-03-17T04:39:35.462" v="3067"/>
        <pc:sldMkLst>
          <pc:docMk/>
          <pc:sldMk cId="420754388" sldId="267"/>
        </pc:sldMkLst>
        <pc:spChg chg="mod">
          <ac:chgData name="Trung Nghia Nguyen" userId="caf0b1f78d203fdc" providerId="LiveId" clId="{FA98E611-7EE5-4D53-A8F6-A8478DA16B0D}" dt="2023-03-16T06:09:05.191" v="1182" actId="20577"/>
          <ac:spMkLst>
            <pc:docMk/>
            <pc:sldMk cId="420754388" sldId="267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35.292" v="3066" actId="478"/>
          <ac:spMkLst>
            <pc:docMk/>
            <pc:sldMk cId="420754388" sldId="267"/>
            <ac:spMk id="4" creationId="{5B057441-CC31-82D0-2A61-D4C277283FF0}"/>
          </ac:spMkLst>
        </pc:spChg>
        <pc:spChg chg="add mod">
          <ac:chgData name="Trung Nghia Nguyen" userId="caf0b1f78d203fdc" providerId="LiveId" clId="{FA98E611-7EE5-4D53-A8F6-A8478DA16B0D}" dt="2023-03-17T04:39:35.462" v="3067"/>
          <ac:spMkLst>
            <pc:docMk/>
            <pc:sldMk cId="420754388" sldId="267"/>
            <ac:spMk id="5" creationId="{5AE77F4E-29AF-200B-741F-D59D22548F68}"/>
          </ac:spMkLst>
        </pc:spChg>
        <pc:spChg chg="mod">
          <ac:chgData name="Trung Nghia Nguyen" userId="caf0b1f78d203fdc" providerId="LiveId" clId="{FA98E611-7EE5-4D53-A8F6-A8478DA16B0D}" dt="2023-03-16T06:17:02.365" v="1503" actId="20577"/>
          <ac:spMkLst>
            <pc:docMk/>
            <pc:sldMk cId="420754388" sldId="267"/>
            <ac:spMk id="14" creationId="{63B4AB36-B54A-EA5C-2A74-F2C80BE0CBC4}"/>
          </ac:spMkLst>
        </pc:spChg>
        <pc:cxnChg chg="add mod">
          <ac:chgData name="Trung Nghia Nguyen" userId="caf0b1f78d203fdc" providerId="LiveId" clId="{FA98E611-7EE5-4D53-A8F6-A8478DA16B0D}" dt="2023-03-17T04:38:10.896" v="3033"/>
          <ac:cxnSpMkLst>
            <pc:docMk/>
            <pc:sldMk cId="420754388" sldId="267"/>
            <ac:cxnSpMk id="3" creationId="{C2A7E5D0-0732-35D5-18A2-C5CE2320D9B6}"/>
          </ac:cxnSpMkLst>
        </pc:cxnChg>
      </pc:sldChg>
      <pc:sldChg chg="addSp delSp modSp add mod replId">
        <pc:chgData name="Trung Nghia Nguyen" userId="caf0b1f78d203fdc" providerId="LiveId" clId="{FA98E611-7EE5-4D53-A8F6-A8478DA16B0D}" dt="2023-03-17T04:39:40.328" v="3069"/>
        <pc:sldMkLst>
          <pc:docMk/>
          <pc:sldMk cId="1800081090" sldId="268"/>
        </pc:sldMkLst>
        <pc:spChg chg="mod">
          <ac:chgData name="Trung Nghia Nguyen" userId="caf0b1f78d203fdc" providerId="LiveId" clId="{FA98E611-7EE5-4D53-A8F6-A8478DA16B0D}" dt="2023-03-16T06:09:09.571" v="1186" actId="20577"/>
          <ac:spMkLst>
            <pc:docMk/>
            <pc:sldMk cId="1800081090" sldId="268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40.169" v="3068" actId="478"/>
          <ac:spMkLst>
            <pc:docMk/>
            <pc:sldMk cId="1800081090" sldId="268"/>
            <ac:spMk id="4" creationId="{FC0C686F-2BB6-97A5-A2E3-8228181D7A3F}"/>
          </ac:spMkLst>
        </pc:spChg>
        <pc:spChg chg="add mod">
          <ac:chgData name="Trung Nghia Nguyen" userId="caf0b1f78d203fdc" providerId="LiveId" clId="{FA98E611-7EE5-4D53-A8F6-A8478DA16B0D}" dt="2023-03-17T04:39:40.328" v="3069"/>
          <ac:spMkLst>
            <pc:docMk/>
            <pc:sldMk cId="1800081090" sldId="268"/>
            <ac:spMk id="5" creationId="{1D7A3032-17B2-6AEA-AC88-9349A439BD22}"/>
          </ac:spMkLst>
        </pc:spChg>
        <pc:spChg chg="mod">
          <ac:chgData name="Trung Nghia Nguyen" userId="caf0b1f78d203fdc" providerId="LiveId" clId="{FA98E611-7EE5-4D53-A8F6-A8478DA16B0D}" dt="2023-03-16T06:17:09.861" v="1517" actId="20577"/>
          <ac:spMkLst>
            <pc:docMk/>
            <pc:sldMk cId="1800081090" sldId="268"/>
            <ac:spMk id="14" creationId="{63B4AB36-B54A-EA5C-2A74-F2C80BE0CBC4}"/>
          </ac:spMkLst>
        </pc:spChg>
        <pc:cxnChg chg="add mod">
          <ac:chgData name="Trung Nghia Nguyen" userId="caf0b1f78d203fdc" providerId="LiveId" clId="{FA98E611-7EE5-4D53-A8F6-A8478DA16B0D}" dt="2023-03-17T04:38:12.276" v="3034"/>
          <ac:cxnSpMkLst>
            <pc:docMk/>
            <pc:sldMk cId="1800081090" sldId="268"/>
            <ac:cxnSpMk id="3" creationId="{BAC105F8-C950-5DDE-6CB7-BB032057CD4E}"/>
          </ac:cxnSpMkLst>
        </pc:cxnChg>
      </pc:sldChg>
      <pc:sldChg chg="addSp delSp modSp add mod">
        <pc:chgData name="Trung Nghia Nguyen" userId="caf0b1f78d203fdc" providerId="LiveId" clId="{FA98E611-7EE5-4D53-A8F6-A8478DA16B0D}" dt="2023-03-17T04:39:44.003" v="3071"/>
        <pc:sldMkLst>
          <pc:docMk/>
          <pc:sldMk cId="4260099494" sldId="269"/>
        </pc:sldMkLst>
        <pc:spChg chg="mod">
          <ac:chgData name="Trung Nghia Nguyen" userId="caf0b1f78d203fdc" providerId="LiveId" clId="{FA98E611-7EE5-4D53-A8F6-A8478DA16B0D}" dt="2023-03-16T06:09:28.908" v="1189" actId="20577"/>
          <ac:spMkLst>
            <pc:docMk/>
            <pc:sldMk cId="4260099494" sldId="269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43.792" v="3070" actId="478"/>
          <ac:spMkLst>
            <pc:docMk/>
            <pc:sldMk cId="4260099494" sldId="269"/>
            <ac:spMk id="4" creationId="{4A9B31A6-4583-92AA-E2E8-0E1B56527FAB}"/>
          </ac:spMkLst>
        </pc:spChg>
        <pc:spChg chg="add mod">
          <ac:chgData name="Trung Nghia Nguyen" userId="caf0b1f78d203fdc" providerId="LiveId" clId="{FA98E611-7EE5-4D53-A8F6-A8478DA16B0D}" dt="2023-03-17T04:39:44.003" v="3071"/>
          <ac:spMkLst>
            <pc:docMk/>
            <pc:sldMk cId="4260099494" sldId="269"/>
            <ac:spMk id="5" creationId="{44F9D552-E912-19E9-0162-3E4C662F5413}"/>
          </ac:spMkLst>
        </pc:spChg>
        <pc:spChg chg="mod">
          <ac:chgData name="Trung Nghia Nguyen" userId="caf0b1f78d203fdc" providerId="LiveId" clId="{FA98E611-7EE5-4D53-A8F6-A8478DA16B0D}" dt="2023-03-16T06:17:18.839" v="1535" actId="20577"/>
          <ac:spMkLst>
            <pc:docMk/>
            <pc:sldMk cId="4260099494" sldId="269"/>
            <ac:spMk id="14" creationId="{63B4AB36-B54A-EA5C-2A74-F2C80BE0CBC4}"/>
          </ac:spMkLst>
        </pc:spChg>
        <pc:cxnChg chg="add mod">
          <ac:chgData name="Trung Nghia Nguyen" userId="caf0b1f78d203fdc" providerId="LiveId" clId="{FA98E611-7EE5-4D53-A8F6-A8478DA16B0D}" dt="2023-03-17T04:38:13.996" v="3035"/>
          <ac:cxnSpMkLst>
            <pc:docMk/>
            <pc:sldMk cId="4260099494" sldId="269"/>
            <ac:cxnSpMk id="3" creationId="{ACBF7746-FE0E-173A-5173-1104D3149676}"/>
          </ac:cxnSpMkLst>
        </pc:cxnChg>
      </pc:sldChg>
      <pc:sldChg chg="addSp delSp modSp add mod">
        <pc:chgData name="Trung Nghia Nguyen" userId="caf0b1f78d203fdc" providerId="LiveId" clId="{FA98E611-7EE5-4D53-A8F6-A8478DA16B0D}" dt="2023-03-17T04:39:50.810" v="3075"/>
        <pc:sldMkLst>
          <pc:docMk/>
          <pc:sldMk cId="2511818953" sldId="270"/>
        </pc:sldMkLst>
        <pc:spChg chg="mod">
          <ac:chgData name="Trung Nghia Nguyen" userId="caf0b1f78d203fdc" providerId="LiveId" clId="{FA98E611-7EE5-4D53-A8F6-A8478DA16B0D}" dt="2023-03-16T06:10:07.671" v="1198" actId="20577"/>
          <ac:spMkLst>
            <pc:docMk/>
            <pc:sldMk cId="2511818953" sldId="270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50.628" v="3074" actId="478"/>
          <ac:spMkLst>
            <pc:docMk/>
            <pc:sldMk cId="2511818953" sldId="270"/>
            <ac:spMk id="4" creationId="{AFB91D5C-95A0-4C14-9E44-3E33C99FBE7F}"/>
          </ac:spMkLst>
        </pc:spChg>
        <pc:spChg chg="add mod">
          <ac:chgData name="Trung Nghia Nguyen" userId="caf0b1f78d203fdc" providerId="LiveId" clId="{FA98E611-7EE5-4D53-A8F6-A8478DA16B0D}" dt="2023-03-17T04:39:50.810" v="3075"/>
          <ac:spMkLst>
            <pc:docMk/>
            <pc:sldMk cId="2511818953" sldId="270"/>
            <ac:spMk id="5" creationId="{7E679B62-7EFE-6C17-20E7-5EFB751FBD73}"/>
          </ac:spMkLst>
        </pc:spChg>
        <pc:spChg chg="mod">
          <ac:chgData name="Trung Nghia Nguyen" userId="caf0b1f78d203fdc" providerId="LiveId" clId="{FA98E611-7EE5-4D53-A8F6-A8478DA16B0D}" dt="2023-03-16T06:10:22.239" v="1205" actId="20577"/>
          <ac:spMkLst>
            <pc:docMk/>
            <pc:sldMk cId="2511818953" sldId="270"/>
            <ac:spMk id="14" creationId="{63B4AB36-B54A-EA5C-2A74-F2C80BE0CBC4}"/>
          </ac:spMkLst>
        </pc:spChg>
        <pc:cxnChg chg="add mod">
          <ac:chgData name="Trung Nghia Nguyen" userId="caf0b1f78d203fdc" providerId="LiveId" clId="{FA98E611-7EE5-4D53-A8F6-A8478DA16B0D}" dt="2023-03-17T04:38:17.041" v="3037"/>
          <ac:cxnSpMkLst>
            <pc:docMk/>
            <pc:sldMk cId="2511818953" sldId="270"/>
            <ac:cxnSpMk id="3" creationId="{01D99BB4-E244-0C9E-63D6-F28CA9060656}"/>
          </ac:cxnSpMkLst>
        </pc:cxnChg>
      </pc:sldChg>
      <pc:sldChg chg="addSp delSp modSp add mod replId">
        <pc:chgData name="Trung Nghia Nguyen" userId="caf0b1f78d203fdc" providerId="LiveId" clId="{FA98E611-7EE5-4D53-A8F6-A8478DA16B0D}" dt="2023-03-17T04:39:56.343" v="3077"/>
        <pc:sldMkLst>
          <pc:docMk/>
          <pc:sldMk cId="2278832414" sldId="271"/>
        </pc:sldMkLst>
        <pc:spChg chg="mod">
          <ac:chgData name="Trung Nghia Nguyen" userId="caf0b1f78d203fdc" providerId="LiveId" clId="{FA98E611-7EE5-4D53-A8F6-A8478DA16B0D}" dt="2023-03-16T06:10:13.451" v="1200" actId="20577"/>
          <ac:spMkLst>
            <pc:docMk/>
            <pc:sldMk cId="2278832414" sldId="271"/>
            <ac:spMk id="2" creationId="{30380714-4CD2-9849-80A6-8AC66F97DA6F}"/>
          </ac:spMkLst>
        </pc:spChg>
        <pc:spChg chg="add del mod">
          <ac:chgData name="Trung Nghia Nguyen" userId="caf0b1f78d203fdc" providerId="LiveId" clId="{FA98E611-7EE5-4D53-A8F6-A8478DA16B0D}" dt="2023-03-17T04:39:56.114" v="3076" actId="478"/>
          <ac:spMkLst>
            <pc:docMk/>
            <pc:sldMk cId="2278832414" sldId="271"/>
            <ac:spMk id="4" creationId="{75AE8E16-8704-F0FC-A727-505C588A8404}"/>
          </ac:spMkLst>
        </pc:spChg>
        <pc:spChg chg="add mod">
          <ac:chgData name="Trung Nghia Nguyen" userId="caf0b1f78d203fdc" providerId="LiveId" clId="{FA98E611-7EE5-4D53-A8F6-A8478DA16B0D}" dt="2023-03-17T04:39:56.343" v="3077"/>
          <ac:spMkLst>
            <pc:docMk/>
            <pc:sldMk cId="2278832414" sldId="271"/>
            <ac:spMk id="5" creationId="{C9086857-A576-49DA-0719-5BEB9C24F20C}"/>
          </ac:spMkLst>
        </pc:spChg>
        <pc:spChg chg="mod">
          <ac:chgData name="Trung Nghia Nguyen" userId="caf0b1f78d203fdc" providerId="LiveId" clId="{FA98E611-7EE5-4D53-A8F6-A8478DA16B0D}" dt="2023-03-16T06:10:27.110" v="1214" actId="20577"/>
          <ac:spMkLst>
            <pc:docMk/>
            <pc:sldMk cId="2278832414" sldId="271"/>
            <ac:spMk id="14" creationId="{63B4AB36-B54A-EA5C-2A74-F2C80BE0CBC4}"/>
          </ac:spMkLst>
        </pc:spChg>
        <pc:cxnChg chg="add mod">
          <ac:chgData name="Trung Nghia Nguyen" userId="caf0b1f78d203fdc" providerId="LiveId" clId="{FA98E611-7EE5-4D53-A8F6-A8478DA16B0D}" dt="2023-03-17T04:38:18.269" v="3038"/>
          <ac:cxnSpMkLst>
            <pc:docMk/>
            <pc:sldMk cId="2278832414" sldId="271"/>
            <ac:cxnSpMk id="3" creationId="{0793C2BD-0304-6397-AA72-38E3636506AC}"/>
          </ac:cxnSpMkLst>
        </pc:cxnChg>
      </pc:sldChg>
      <pc:sldChg chg="addSp modSp add mod">
        <pc:chgData name="Trung Nghia Nguyen" userId="caf0b1f78d203fdc" providerId="LiveId" clId="{FA98E611-7EE5-4D53-A8F6-A8478DA16B0D}" dt="2023-03-17T04:38:23.115" v="3041"/>
        <pc:sldMkLst>
          <pc:docMk/>
          <pc:sldMk cId="610409002" sldId="272"/>
        </pc:sldMkLst>
        <pc:spChg chg="mod">
          <ac:chgData name="Trung Nghia Nguyen" userId="caf0b1f78d203fdc" providerId="LiveId" clId="{FA98E611-7EE5-4D53-A8F6-A8478DA16B0D}" dt="2023-03-16T06:11:13.890" v="1224" actId="20577"/>
          <ac:spMkLst>
            <pc:docMk/>
            <pc:sldMk cId="610409002" sldId="272"/>
            <ac:spMk id="2" creationId="{30380714-4CD2-9849-80A6-8AC66F97DA6F}"/>
          </ac:spMkLst>
        </pc:spChg>
        <pc:spChg chg="add mod">
          <ac:chgData name="Trung Nghia Nguyen" userId="caf0b1f78d203fdc" providerId="LiveId" clId="{FA98E611-7EE5-4D53-A8F6-A8478DA16B0D}" dt="2023-03-17T04:38:23.115" v="3041"/>
          <ac:spMkLst>
            <pc:docMk/>
            <pc:sldMk cId="610409002" sldId="272"/>
            <ac:spMk id="4" creationId="{CE933A1E-D43F-BDBC-88C5-FA719398A112}"/>
          </ac:spMkLst>
        </pc:spChg>
        <pc:spChg chg="mod">
          <ac:chgData name="Trung Nghia Nguyen" userId="caf0b1f78d203fdc" providerId="LiveId" clId="{FA98E611-7EE5-4D53-A8F6-A8478DA16B0D}" dt="2023-03-16T06:11:24.344" v="1251" actId="20577"/>
          <ac:spMkLst>
            <pc:docMk/>
            <pc:sldMk cId="610409002" sldId="272"/>
            <ac:spMk id="14" creationId="{63B4AB36-B54A-EA5C-2A74-F2C80BE0CBC4}"/>
          </ac:spMkLst>
        </pc:spChg>
        <pc:cxnChg chg="add mod">
          <ac:chgData name="Trung Nghia Nguyen" userId="caf0b1f78d203fdc" providerId="LiveId" clId="{FA98E611-7EE5-4D53-A8F6-A8478DA16B0D}" dt="2023-03-17T04:38:23.115" v="3041"/>
          <ac:cxnSpMkLst>
            <pc:docMk/>
            <pc:sldMk cId="610409002" sldId="272"/>
            <ac:cxnSpMk id="3" creationId="{435823BE-9FB1-635E-7F74-DEA50A87D246}"/>
          </ac:cxnSpMkLst>
        </pc:cxnChg>
      </pc:sldChg>
      <pc:sldChg chg="addSp delSp modSp add mod">
        <pc:chgData name="Trung Nghia Nguyen" userId="caf0b1f78d203fdc" providerId="LiveId" clId="{FA98E611-7EE5-4D53-A8F6-A8478DA16B0D}" dt="2023-03-17T04:39:24.232" v="3061"/>
        <pc:sldMkLst>
          <pc:docMk/>
          <pc:sldMk cId="3245475923" sldId="273"/>
        </pc:sldMkLst>
        <pc:spChg chg="del">
          <ac:chgData name="Trung Nghia Nguyen" userId="caf0b1f78d203fdc" providerId="LiveId" clId="{FA98E611-7EE5-4D53-A8F6-A8478DA16B0D}" dt="2023-03-16T06:11:43.156" v="1253" actId="478"/>
          <ac:spMkLst>
            <pc:docMk/>
            <pc:sldMk cId="3245475923" sldId="273"/>
            <ac:spMk id="2" creationId="{30380714-4CD2-9849-80A6-8AC66F97DA6F}"/>
          </ac:spMkLst>
        </pc:spChg>
        <pc:spChg chg="add mod">
          <ac:chgData name="Trung Nghia Nguyen" userId="caf0b1f78d203fdc" providerId="LiveId" clId="{FA98E611-7EE5-4D53-A8F6-A8478DA16B0D}" dt="2023-03-16T06:16:03.718" v="1468" actId="20577"/>
          <ac:spMkLst>
            <pc:docMk/>
            <pc:sldMk cId="3245475923" sldId="273"/>
            <ac:spMk id="4" creationId="{459EF129-6740-B341-7BC7-05D580180742}"/>
          </ac:spMkLst>
        </pc:spChg>
        <pc:spChg chg="add del mod">
          <ac:chgData name="Trung Nghia Nguyen" userId="caf0b1f78d203fdc" providerId="LiveId" clId="{FA98E611-7EE5-4D53-A8F6-A8478DA16B0D}" dt="2023-03-17T04:39:23.979" v="3060" actId="478"/>
          <ac:spMkLst>
            <pc:docMk/>
            <pc:sldMk cId="3245475923" sldId="273"/>
            <ac:spMk id="5" creationId="{E1627484-B3B2-F2C3-F446-F44A1980716C}"/>
          </ac:spMkLst>
        </pc:spChg>
        <pc:spChg chg="add mod">
          <ac:chgData name="Trung Nghia Nguyen" userId="caf0b1f78d203fdc" providerId="LiveId" clId="{FA98E611-7EE5-4D53-A8F6-A8478DA16B0D}" dt="2023-03-17T04:39:24.232" v="3061"/>
          <ac:spMkLst>
            <pc:docMk/>
            <pc:sldMk cId="3245475923" sldId="273"/>
            <ac:spMk id="6" creationId="{F6D86575-6F62-E86B-CB8C-67FDEFFD30D6}"/>
          </ac:spMkLst>
        </pc:spChg>
        <pc:graphicFrameChg chg="add mod modGraphic">
          <ac:chgData name="Trung Nghia Nguyen" userId="caf0b1f78d203fdc" providerId="LiveId" clId="{FA98E611-7EE5-4D53-A8F6-A8478DA16B0D}" dt="2023-03-16T06:15:54.159" v="1433" actId="1076"/>
          <ac:graphicFrameMkLst>
            <pc:docMk/>
            <pc:sldMk cId="3245475923" sldId="273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05.752" v="3030"/>
          <ac:cxnSpMkLst>
            <pc:docMk/>
            <pc:sldMk cId="3245475923" sldId="273"/>
            <ac:cxnSpMk id="2" creationId="{7C8A4417-1481-B1E7-23CC-E5C9CAD25F2C}"/>
          </ac:cxnSpMkLst>
        </pc:cxnChg>
      </pc:sldChg>
      <pc:sldChg chg="addSp delSp modSp add mod ord">
        <pc:chgData name="Trung Nghia Nguyen" userId="caf0b1f78d203fdc" providerId="LiveId" clId="{FA98E611-7EE5-4D53-A8F6-A8478DA16B0D}" dt="2023-03-17T04:39:47.562" v="3073"/>
        <pc:sldMkLst>
          <pc:docMk/>
          <pc:sldMk cId="1354583273" sldId="274"/>
        </pc:sldMkLst>
        <pc:spChg chg="add del mod">
          <ac:chgData name="Trung Nghia Nguyen" userId="caf0b1f78d203fdc" providerId="LiveId" clId="{FA98E611-7EE5-4D53-A8F6-A8478DA16B0D}" dt="2023-03-17T04:39:47.372" v="3072" actId="478"/>
          <ac:spMkLst>
            <pc:docMk/>
            <pc:sldMk cId="1354583273" sldId="274"/>
            <ac:spMk id="5" creationId="{5C96A552-627E-CE46-EB0C-BD1DE0A52080}"/>
          </ac:spMkLst>
        </pc:spChg>
        <pc:spChg chg="add mod">
          <ac:chgData name="Trung Nghia Nguyen" userId="caf0b1f78d203fdc" providerId="LiveId" clId="{FA98E611-7EE5-4D53-A8F6-A8478DA16B0D}" dt="2023-03-17T04:39:47.562" v="3073"/>
          <ac:spMkLst>
            <pc:docMk/>
            <pc:sldMk cId="1354583273" sldId="274"/>
            <ac:spMk id="6" creationId="{2562B724-D426-FE46-6638-FB3781266C15}"/>
          </ac:spMkLst>
        </pc:spChg>
        <pc:spChg chg="mod">
          <ac:chgData name="Trung Nghia Nguyen" userId="caf0b1f78d203fdc" providerId="LiveId" clId="{FA98E611-7EE5-4D53-A8F6-A8478DA16B0D}" dt="2023-03-16T06:17:40.589" v="1559" actId="20577"/>
          <ac:spMkLst>
            <pc:docMk/>
            <pc:sldMk cId="1354583273" sldId="274"/>
            <ac:spMk id="14" creationId="{63B4AB36-B54A-EA5C-2A74-F2C80BE0CBC4}"/>
          </ac:spMkLst>
        </pc:spChg>
        <pc:graphicFrameChg chg="add del modGraphic">
          <ac:chgData name="Trung Nghia Nguyen" userId="caf0b1f78d203fdc" providerId="LiveId" clId="{FA98E611-7EE5-4D53-A8F6-A8478DA16B0D}" dt="2023-03-16T06:18:25.597" v="1579" actId="20577"/>
          <ac:graphicFrameMkLst>
            <pc:docMk/>
            <pc:sldMk cId="1354583273" sldId="274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15.696" v="3036"/>
          <ac:cxnSpMkLst>
            <pc:docMk/>
            <pc:sldMk cId="1354583273" sldId="274"/>
            <ac:cxnSpMk id="2" creationId="{D42DA17F-60A5-AE4F-3CF5-1D8ED68A7208}"/>
          </ac:cxnSpMkLst>
        </pc:cxnChg>
      </pc:sldChg>
      <pc:sldChg chg="addSp delSp modSp add mod">
        <pc:chgData name="Trung Nghia Nguyen" userId="caf0b1f78d203fdc" providerId="LiveId" clId="{FA98E611-7EE5-4D53-A8F6-A8478DA16B0D}" dt="2023-03-17T04:40:01.094" v="3079"/>
        <pc:sldMkLst>
          <pc:docMk/>
          <pc:sldMk cId="288851990" sldId="275"/>
        </pc:sldMkLst>
        <pc:spChg chg="add del mod">
          <ac:chgData name="Trung Nghia Nguyen" userId="caf0b1f78d203fdc" providerId="LiveId" clId="{FA98E611-7EE5-4D53-A8F6-A8478DA16B0D}" dt="2023-03-16T06:19:33.875" v="1634" actId="478"/>
          <ac:spMkLst>
            <pc:docMk/>
            <pc:sldMk cId="288851990" sldId="275"/>
            <ac:spMk id="5" creationId="{1C61A998-27D5-7046-F7BE-75F861F5E290}"/>
          </ac:spMkLst>
        </pc:spChg>
        <pc:spChg chg="add del mod">
          <ac:chgData name="Trung Nghia Nguyen" userId="caf0b1f78d203fdc" providerId="LiveId" clId="{FA98E611-7EE5-4D53-A8F6-A8478DA16B0D}" dt="2023-03-17T04:40:00.889" v="3078" actId="478"/>
          <ac:spMkLst>
            <pc:docMk/>
            <pc:sldMk cId="288851990" sldId="275"/>
            <ac:spMk id="5" creationId="{705A7030-1F27-CBA4-A7AA-C6D158A2EFFB}"/>
          </ac:spMkLst>
        </pc:spChg>
        <pc:spChg chg="add mod">
          <ac:chgData name="Trung Nghia Nguyen" userId="caf0b1f78d203fdc" providerId="LiveId" clId="{FA98E611-7EE5-4D53-A8F6-A8478DA16B0D}" dt="2023-03-17T04:40:01.094" v="3079"/>
          <ac:spMkLst>
            <pc:docMk/>
            <pc:sldMk cId="288851990" sldId="275"/>
            <ac:spMk id="6" creationId="{FA80F292-9DC6-3B07-3494-F7CEDA19647D}"/>
          </ac:spMkLst>
        </pc:spChg>
        <pc:spChg chg="mod">
          <ac:chgData name="Trung Nghia Nguyen" userId="caf0b1f78d203fdc" providerId="LiveId" clId="{FA98E611-7EE5-4D53-A8F6-A8478DA16B0D}" dt="2023-03-16T06:17:31.445" v="1541" actId="20577"/>
          <ac:spMkLst>
            <pc:docMk/>
            <pc:sldMk cId="288851990" sldId="275"/>
            <ac:spMk id="14" creationId="{63B4AB36-B54A-EA5C-2A74-F2C80BE0CBC4}"/>
          </ac:spMkLst>
        </pc:spChg>
        <pc:graphicFrameChg chg="add del mod">
          <ac:chgData name="Trung Nghia Nguyen" userId="caf0b1f78d203fdc" providerId="LiveId" clId="{FA98E611-7EE5-4D53-A8F6-A8478DA16B0D}" dt="2023-03-16T06:19:33.875" v="1634" actId="478"/>
          <ac:graphicFrameMkLst>
            <pc:docMk/>
            <pc:sldMk cId="288851990" sldId="275"/>
            <ac:graphicFrameMk id="2" creationId="{DE54A4EB-23C8-299C-A87F-8BB31473006A}"/>
          </ac:graphicFrameMkLst>
        </pc:graphicFrameChg>
        <pc:graphicFrameChg chg="add del modGraphic">
          <ac:chgData name="Trung Nghia Nguyen" userId="caf0b1f78d203fdc" providerId="LiveId" clId="{FA98E611-7EE5-4D53-A8F6-A8478DA16B0D}" dt="2023-03-16T06:18:48.998" v="1588" actId="20577"/>
          <ac:graphicFrameMkLst>
            <pc:docMk/>
            <pc:sldMk cId="288851990" sldId="275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20.076" v="3039"/>
          <ac:cxnSpMkLst>
            <pc:docMk/>
            <pc:sldMk cId="288851990" sldId="275"/>
            <ac:cxnSpMk id="2" creationId="{9C1236E6-E36B-726A-5DB7-9CAC65580E73}"/>
          </ac:cxnSpMkLst>
        </pc:cxnChg>
      </pc:sldChg>
      <pc:sldChg chg="addSp delSp modSp add mod">
        <pc:chgData name="Trung Nghia Nguyen" userId="caf0b1f78d203fdc" providerId="LiveId" clId="{FA98E611-7EE5-4D53-A8F6-A8478DA16B0D}" dt="2023-03-17T04:40:05.673" v="3081"/>
        <pc:sldMkLst>
          <pc:docMk/>
          <pc:sldMk cId="2797651471" sldId="276"/>
        </pc:sldMkLst>
        <pc:spChg chg="mod">
          <ac:chgData name="Trung Nghia Nguyen" userId="caf0b1f78d203fdc" providerId="LiveId" clId="{FA98E611-7EE5-4D53-A8F6-A8478DA16B0D}" dt="2023-03-16T06:20:01.560" v="1716" actId="20577"/>
          <ac:spMkLst>
            <pc:docMk/>
            <pc:sldMk cId="2797651471" sldId="276"/>
            <ac:spMk id="4" creationId="{459EF129-6740-B341-7BC7-05D580180742}"/>
          </ac:spMkLst>
        </pc:spChg>
        <pc:spChg chg="add del mod">
          <ac:chgData name="Trung Nghia Nguyen" userId="caf0b1f78d203fdc" providerId="LiveId" clId="{FA98E611-7EE5-4D53-A8F6-A8478DA16B0D}" dt="2023-03-17T04:40:05.232" v="3080" actId="478"/>
          <ac:spMkLst>
            <pc:docMk/>
            <pc:sldMk cId="2797651471" sldId="276"/>
            <ac:spMk id="5" creationId="{1A768D09-65B6-BD7C-A142-B559924B5F8D}"/>
          </ac:spMkLst>
        </pc:spChg>
        <pc:spChg chg="add mod">
          <ac:chgData name="Trung Nghia Nguyen" userId="caf0b1f78d203fdc" providerId="LiveId" clId="{FA98E611-7EE5-4D53-A8F6-A8478DA16B0D}" dt="2023-03-17T04:40:05.673" v="3081"/>
          <ac:spMkLst>
            <pc:docMk/>
            <pc:sldMk cId="2797651471" sldId="276"/>
            <ac:spMk id="6" creationId="{FD7465EC-84B6-406C-4864-45ADF9FB642F}"/>
          </ac:spMkLst>
        </pc:spChg>
        <pc:spChg chg="mod">
          <ac:chgData name="Trung Nghia Nguyen" userId="caf0b1f78d203fdc" providerId="LiveId" clId="{FA98E611-7EE5-4D53-A8F6-A8478DA16B0D}" dt="2023-03-16T06:19:48.634" v="1664" actId="20577"/>
          <ac:spMkLst>
            <pc:docMk/>
            <pc:sldMk cId="2797651471" sldId="276"/>
            <ac:spMk id="14" creationId="{63B4AB36-B54A-EA5C-2A74-F2C80BE0CBC4}"/>
          </ac:spMkLst>
        </pc:spChg>
        <pc:graphicFrameChg chg="modGraphic">
          <ac:chgData name="Trung Nghia Nguyen" userId="caf0b1f78d203fdc" providerId="LiveId" clId="{FA98E611-7EE5-4D53-A8F6-A8478DA16B0D}" dt="2023-03-16T06:21:02.566" v="1885" actId="20577"/>
          <ac:graphicFrameMkLst>
            <pc:docMk/>
            <pc:sldMk cId="2797651471" sldId="276"/>
            <ac:graphicFrameMk id="3" creationId="{5E8325E1-BDCF-5783-E97F-C770E7E58F6D}"/>
          </ac:graphicFrameMkLst>
        </pc:graphicFrameChg>
        <pc:cxnChg chg="add mod">
          <ac:chgData name="Trung Nghia Nguyen" userId="caf0b1f78d203fdc" providerId="LiveId" clId="{FA98E611-7EE5-4D53-A8F6-A8478DA16B0D}" dt="2023-03-17T04:38:21.533" v="3040"/>
          <ac:cxnSpMkLst>
            <pc:docMk/>
            <pc:sldMk cId="2797651471" sldId="276"/>
            <ac:cxnSpMk id="2" creationId="{E84DC22F-1018-3740-66B4-518AAE2387D5}"/>
          </ac:cxnSpMkLst>
        </pc:cxnChg>
      </pc:sldChg>
      <pc:sldChg chg="addSp delSp modSp add mod">
        <pc:chgData name="Trung Nghia Nguyen" userId="caf0b1f78d203fdc" providerId="LiveId" clId="{FA98E611-7EE5-4D53-A8F6-A8478DA16B0D}" dt="2023-03-17T04:38:51.932" v="3045"/>
        <pc:sldMkLst>
          <pc:docMk/>
          <pc:sldMk cId="1442048206" sldId="277"/>
        </pc:sldMkLst>
        <pc:spChg chg="add del mod">
          <ac:chgData name="Trung Nghia Nguyen" userId="caf0b1f78d203fdc" providerId="LiveId" clId="{FA98E611-7EE5-4D53-A8F6-A8478DA16B0D}" dt="2023-03-17T04:38:51.609" v="3044" actId="478"/>
          <ac:spMkLst>
            <pc:docMk/>
            <pc:sldMk cId="1442048206" sldId="277"/>
            <ac:spMk id="3" creationId="{2A02747A-930E-E80B-D12A-3C88421445D2}"/>
          </ac:spMkLst>
        </pc:spChg>
        <pc:spChg chg="add mod">
          <ac:chgData name="Trung Nghia Nguyen" userId="caf0b1f78d203fdc" providerId="LiveId" clId="{FA98E611-7EE5-4D53-A8F6-A8478DA16B0D}" dt="2023-03-17T04:38:51.932" v="3045"/>
          <ac:spMkLst>
            <pc:docMk/>
            <pc:sldMk cId="1442048206" sldId="277"/>
            <ac:spMk id="4" creationId="{8C7A2A31-FB7A-4F1F-44D0-57F56E22618B}"/>
          </ac:spMkLst>
        </pc:spChg>
        <pc:graphicFrameChg chg="modGraphic">
          <ac:chgData name="Trung Nghia Nguyen" userId="caf0b1f78d203fdc" providerId="LiveId" clId="{FA98E611-7EE5-4D53-A8F6-A8478DA16B0D}" dt="2023-03-17T04:33:12.630" v="2949" actId="20577"/>
          <ac:graphicFrameMkLst>
            <pc:docMk/>
            <pc:sldMk cId="1442048206" sldId="277"/>
            <ac:graphicFrameMk id="16" creationId="{A794B221-780B-3E0D-DCDE-B4B669AD1AE3}"/>
          </ac:graphicFrameMkLst>
        </pc:graphicFrameChg>
        <pc:cxnChg chg="add mod">
          <ac:chgData name="Trung Nghia Nguyen" userId="caf0b1f78d203fdc" providerId="LiveId" clId="{FA98E611-7EE5-4D53-A8F6-A8478DA16B0D}" dt="2023-03-17T04:37:53.870" v="3022"/>
          <ac:cxnSpMkLst>
            <pc:docMk/>
            <pc:sldMk cId="1442048206" sldId="277"/>
            <ac:cxnSpMk id="2" creationId="{0AB1CEC5-2BAD-1C07-6B07-F474F46A98DB}"/>
          </ac:cxnSpMkLst>
        </pc:cxnChg>
      </pc:sldChg>
      <pc:sldChg chg="addSp delSp modSp add mod">
        <pc:chgData name="Trung Nghia Nguyen" userId="caf0b1f78d203fdc" providerId="LiveId" clId="{FA98E611-7EE5-4D53-A8F6-A8478DA16B0D}" dt="2023-03-17T06:23:24.904" v="3182" actId="1076"/>
        <pc:sldMkLst>
          <pc:docMk/>
          <pc:sldMk cId="599745211" sldId="278"/>
        </pc:sldMkLst>
        <pc:spChg chg="mod">
          <ac:chgData name="Trung Nghia Nguyen" userId="caf0b1f78d203fdc" providerId="LiveId" clId="{FA98E611-7EE5-4D53-A8F6-A8478DA16B0D}" dt="2023-03-17T06:23:21.018" v="3181" actId="114"/>
          <ac:spMkLst>
            <pc:docMk/>
            <pc:sldMk cId="599745211" sldId="278"/>
            <ac:spMk id="6" creationId="{E89CDB90-AF28-D274-AC55-ECC8E0120E31}"/>
          </ac:spMkLst>
        </pc:spChg>
        <pc:picChg chg="add mod">
          <ac:chgData name="Trung Nghia Nguyen" userId="caf0b1f78d203fdc" providerId="LiveId" clId="{FA98E611-7EE5-4D53-A8F6-A8478DA16B0D}" dt="2023-03-17T06:22:56.812" v="3160" actId="1076"/>
          <ac:picMkLst>
            <pc:docMk/>
            <pc:sldMk cId="599745211" sldId="278"/>
            <ac:picMk id="7" creationId="{A8746AB3-58A2-74F9-9140-30A7E3ED3167}"/>
          </ac:picMkLst>
        </pc:picChg>
        <pc:picChg chg="del">
          <ac:chgData name="Trung Nghia Nguyen" userId="caf0b1f78d203fdc" providerId="LiveId" clId="{FA98E611-7EE5-4D53-A8F6-A8478DA16B0D}" dt="2023-03-17T06:22:21.850" v="3158" actId="478"/>
          <ac:picMkLst>
            <pc:docMk/>
            <pc:sldMk cId="599745211" sldId="278"/>
            <ac:picMk id="8" creationId="{64343610-2239-3C37-0292-61E9C46DADC0}"/>
          </ac:picMkLst>
        </pc:picChg>
        <pc:picChg chg="del">
          <ac:chgData name="Trung Nghia Nguyen" userId="caf0b1f78d203fdc" providerId="LiveId" clId="{FA98E611-7EE5-4D53-A8F6-A8478DA16B0D}" dt="2023-03-17T06:21:56.494" v="3151" actId="478"/>
          <ac:picMkLst>
            <pc:docMk/>
            <pc:sldMk cId="599745211" sldId="278"/>
            <ac:picMk id="1026" creationId="{8B6FAEF3-00E8-C2B6-6484-BD77EBFDEA2F}"/>
          </ac:picMkLst>
        </pc:picChg>
        <pc:picChg chg="add mod">
          <ac:chgData name="Trung Nghia Nguyen" userId="caf0b1f78d203fdc" providerId="LiveId" clId="{FA98E611-7EE5-4D53-A8F6-A8478DA16B0D}" dt="2023-03-17T06:23:24.904" v="3182" actId="1076"/>
          <ac:picMkLst>
            <pc:docMk/>
            <pc:sldMk cId="599745211" sldId="278"/>
            <ac:picMk id="2050" creationId="{10442409-7C1A-0341-44F3-33E0573712DD}"/>
          </ac:picMkLst>
        </pc:picChg>
      </pc:sldChg>
      <pc:sldChg chg="addSp delSp modSp add mod">
        <pc:chgData name="Trung Nghia Nguyen" userId="caf0b1f78d203fdc" providerId="LiveId" clId="{FA98E611-7EE5-4D53-A8F6-A8478DA16B0D}" dt="2023-03-17T06:26:42.641" v="3210" actId="1076"/>
        <pc:sldMkLst>
          <pc:docMk/>
          <pc:sldMk cId="2754922991" sldId="279"/>
        </pc:sldMkLst>
        <pc:spChg chg="mod">
          <ac:chgData name="Trung Nghia Nguyen" userId="caf0b1f78d203fdc" providerId="LiveId" clId="{FA98E611-7EE5-4D53-A8F6-A8478DA16B0D}" dt="2023-03-17T06:26:42.641" v="3210" actId="1076"/>
          <ac:spMkLst>
            <pc:docMk/>
            <pc:sldMk cId="2754922991" sldId="279"/>
            <ac:spMk id="6" creationId="{E89CDB90-AF28-D274-AC55-ECC8E0120E31}"/>
          </ac:spMkLst>
        </pc:spChg>
        <pc:picChg chg="del">
          <ac:chgData name="Trung Nghia Nguyen" userId="caf0b1f78d203fdc" providerId="LiveId" clId="{FA98E611-7EE5-4D53-A8F6-A8478DA16B0D}" dt="2023-03-17T06:25:39.982" v="3191" actId="478"/>
          <ac:picMkLst>
            <pc:docMk/>
            <pc:sldMk cId="2754922991" sldId="279"/>
            <ac:picMk id="7" creationId="{A8746AB3-58A2-74F9-9140-30A7E3ED3167}"/>
          </ac:picMkLst>
        </pc:picChg>
        <pc:picChg chg="add mod">
          <ac:chgData name="Trung Nghia Nguyen" userId="caf0b1f78d203fdc" providerId="LiveId" clId="{FA98E611-7EE5-4D53-A8F6-A8478DA16B0D}" dt="2023-03-17T06:26:17.123" v="3195" actId="14100"/>
          <ac:picMkLst>
            <pc:docMk/>
            <pc:sldMk cId="2754922991" sldId="279"/>
            <ac:picMk id="8" creationId="{2BCBC959-D18B-486A-A2CE-1317A0097C33}"/>
          </ac:picMkLst>
        </pc:picChg>
        <pc:picChg chg="del">
          <ac:chgData name="Trung Nghia Nguyen" userId="caf0b1f78d203fdc" providerId="LiveId" clId="{FA98E611-7EE5-4D53-A8F6-A8478DA16B0D}" dt="2023-03-17T06:25:21.497" v="3184" actId="478"/>
          <ac:picMkLst>
            <pc:docMk/>
            <pc:sldMk cId="2754922991" sldId="279"/>
            <ac:picMk id="2050" creationId="{10442409-7C1A-0341-44F3-33E0573712DD}"/>
          </ac:picMkLst>
        </pc:picChg>
        <pc:picChg chg="add mod">
          <ac:chgData name="Trung Nghia Nguyen" userId="caf0b1f78d203fdc" providerId="LiveId" clId="{FA98E611-7EE5-4D53-A8F6-A8478DA16B0D}" dt="2023-03-17T06:26:27.754" v="3197" actId="14100"/>
          <ac:picMkLst>
            <pc:docMk/>
            <pc:sldMk cId="2754922991" sldId="279"/>
            <ac:picMk id="3074" creationId="{0282A2DD-FF67-A086-5C74-2D8174B11DC8}"/>
          </ac:picMkLst>
        </pc:picChg>
      </pc:sldChg>
      <pc:sldChg chg="addSp modSp add mod modNotesTx">
        <pc:chgData name="Trung Nghia Nguyen" userId="caf0b1f78d203fdc" providerId="LiveId" clId="{FA98E611-7EE5-4D53-A8F6-A8478DA16B0D}" dt="2023-03-17T07:03:30.383" v="3264" actId="1076"/>
        <pc:sldMkLst>
          <pc:docMk/>
          <pc:sldMk cId="1570060703" sldId="280"/>
        </pc:sldMkLst>
        <pc:spChg chg="mod">
          <ac:chgData name="Trung Nghia Nguyen" userId="caf0b1f78d203fdc" providerId="LiveId" clId="{FA98E611-7EE5-4D53-A8F6-A8478DA16B0D}" dt="2023-03-17T07:03:30.383" v="3264" actId="1076"/>
          <ac:spMkLst>
            <pc:docMk/>
            <pc:sldMk cId="1570060703" sldId="280"/>
            <ac:spMk id="7" creationId="{C27A575E-AACF-0BC5-FF71-5FCE2C283EAA}"/>
          </ac:spMkLst>
        </pc:spChg>
        <pc:picChg chg="add mod">
          <ac:chgData name="Trung Nghia Nguyen" userId="caf0b1f78d203fdc" providerId="LiveId" clId="{FA98E611-7EE5-4D53-A8F6-A8478DA16B0D}" dt="2023-03-17T07:03:21.332" v="3263" actId="1076"/>
          <ac:picMkLst>
            <pc:docMk/>
            <pc:sldMk cId="1570060703" sldId="280"/>
            <ac:picMk id="6" creationId="{2B44FC83-2398-5E3A-C381-62AE739D08A6}"/>
          </ac:picMkLst>
        </pc:picChg>
      </pc:sldChg>
      <pc:sldChg chg="modSp add mod">
        <pc:chgData name="Trung Nghia Nguyen" userId="caf0b1f78d203fdc" providerId="LiveId" clId="{FA98E611-7EE5-4D53-A8F6-A8478DA16B0D}" dt="2023-03-17T07:06:13.877" v="3269" actId="20577"/>
        <pc:sldMkLst>
          <pc:docMk/>
          <pc:sldMk cId="3262030844" sldId="281"/>
        </pc:sldMkLst>
        <pc:spChg chg="mod">
          <ac:chgData name="Trung Nghia Nguyen" userId="caf0b1f78d203fdc" providerId="LiveId" clId="{FA98E611-7EE5-4D53-A8F6-A8478DA16B0D}" dt="2023-03-17T07:06:13.877" v="3269" actId="20577"/>
          <ac:spMkLst>
            <pc:docMk/>
            <pc:sldMk cId="3262030844" sldId="281"/>
            <ac:spMk id="7" creationId="{C27A575E-AACF-0BC5-FF71-5FCE2C283EAA}"/>
          </ac:spMkLst>
        </pc:spChg>
      </pc:sldChg>
      <pc:sldMasterChg chg="modSp modSldLayout">
        <pc:chgData name="Trung Nghia Nguyen" userId="caf0b1f78d203fdc" providerId="LiveId" clId="{FA98E611-7EE5-4D53-A8F6-A8478DA16B0D}" dt="2023-03-16T04:24:21.249" v="1"/>
        <pc:sldMasterMkLst>
          <pc:docMk/>
          <pc:sldMasterMk cId="4059755660" sldId="2147483648"/>
        </pc:sldMasterMkLst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2" creationId="{B2D67379-2759-837D-8A05-4E6A0DDE2D19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3" creationId="{99B37396-7B88-C02D-A162-F60FA508DCA3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4" creationId="{E65690C1-1221-B102-60D2-80F80E3202EF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5" creationId="{F9B3DA1D-A670-2B94-689B-5A0BD6A8FA66}"/>
          </ac:spMkLst>
        </pc:spChg>
        <pc:spChg chg="mod">
          <ac:chgData name="Trung Nghia Nguyen" userId="caf0b1f78d203fdc" providerId="LiveId" clId="{FA98E611-7EE5-4D53-A8F6-A8478DA16B0D}" dt="2023-03-16T04:24:21.249" v="1"/>
          <ac:spMkLst>
            <pc:docMk/>
            <pc:sldMasterMk cId="4059755660" sldId="2147483648"/>
            <ac:spMk id="6" creationId="{B272B73D-FCFD-D42C-84CD-E490A92E0787}"/>
          </ac:spMkLst>
        </pc:sp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912823077" sldId="2147483649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12823077" sldId="2147483649"/>
              <ac:spMk id="2" creationId="{D31639CA-6F26-7538-7F3D-9E50D532089C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12823077" sldId="2147483649"/>
              <ac:spMk id="3" creationId="{47088B79-B7D1-065B-7E28-EE7CCC9D8D8C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4244664039" sldId="2147483651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4244664039" sldId="2147483651"/>
              <ac:spMk id="2" creationId="{6DC09468-E8F7-0727-97AE-C8D9A5F5793F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4244664039" sldId="2147483651"/>
              <ac:spMk id="3" creationId="{3E3D54D9-4FA1-84EC-C922-E53A36688E96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94315718" sldId="2147483652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4315718" sldId="2147483652"/>
              <ac:spMk id="3" creationId="{A22BADF9-AA7A-4F93-D9BE-3E7CD80C5F99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94315718" sldId="2147483652"/>
              <ac:spMk id="4" creationId="{E961C63B-7DA7-F8A0-3EC3-0FD62780EF1B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1517603845" sldId="2147483653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2" creationId="{C5F78EF1-B040-6964-8385-BBA5E27B458D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3" creationId="{9BB9E17E-7B1D-D9E9-ACF5-DD2926F88DE2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4" creationId="{ABC77E19-1971-1F1D-0A7C-268164BFA01B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5" creationId="{3B8E416E-2124-FC67-7AE6-86FCFD09DEAE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1517603845" sldId="2147483653"/>
              <ac:spMk id="6" creationId="{F22134C3-4BF2-8D17-CF8C-E8DB924903F7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3301296023" sldId="2147483656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301296023" sldId="2147483656"/>
              <ac:spMk id="2" creationId="{A96F6EC6-3FE3-1206-8E59-B0A5CF424B7A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301296023" sldId="2147483656"/>
              <ac:spMk id="3" creationId="{A28537D4-31F1-0A4D-DC65-A500F2ADEE00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301296023" sldId="2147483656"/>
              <ac:spMk id="4" creationId="{3DB3F611-D57C-9F51-FA71-6A04464665EA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3980980981" sldId="2147483657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980980981" sldId="2147483657"/>
              <ac:spMk id="2" creationId="{237D36DA-64FB-D642-7030-6BAFE4855757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980980981" sldId="2147483657"/>
              <ac:spMk id="3" creationId="{7052E064-3192-1887-F10B-CCCDA53B2E03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3980980981" sldId="2147483657"/>
              <ac:spMk id="4" creationId="{11E68653-7C97-A908-78F8-3277CAB88A52}"/>
            </ac:spMkLst>
          </pc:spChg>
        </pc:sldLayoutChg>
        <pc:sldLayoutChg chg="modSp">
          <pc:chgData name="Trung Nghia Nguyen" userId="caf0b1f78d203fdc" providerId="LiveId" clId="{FA98E611-7EE5-4D53-A8F6-A8478DA16B0D}" dt="2023-03-16T04:24:21.249" v="1"/>
          <pc:sldLayoutMkLst>
            <pc:docMk/>
            <pc:sldMasterMk cId="4059755660" sldId="2147483648"/>
            <pc:sldLayoutMk cId="2276858793" sldId="2147483659"/>
          </pc:sldLayoutMkLst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2276858793" sldId="2147483659"/>
              <ac:spMk id="2" creationId="{10440481-0CE0-EA81-540D-672738586412}"/>
            </ac:spMkLst>
          </pc:spChg>
          <pc:spChg chg="mod">
            <ac:chgData name="Trung Nghia Nguyen" userId="caf0b1f78d203fdc" providerId="LiveId" clId="{FA98E611-7EE5-4D53-A8F6-A8478DA16B0D}" dt="2023-03-16T04:24:21.249" v="1"/>
            <ac:spMkLst>
              <pc:docMk/>
              <pc:sldMasterMk cId="4059755660" sldId="2147483648"/>
              <pc:sldLayoutMk cId="2276858793" sldId="2147483659"/>
              <ac:spMk id="3" creationId="{F22739C1-3E12-8ACB-2068-84CC6DC2726A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95020-72AA-4787-B4DB-4E5B3A15E30F}" type="datetimeFigureOut">
              <a:rPr lang="en-US" smtClean="0"/>
              <a:t>17/03/2023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7533E-8029-40B5-A0CB-56B299BE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5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HÀM BFS: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Khởi tạo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và đánh dấu trạng thái ban đầu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WHILE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chưa rỗng: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Lấy trạng thái đầu tiên trong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Nếu đó là trạng thái kết thúc thì trả về lời giải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Duyệt tất cả các trạng thái kế tiếp của trạng thái hiện tại: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Nếu trạng thái chưa được đánh dấu: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  Đánh dấu trạng thái và thêm vào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Nếu không tìm thấy lời giải thì trả về 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None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7533E-8029-40B5-A0CB-56B299BE4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9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HÀM BFS: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Khởi tạo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và đánh dấu trạng thái ban đầu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WHILE </a:t>
            </a:r>
            <a:r>
              <a:rPr lang="en-US">
                <a:solidFill>
                  <a:srgbClr val="FFC000"/>
                </a:solidFill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 </a:t>
            </a:r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chưa rỗng: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Lấy trạng thái đầu tiên trong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Nếu đó là trạng thái kết thúc thì trả về lời giải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Duyệt tất cả các trạng thái kế tiếp của trạng thái hiện tại: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Nếu trạng thái chưa được đánh dấu: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    Đánh dấu trạng thái và thêm vào </a:t>
            </a:r>
            <a:r>
              <a:rPr lang="en-US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ueue</a:t>
            </a:r>
          </a:p>
          <a:p>
            <a:r>
              <a:rPr lang="vi-VN" b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Nếu không tìm thấy lời giải thì trả về </a:t>
            </a:r>
            <a:r>
              <a:rPr lang="vi-VN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None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7533E-8029-40B5-A0CB-56B299BE49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5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17/03/2023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9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17/03/2023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2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17/03/2023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3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17/03/2023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2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17/03/2023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17/03/2023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17/03/2023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1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17/03/2023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0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17/03/2023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8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17/03/2023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9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A3C8-EB3A-4B87-95B8-3265ADB47806}" type="datetimeFigureOut">
              <a:rPr lang="en-US" smtClean="0"/>
              <a:t>17/03/2023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4A3C8-EB3A-4B87-95B8-3265ADB47806}" type="datetimeFigureOut">
              <a:rPr lang="en-US" smtClean="0"/>
              <a:t>17/03/2023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F21AD-F1BD-4091-97C9-D3AF25FE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KHOA </a:t>
            </a:r>
            <a:r>
              <a:rPr lang="en-US" b="1" err="1"/>
              <a:t>CÔNG</a:t>
            </a:r>
            <a:r>
              <a:rPr lang="en-US" b="1"/>
              <a:t> </a:t>
            </a:r>
            <a:r>
              <a:rPr lang="en-US" b="1" err="1"/>
              <a:t>NGHỆ</a:t>
            </a:r>
            <a:r>
              <a:rPr lang="en-US" b="1"/>
              <a:t> </a:t>
            </a:r>
            <a:r>
              <a:rPr lang="en-US" b="1" err="1"/>
              <a:t>THÔNG</a:t>
            </a:r>
            <a:r>
              <a:rPr lang="en-US" b="1"/>
              <a:t> TIN – </a:t>
            </a:r>
            <a:r>
              <a:rPr lang="en-US" b="1" err="1"/>
              <a:t>ĐẠI</a:t>
            </a:r>
            <a:r>
              <a:rPr lang="en-US" b="1"/>
              <a:t> </a:t>
            </a:r>
            <a:r>
              <a:rPr lang="en-US" b="1" err="1"/>
              <a:t>HỌC</a:t>
            </a:r>
            <a:r>
              <a:rPr lang="en-US" b="1"/>
              <a:t> </a:t>
            </a:r>
            <a:r>
              <a:rPr lang="en-US" b="1" err="1"/>
              <a:t>TÔN</a:t>
            </a:r>
            <a:r>
              <a:rPr lang="en-US" b="1"/>
              <a:t> </a:t>
            </a:r>
            <a:r>
              <a:rPr lang="en-US" b="1" err="1"/>
              <a:t>ĐỨC</a:t>
            </a:r>
            <a:r>
              <a:rPr lang="en-US" b="1"/>
              <a:t> </a:t>
            </a:r>
            <a:r>
              <a:rPr lang="en-US" b="1" err="1"/>
              <a:t>THẮNG</a:t>
            </a:r>
            <a:endParaRPr 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843FAC-3233-9FA3-6096-5E9BE746F288}"/>
              </a:ext>
            </a:extLst>
          </p:cNvPr>
          <p:cNvSpPr txBox="1"/>
          <p:nvPr/>
        </p:nvSpPr>
        <p:spPr>
          <a:xfrm>
            <a:off x="1390650" y="1600628"/>
            <a:ext cx="5819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An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PBL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946189"/>
              </p:ext>
            </p:extLst>
          </p:nvPr>
        </p:nvGraphicFramePr>
        <p:xfrm>
          <a:off x="595312" y="3780045"/>
          <a:ext cx="795337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2547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2081311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137486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4252032">
                  <a:extLst>
                    <a:ext uri="{9D8B030D-6E8A-4147-A177-3AD203B41FA5}">
                      <a16:colId xmlns:a16="http://schemas.microsoft.com/office/drawing/2014/main" val="4164062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Họ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và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tên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MSSV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Võ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Phước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Thịnh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52000807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Nguyễn</a:t>
                      </a:r>
                      <a:r>
                        <a:rPr lang="en-US"/>
                        <a:t> Trung </a:t>
                      </a:r>
                      <a:r>
                        <a:rPr lang="en-US" err="1"/>
                        <a:t>Nghĩa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52000693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nguyentrungnghiacmp528@gmail.com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Hồ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Thịnh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Phát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52000821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Trần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Đình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Phúc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52000109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93EF83-1ED7-DCBA-7737-4EE3F208EA17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7C6B5DE-252A-6692-B1E6-C658AB98BEE6}"/>
              </a:ext>
            </a:extLst>
          </p:cNvPr>
          <p:cNvSpPr txBox="1"/>
          <p:nvPr/>
        </p:nvSpPr>
        <p:spPr>
          <a:xfrm>
            <a:off x="5524499" y="6336334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AI © 2023 PBL </a:t>
            </a:r>
            <a:r>
              <a:rPr lang="en-US" b="1"/>
              <a:t>		</a:t>
            </a:r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50205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BB4107-403F-CD25-8D62-E1CD580C39E7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AF6E6C4-7E4D-6951-DD77-D67FDB08BE3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A575E-AACF-0BC5-FF71-5FCE2C283EAA}"/>
              </a:ext>
            </a:extLst>
          </p:cNvPr>
          <p:cNvSpPr txBox="1"/>
          <p:nvPr/>
        </p:nvSpPr>
        <p:spPr>
          <a:xfrm>
            <a:off x="752474" y="3429000"/>
            <a:ext cx="657226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FS</a:t>
            </a:r>
          </a:p>
          <a:p>
            <a:b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2B44FC83-2398-5E3A-C381-62AE739D0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146" y="1089326"/>
            <a:ext cx="5549708" cy="503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3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1-4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060F41-5A0D-7040-5C8F-79CFAA7E7D72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3F5182-C15F-B8A2-79A6-98CC56113930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2176878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78CC92-2ECC-6731-44B3-E00C5607B1A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560C39D-ACC4-FD53-200A-C206C7FACCF7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347428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1-6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0902B5-E704-F9CF-DC0B-DDD6C94EF140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5D7CFDC-9C3E-5EB6-442E-0427CF3FD978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2895901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889176"/>
              </p:ext>
            </p:extLst>
          </p:nvPr>
        </p:nvGraphicFramePr>
        <p:xfrm>
          <a:off x="1850248" y="1815894"/>
          <a:ext cx="5443503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8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YC1-6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1170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hoàn thành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C8A4417-1481-B1E7-23CC-E5C9CAD25F2C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6D86575-6F62-E86B-CB8C-67FDEFFD30D6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3245475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D06583-66AF-701D-3EFB-7B57FC7CBC60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636AC51-235F-27C4-310D-353DA6ACFACB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4283605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209D13-18E2-CE90-A8FC-47240D1DB3DD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7DF51B-1976-A0EB-6F7B-B4A2CB037D5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1755807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A7E5D0-0732-35D5-18A2-C5CE2320D9B6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E77F4E-29AF-200B-741F-D59D22548F68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420754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2-4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C105F8-C950-5DDE-6CB7-BB032057CD4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D7A3032-17B2-6AEA-AC88-9349A439BD22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1800081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2-5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BF7746-FE0E-173A-5173-1104D3149676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F9D552-E912-19E9-0162-3E4C662F541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426009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BẢNG PHÂN CÔNG CÔNG VIỆC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83518"/>
              </p:ext>
            </p:extLst>
          </p:nvPr>
        </p:nvGraphicFramePr>
        <p:xfrm>
          <a:off x="626268" y="1383568"/>
          <a:ext cx="7891464" cy="4348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8789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4324193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1202532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Công việc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Người thực hiện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 đặt lớp SingleFoodSearchProblem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 đặt các cấu trúc dữ liệu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Breadth-first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Depth-first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Uniform Cost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3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 đặt mini animate()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92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lên MultiFoodSearch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4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hàm Heurictic: Euclidean, Manhattan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hàm Heurictic cho MultiFoodSearchProblem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84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 nghĩa 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693439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E91735-6F4E-1EBB-5B25-60BB71493CFD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D15035-7BD4-17B1-61CC-73A16FAB9E8C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779292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BEST FIRST SEARCH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10205"/>
              </p:ext>
            </p:extLst>
          </p:nvPr>
        </p:nvGraphicFramePr>
        <p:xfrm>
          <a:off x="1850248" y="1815894"/>
          <a:ext cx="5443503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YC2-5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832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hoàn thành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42DA17F-60A5-AE4F-3CF5-1D8ED68A7208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62B724-D426-FE46-6638-FB3781266C15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1354583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LOCAL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3-1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1D99BB4-E244-0C9E-63D6-F28CA9060656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679B62-7EFE-6C17-20E7-5EFB751FBD7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2511818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LOCAL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3-2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93C2BD-0304-6397-AA72-38E3636506AC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086857-A576-49DA-0719-5BEB9C24F20C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227883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LOCAL SEARCH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16525"/>
              </p:ext>
            </p:extLst>
          </p:nvPr>
        </p:nvGraphicFramePr>
        <p:xfrm>
          <a:off x="1850248" y="1815894"/>
          <a:ext cx="5443503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YC3-1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YC3-2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hoàn thành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1236E6-E36B-726A-5DB7-9CAC65580E73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A80F292-9DC6-3B07-3494-F7CEDA19647D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288851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TỔNG KẾT</a:t>
            </a:r>
          </a:p>
        </p:txBody>
      </p:sp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5E8325E1-BDCF-5783-E97F-C770E7E58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11686"/>
              </p:ext>
            </p:extLst>
          </p:nvPr>
        </p:nvGraphicFramePr>
        <p:xfrm>
          <a:off x="1850248" y="1815894"/>
          <a:ext cx="5443503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2078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 chí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Đạt được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66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7852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điểm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5586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9EF129-6740-B341-7BC7-05D580180742}"/>
              </a:ext>
            </a:extLst>
          </p:cNvPr>
          <p:cNvSpPr txBox="1"/>
          <p:nvPr/>
        </p:nvSpPr>
        <p:spPr>
          <a:xfrm>
            <a:off x="76200" y="1089327"/>
            <a:ext cx="19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Đánh giá tổng quát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84DC22F-1018-3740-66B4-518AAE2387D5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7465EC-84B6-406C-4864-45ADF9FB642F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2797651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TRÍCH DẪN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REFER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35823BE-9FB1-635E-7F74-DEA50A87D246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933A1E-D43F-BDBC-88C5-FA719398A112}"/>
              </a:ext>
            </a:extLst>
          </p:cNvPr>
          <p:cNvSpPr txBox="1"/>
          <p:nvPr/>
        </p:nvSpPr>
        <p:spPr>
          <a:xfrm>
            <a:off x="5524499" y="6336334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AI © 2023 PBL </a:t>
            </a:r>
            <a:r>
              <a:rPr lang="en-US" b="1"/>
              <a:t>		</a:t>
            </a:r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61040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BẢNG PHÂN CÔNG CÔNG VIỆC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330574"/>
              </p:ext>
            </p:extLst>
          </p:nvPr>
        </p:nvGraphicFramePr>
        <p:xfrm>
          <a:off x="626268" y="1383568"/>
          <a:ext cx="7891464" cy="2494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8789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4324193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1202532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Công việc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Người thực hiện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hoá A* cho MultiFoodSearchProblem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1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 nghĩa GBFS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519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 đặt lớp EightQueenProblem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3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 đặt phương thức hill_climbing_search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Nghĩa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274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 nội 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740882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AB1CEC5-2BAD-1C07-6B07-F474F46A98DB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7A2A31-FB7A-4F1F-44D0-57F56E22618B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144204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ĐÁNH GIÁ MỰC ĐỘ HOÀN THÀNH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794B221-780B-3E0D-DCDE-B4B669AD1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717801"/>
              </p:ext>
            </p:extLst>
          </p:nvPr>
        </p:nvGraphicFramePr>
        <p:xfrm>
          <a:off x="1000124" y="1440718"/>
          <a:ext cx="714375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3424">
                  <a:extLst>
                    <a:ext uri="{9D8B030D-6E8A-4147-A177-3AD203B41FA5}">
                      <a16:colId xmlns:a16="http://schemas.microsoft.com/office/drawing/2014/main" val="2650038939"/>
                    </a:ext>
                  </a:extLst>
                </a:gridCol>
                <a:gridCol w="2528851">
                  <a:extLst>
                    <a:ext uri="{9D8B030D-6E8A-4147-A177-3AD203B41FA5}">
                      <a16:colId xmlns:a16="http://schemas.microsoft.com/office/drawing/2014/main" val="3939429785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1738762872"/>
                    </a:ext>
                  </a:extLst>
                </a:gridCol>
                <a:gridCol w="2247902">
                  <a:extLst>
                    <a:ext uri="{9D8B030D-6E8A-4147-A177-3AD203B41FA5}">
                      <a16:colId xmlns:a16="http://schemas.microsoft.com/office/drawing/2014/main" val="38211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 và tên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MSSV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Đánh giá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Võ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Phước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Thịnh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52000807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Nguyễn</a:t>
                      </a:r>
                      <a:r>
                        <a:rPr lang="en-US"/>
                        <a:t> Trung </a:t>
                      </a:r>
                      <a:r>
                        <a:rPr lang="en-US" err="1"/>
                        <a:t>Nghĩa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52000693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Hồ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Thịnh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Phát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52000821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1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Trần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Đình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Phúc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52000109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766400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F3ADEA5-03F2-7E56-B6E6-8B6970A896CF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342279-3B1B-9555-FD5C-CA3839B3D029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</p:spTree>
    <p:extLst>
      <p:ext uri="{BB962C8B-B14F-4D97-AF65-F5344CB8AC3E}">
        <p14:creationId xmlns:p14="http://schemas.microsoft.com/office/powerpoint/2010/main" val="301124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B5848A5-3C88-A3DF-9B0B-60160834435A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B62299-A944-8252-B1CB-882A15417931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D8DC54-039D-02F5-CE7D-B44993CE4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044" y="1512394"/>
            <a:ext cx="4983912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9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90852F-CCF4-2CB4-185D-9BD76C10552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FED488-422D-714E-BC8D-1EFFE4EB27EF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  <p:pic>
        <p:nvPicPr>
          <p:cNvPr id="1026" name="Picture 2" descr="Introduction to Stack - Data Structure and Algorithm Tutorials -  GeeksforGeeks">
            <a:extLst>
              <a:ext uri="{FF2B5EF4-FFF2-40B4-BE49-F238E27FC236}">
                <a16:creationId xmlns:a16="http://schemas.microsoft.com/office/drawing/2014/main" id="{8B6FAEF3-00E8-C2B6-6484-BD77EBFDE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1458312"/>
            <a:ext cx="4963221" cy="425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CDB90-AF28-D274-AC55-ECC8E0120E31}"/>
              </a:ext>
            </a:extLst>
          </p:cNvPr>
          <p:cNvSpPr txBox="1"/>
          <p:nvPr/>
        </p:nvSpPr>
        <p:spPr>
          <a:xfrm>
            <a:off x="3161834" y="5825609"/>
            <a:ext cx="326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Stack workflow and implements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343610-2239-3C37-0292-61E9C46DA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797" y="1458660"/>
            <a:ext cx="2577296" cy="425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7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90852F-CCF4-2CB4-185D-9BD76C10552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FED488-422D-714E-BC8D-1EFFE4EB27EF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CDB90-AF28-D274-AC55-ECC8E0120E31}"/>
              </a:ext>
            </a:extLst>
          </p:cNvPr>
          <p:cNvSpPr txBox="1"/>
          <p:nvPr/>
        </p:nvSpPr>
        <p:spPr>
          <a:xfrm>
            <a:off x="3350419" y="5434579"/>
            <a:ext cx="329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 workflow and implements</a:t>
            </a:r>
          </a:p>
        </p:txBody>
      </p:sp>
      <p:pic>
        <p:nvPicPr>
          <p:cNvPr id="2050" name="Picture 2" descr="Queue Data Structure - GeeksforGeeks">
            <a:extLst>
              <a:ext uri="{FF2B5EF4-FFF2-40B4-BE49-F238E27FC236}">
                <a16:creationId xmlns:a16="http://schemas.microsoft.com/office/drawing/2014/main" id="{10442409-7C1A-0341-44F3-33E057371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33"/>
          <a:stretch/>
        </p:blipFill>
        <p:spPr bwMode="auto">
          <a:xfrm>
            <a:off x="633412" y="2350108"/>
            <a:ext cx="4948238" cy="19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746AB3-58A2-74F9-9140-30A7E3ED3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711" y="1545812"/>
            <a:ext cx="2850127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4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90852F-CCF4-2CB4-185D-9BD76C10552E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FED488-422D-714E-BC8D-1EFFE4EB27EF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CDB90-AF28-D274-AC55-ECC8E0120E31}"/>
              </a:ext>
            </a:extLst>
          </p:cNvPr>
          <p:cNvSpPr txBox="1"/>
          <p:nvPr/>
        </p:nvSpPr>
        <p:spPr>
          <a:xfrm>
            <a:off x="2566066" y="5419010"/>
            <a:ext cx="401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PrioriryQueue workflow and implements</a:t>
            </a:r>
          </a:p>
        </p:txBody>
      </p:sp>
      <p:pic>
        <p:nvPicPr>
          <p:cNvPr id="3074" name="Picture 2" descr="Priority Queue in C++ Standard Template Library (STL) - GeeksforGeeks">
            <a:extLst>
              <a:ext uri="{FF2B5EF4-FFF2-40B4-BE49-F238E27FC236}">
                <a16:creationId xmlns:a16="http://schemas.microsoft.com/office/drawing/2014/main" id="{0282A2DD-FF67-A086-5C74-2D8174B11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8" r="14428"/>
          <a:stretch/>
        </p:blipFill>
        <p:spPr bwMode="auto">
          <a:xfrm>
            <a:off x="349875" y="1440821"/>
            <a:ext cx="4863619" cy="33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CBC959-D18B-486A-A2CE-1317A0097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6" y="1440822"/>
            <a:ext cx="2951030" cy="375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2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6F72484C-A752-76F3-F259-0A997B81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9063"/>
            <a:ext cx="1114424" cy="6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4A229-E185-5A4B-53B1-81D591292671}"/>
              </a:ext>
            </a:extLst>
          </p:cNvPr>
          <p:cNvCxnSpPr>
            <a:cxnSpLocks/>
          </p:cNvCxnSpPr>
          <p:nvPr/>
        </p:nvCxnSpPr>
        <p:spPr>
          <a:xfrm>
            <a:off x="76200" y="847725"/>
            <a:ext cx="76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B4AB36-B54A-EA5C-2A74-F2C80BE0CBC4}"/>
              </a:ext>
            </a:extLst>
          </p:cNvPr>
          <p:cNvSpPr txBox="1"/>
          <p:nvPr/>
        </p:nvSpPr>
        <p:spPr>
          <a:xfrm>
            <a:off x="1390650" y="236792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UNINFORMED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80714-4CD2-9849-80A6-8AC66F97DA6F}"/>
              </a:ext>
            </a:extLst>
          </p:cNvPr>
          <p:cNvSpPr txBox="1"/>
          <p:nvPr/>
        </p:nvSpPr>
        <p:spPr>
          <a:xfrm>
            <a:off x="76200" y="1089327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Yêu cầu 1-3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BB4107-403F-CD25-8D62-E1CD580C39E7}"/>
              </a:ext>
            </a:extLst>
          </p:cNvPr>
          <p:cNvCxnSpPr>
            <a:cxnSpLocks/>
          </p:cNvCxnSpPr>
          <p:nvPr/>
        </p:nvCxnSpPr>
        <p:spPr>
          <a:xfrm>
            <a:off x="4752975" y="6238875"/>
            <a:ext cx="4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AF6E6C4-7E4D-6951-DD77-D67FDB08BE33}"/>
              </a:ext>
            </a:extLst>
          </p:cNvPr>
          <p:cNvSpPr txBox="1"/>
          <p:nvPr/>
        </p:nvSpPr>
        <p:spPr>
          <a:xfrm>
            <a:off x="7753350" y="6336334"/>
            <a:ext cx="128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Trang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A575E-AACF-0BC5-FF71-5FCE2C283EAA}"/>
              </a:ext>
            </a:extLst>
          </p:cNvPr>
          <p:cNvSpPr txBox="1"/>
          <p:nvPr/>
        </p:nvSpPr>
        <p:spPr>
          <a:xfrm>
            <a:off x="752474" y="3429000"/>
            <a:ext cx="657226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</a:p>
          <a:p>
            <a:br>
              <a:rPr lang="vi-V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endParaRPr lang="vi-V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2B44FC83-2398-5E3A-C381-62AE739D0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146" y="1089326"/>
            <a:ext cx="5549708" cy="503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6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686</Words>
  <Application>Microsoft Office PowerPoint</Application>
  <PresentationFormat>On-screen Show (4:3)</PresentationFormat>
  <Paragraphs>243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Nghia Nguyen</dc:creator>
  <cp:lastModifiedBy>Trung Nghia Nguyen</cp:lastModifiedBy>
  <cp:revision>1</cp:revision>
  <dcterms:created xsi:type="dcterms:W3CDTF">2023-03-16T04:23:27Z</dcterms:created>
  <dcterms:modified xsi:type="dcterms:W3CDTF">2023-03-17T07:06:23Z</dcterms:modified>
</cp:coreProperties>
</file>