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38" dt="2023-03-16T06:19:40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modSld sldOrd modMainMaster">
      <pc:chgData name="Trung Nghia Nguyen" userId="caf0b1f78d203fdc" providerId="LiveId" clId="{FA98E611-7EE5-4D53-A8F6-A8478DA16B0D}" dt="2023-03-16T06:25:23.606" v="1888" actId="20577"/>
      <pc:docMkLst>
        <pc:docMk/>
      </pc:docMkLst>
      <pc:sldChg chg="addSp delSp modSp new mod">
        <pc:chgData name="Trung Nghia Nguyen" userId="caf0b1f78d203fdc" providerId="LiveId" clId="{FA98E611-7EE5-4D53-A8F6-A8478DA16B0D}" dt="2023-03-16T05:57:55.509" v="967" actId="6549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16T05:57:55.509" v="967" actId="6549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modSp add mod ord">
        <pc:chgData name="Trung Nghia Nguyen" userId="caf0b1f78d203fdc" providerId="LiveId" clId="{FA98E611-7EE5-4D53-A8F6-A8478DA16B0D}" dt="2023-03-16T05:56:11.782" v="795"/>
        <pc:sldMkLst>
          <pc:docMk/>
          <pc:sldMk cId="502051408" sldId="257"/>
        </pc:sldMkLst>
        <pc:graphicFrameChg chg="mod modGraphic">
          <ac:chgData name="Trung Nghia Nguyen" userId="caf0b1f78d203fdc" providerId="LiveId" clId="{FA98E611-7EE5-4D53-A8F6-A8478DA16B0D}" dt="2023-03-16T05:55:18.040" v="793" actId="1076"/>
          <ac:graphicFrameMkLst>
            <pc:docMk/>
            <pc:sldMk cId="502051408" sldId="257"/>
            <ac:graphicFrameMk id="16" creationId="{A794B221-780B-3E0D-DCDE-B4B669AD1AE3}"/>
          </ac:graphicFrameMkLst>
        </pc:graphicFrameChg>
      </pc:sldChg>
      <pc:sldChg chg="modSp add mod">
        <pc:chgData name="Trung Nghia Nguyen" userId="caf0b1f78d203fdc" providerId="LiveId" clId="{FA98E611-7EE5-4D53-A8F6-A8478DA16B0D}" dt="2023-03-16T06:25:23.606" v="1888" actId="20577"/>
        <pc:sldMkLst>
          <pc:docMk/>
          <pc:sldMk cId="3011248427" sldId="258"/>
        </pc:sldMkLst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6T06:25:23.606" v="1888" actId="20577"/>
          <ac:graphicFrameMkLst>
            <pc:docMk/>
            <pc:sldMk cId="3011248427" sldId="258"/>
            <ac:graphicFrameMk id="16" creationId="{A794B221-780B-3E0D-DCDE-B4B669AD1AE3}"/>
          </ac:graphicFrameMkLst>
        </pc:graphicFrameChg>
      </pc:sldChg>
      <pc:sldChg chg="addSp delSp modSp add mod">
        <pc:chgData name="Trung Nghia Nguyen" userId="caf0b1f78d203fdc" providerId="LiveId" clId="{FA98E611-7EE5-4D53-A8F6-A8478DA16B0D}" dt="2023-03-16T06:06:38.899" v="1143" actId="114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</pc:sldChg>
      <pc:sldChg chg="modSp add mod">
        <pc:chgData name="Trung Nghia Nguyen" userId="caf0b1f78d203fdc" providerId="LiveId" clId="{FA98E611-7EE5-4D53-A8F6-A8478DA16B0D}" dt="2023-03-16T06:07:58.268" v="1156" actId="20577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7:54.573" v="115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7:49.749" v="1152" actId="20577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7:46.511" v="1150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</pc:sldChg>
      <pc:sldChg chg="modSp add mod">
        <pc:chgData name="Trung Nghia Nguyen" userId="caf0b1f78d203fdc" providerId="LiveId" clId="{FA98E611-7EE5-4D53-A8F6-A8478DA16B0D}" dt="2023-03-16T06:08:02.769" v="1158" actId="20577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</pc:sldChg>
      <pc:sldChg chg="modSp add mod replId">
        <pc:chgData name="Trung Nghia Nguyen" userId="caf0b1f78d203fdc" providerId="LiveId" clId="{FA98E611-7EE5-4D53-A8F6-A8478DA16B0D}" dt="2023-03-16T06:08:47.041" v="1174" actId="20577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6:56.623" v="1489" actId="20577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7:02.365" v="1503" actId="20577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7:09.861" v="1517" actId="20577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</pc:sldChg>
      <pc:sldChg chg="modSp add mod">
        <pc:chgData name="Trung Nghia Nguyen" userId="caf0b1f78d203fdc" providerId="LiveId" clId="{FA98E611-7EE5-4D53-A8F6-A8478DA16B0D}" dt="2023-03-16T06:17:18.839" v="1535" actId="20577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</pc:sldChg>
      <pc:sldChg chg="modSp add mod">
        <pc:chgData name="Trung Nghia Nguyen" userId="caf0b1f78d203fdc" providerId="LiveId" clId="{FA98E611-7EE5-4D53-A8F6-A8478DA16B0D}" dt="2023-03-16T06:10:22.239" v="1205" actId="20577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</pc:sldChg>
      <pc:sldChg chg="modSp add mod replId">
        <pc:chgData name="Trung Nghia Nguyen" userId="caf0b1f78d203fdc" providerId="LiveId" clId="{FA98E611-7EE5-4D53-A8F6-A8478DA16B0D}" dt="2023-03-16T06:10:27.110" v="1214" actId="20577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</pc:sldChg>
      <pc:sldChg chg="modSp add mod">
        <pc:chgData name="Trung Nghia Nguyen" userId="caf0b1f78d203fdc" providerId="LiveId" clId="{FA98E611-7EE5-4D53-A8F6-A8478DA16B0D}" dt="2023-03-16T06:11:24.344" v="1251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6T06:11:13.890" v="1224" actId="20577"/>
          <ac:spMkLst>
            <pc:docMk/>
            <pc:sldMk cId="610409002" sldId="272"/>
            <ac:spMk id="2" creationId="{30380714-4CD2-9849-80A6-8AC66F97DA6F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</pc:sldChg>
      <pc:sldChg chg="addSp delSp modSp add mod">
        <pc:chgData name="Trung Nghia Nguyen" userId="caf0b1f78d203fdc" providerId="LiveId" clId="{FA98E611-7EE5-4D53-A8F6-A8478DA16B0D}" dt="2023-03-16T06:16:03.718" v="1468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graphicFrameChg chg="add mod modGraphic">
          <ac:chgData name="Trung Nghia Nguyen" userId="caf0b1f78d203fdc" providerId="LiveId" clId="{FA98E611-7EE5-4D53-A8F6-A8478DA16B0D}" dt="2023-03-16T06:15:54.159" v="1433" actId="1076"/>
          <ac:graphicFrameMkLst>
            <pc:docMk/>
            <pc:sldMk cId="3245475923" sldId="273"/>
            <ac:graphicFrameMk id="3" creationId="{5E8325E1-BDCF-5783-E97F-C770E7E58F6D}"/>
          </ac:graphicFrameMkLst>
        </pc:graphicFrameChg>
      </pc:sldChg>
      <pc:sldChg chg="addSp delSp modSp add mod ord">
        <pc:chgData name="Trung Nghia Nguyen" userId="caf0b1f78d203fdc" providerId="LiveId" clId="{FA98E611-7EE5-4D53-A8F6-A8478DA16B0D}" dt="2023-03-16T06:18:25.597" v="1579" actId="20577"/>
        <pc:sldMkLst>
          <pc:docMk/>
          <pc:sldMk cId="1354583273" sldId="274"/>
        </pc:sldMkLst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6T06:18:25.597" v="1579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</pc:sldChg>
      <pc:sldChg chg="addSp delSp modSp add mod">
        <pc:chgData name="Trung Nghia Nguyen" userId="caf0b1f78d203fdc" providerId="LiveId" clId="{FA98E611-7EE5-4D53-A8F6-A8478DA16B0D}" dt="2023-03-16T06:19:33.875" v="1634" actId="478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6T06:18:48.998" v="1588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</pc:sldChg>
      <pc:sldChg chg="modSp add mod">
        <pc:chgData name="Trung Nghia Nguyen" userId="caf0b1f78d203fdc" providerId="LiveId" clId="{FA98E611-7EE5-4D53-A8F6-A8478DA16B0D}" dt="2023-03-16T06:21:02.566" v="1885" actId="20577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Graphic">
          <ac:chgData name="Trung Nghia Nguyen" userId="caf0b1f78d203fdc" providerId="LiveId" clId="{FA98E611-7EE5-4D53-A8F6-A8478DA16B0D}" dt="2023-03-16T06:21:02.566" v="1885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</a:t>
            </a:r>
            <a:r>
              <a:rPr lang="en-US" b="1" err="1"/>
              <a:t>ĐẠI</a:t>
            </a:r>
            <a:r>
              <a:rPr lang="en-US" b="1"/>
              <a:t>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46189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89176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0205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6525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06721"/>
              </p:ext>
            </p:extLst>
          </p:nvPr>
        </p:nvGraphicFramePr>
        <p:xfrm>
          <a:off x="626268" y="1383568"/>
          <a:ext cx="789146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4324193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1686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</a:t>
            </a:r>
          </a:p>
        </p:txBody>
      </p:sp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22330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</p:spTree>
    <p:extLst>
      <p:ext uri="{BB962C8B-B14F-4D97-AF65-F5344CB8AC3E}">
        <p14:creationId xmlns:p14="http://schemas.microsoft.com/office/powerpoint/2010/main" val="87589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305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2023-03-16T06:25:29Z</dcterms:modified>
</cp:coreProperties>
</file>