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4"/>
  </p:sldMasterIdLst>
  <p:notesMasterIdLst>
    <p:notesMasterId r:id="rId34"/>
  </p:notesMasterIdLst>
  <p:handoutMasterIdLst>
    <p:handoutMasterId r:id="rId35"/>
  </p:handoutMasterIdLst>
  <p:sldIdLst>
    <p:sldId id="256" r:id="rId5"/>
    <p:sldId id="278" r:id="rId6"/>
    <p:sldId id="279" r:id="rId7"/>
    <p:sldId id="280" r:id="rId8"/>
    <p:sldId id="281" r:id="rId9"/>
    <p:sldId id="282" r:id="rId10"/>
    <p:sldId id="283" r:id="rId11"/>
    <p:sldId id="284" r:id="rId12"/>
    <p:sldId id="285" r:id="rId13"/>
    <p:sldId id="286" r:id="rId14"/>
    <p:sldId id="287" r:id="rId15"/>
    <p:sldId id="288" r:id="rId16"/>
    <p:sldId id="289" r:id="rId17"/>
    <p:sldId id="261" r:id="rId18"/>
    <p:sldId id="265" r:id="rId19"/>
    <p:sldId id="266" r:id="rId20"/>
    <p:sldId id="267" r:id="rId21"/>
    <p:sldId id="268" r:id="rId22"/>
    <p:sldId id="269" r:id="rId23"/>
    <p:sldId id="270" r:id="rId24"/>
    <p:sldId id="271" r:id="rId25"/>
    <p:sldId id="272" r:id="rId26"/>
    <p:sldId id="273" r:id="rId27"/>
    <p:sldId id="274" r:id="rId28"/>
    <p:sldId id="275" r:id="rId29"/>
    <p:sldId id="276" r:id="rId30"/>
    <p:sldId id="277" r:id="rId31"/>
    <p:sldId id="259" r:id="rId32"/>
    <p:sldId id="260" r:id="rId33"/>
  </p:sldIdLst>
  <p:sldSz cx="12192000" cy="6858000"/>
  <p:notesSz cx="6858000" cy="9144000"/>
  <p:embeddedFontLst>
    <p:embeddedFont>
      <p:font typeface="Calibri" panose="020F0502020204030204" pitchFamily="34" charset="0"/>
      <p:regular r:id="rId36"/>
      <p:bold r:id="rId37"/>
      <p:italic r:id="rId38"/>
      <p:boldItalic r:id="rId39"/>
    </p:embeddedFont>
    <p:embeddedFont>
      <p:font typeface="Segoe UI" panose="020B0502040204020203" pitchFamily="34" charset="0"/>
      <p:regular r:id="rId40"/>
      <p:bold r:id="rId41"/>
      <p:italic r:id="rId42"/>
      <p:boldItalic r:id="rId43"/>
    </p:embeddedFont>
    <p:embeddedFont>
      <p:font typeface="SF Mono" panose="020B0009000002000000" pitchFamily="49" charset="0"/>
      <p:regular r:id="rId44"/>
    </p:embeddedFont>
    <p:embeddedFont>
      <p:font typeface="SF Pro Rounded" pitchFamily="2" charset="0"/>
      <p:regular r:id="rId45"/>
      <p:bold r:id="rId46"/>
    </p:embeddedFont>
    <p:embeddedFont>
      <p:font typeface="Wingdings 2" panose="05020102010507070707" pitchFamily="18" charset="2"/>
      <p:regular r:id="rId4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E1E1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162" autoAdjust="0"/>
    <p:restoredTop sz="94660"/>
  </p:normalViewPr>
  <p:slideViewPr>
    <p:cSldViewPr>
      <p:cViewPr varScale="1">
        <p:scale>
          <a:sx n="72" d="100"/>
          <a:sy n="72" d="100"/>
        </p:scale>
        <p:origin x="732" y="78"/>
      </p:cViewPr>
      <p:guideLst>
        <p:guide orient="horz" pos="2160"/>
        <p:guide pos="3840"/>
      </p:guideLst>
    </p:cSldViewPr>
  </p:slideViewPr>
  <p:notesTextViewPr>
    <p:cViewPr>
      <p:scale>
        <a:sx n="100" d="100"/>
        <a:sy n="100" d="100"/>
      </p:scale>
      <p:origin x="0" y="0"/>
    </p:cViewPr>
  </p:notesTextViewPr>
  <p:notesViewPr>
    <p:cSldViewPr>
      <p:cViewPr varScale="1">
        <p:scale>
          <a:sx n="58" d="100"/>
          <a:sy n="58" d="100"/>
        </p:scale>
        <p:origin x="2965" y="4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font" Target="fonts/font4.fntdata"/><Relationship Id="rId21" Type="http://schemas.openxmlformats.org/officeDocument/2006/relationships/slide" Target="slides/slide17.xml"/><Relationship Id="rId34" Type="http://schemas.openxmlformats.org/officeDocument/2006/relationships/notesMaster" Target="notesMasters/notesMaster1.xml"/><Relationship Id="rId42" Type="http://schemas.openxmlformats.org/officeDocument/2006/relationships/font" Target="fonts/font7.fntdata"/><Relationship Id="rId47" Type="http://schemas.openxmlformats.org/officeDocument/2006/relationships/font" Target="fonts/font12.fntdata"/><Relationship Id="rId50"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font" Target="fonts/font2.fntdata"/><Relationship Id="rId40" Type="http://schemas.openxmlformats.org/officeDocument/2006/relationships/font" Target="fonts/font5.fntdata"/><Relationship Id="rId45" Type="http://schemas.openxmlformats.org/officeDocument/2006/relationships/font" Target="fonts/font10.fntdata"/><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font" Target="fonts/font1.fntdata"/><Relationship Id="rId49"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font" Target="fonts/font9.fnt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handoutMaster" Target="handoutMasters/handoutMaster1.xml"/><Relationship Id="rId43" Type="http://schemas.openxmlformats.org/officeDocument/2006/relationships/font" Target="fonts/font8.fntdata"/><Relationship Id="rId48"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tableStyles" Target="tableStyle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font" Target="fonts/font3.fntdata"/><Relationship Id="rId46" Type="http://schemas.openxmlformats.org/officeDocument/2006/relationships/font" Target="fonts/font11.fntdata"/><Relationship Id="rId20" Type="http://schemas.openxmlformats.org/officeDocument/2006/relationships/slide" Target="slides/slide16.xml"/><Relationship Id="rId41" Type="http://schemas.openxmlformats.org/officeDocument/2006/relationships/font" Target="fonts/font6.fntdata"/><Relationship Id="rId1" Type="http://schemas.openxmlformats.org/officeDocument/2006/relationships/customXml" Target="../customXml/item1.xml"/><Relationship Id="rId6"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43DAE18-FF53-43C8-B129-B2254E0CD35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A84C594C-BB62-4D1A-AA15-460CAB02688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BAB0719-0C0B-4FCD-8C42-A758D216E1BD}" type="datetimeFigureOut">
              <a:rPr lang="en-US" smtClean="0"/>
              <a:t>11/29/2021</a:t>
            </a:fld>
            <a:endParaRPr lang="en-US" dirty="0"/>
          </a:p>
        </p:txBody>
      </p:sp>
      <p:sp>
        <p:nvSpPr>
          <p:cNvPr id="4" name="Footer Placeholder 3">
            <a:extLst>
              <a:ext uri="{FF2B5EF4-FFF2-40B4-BE49-F238E27FC236}">
                <a16:creationId xmlns:a16="http://schemas.microsoft.com/office/drawing/2014/main" id="{377CD9E3-2F3C-4226-A22C-6BC586ACB34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257FA062-CF80-4049-B333-6A99FEE14BB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4DC2621-7037-4E35-B549-8255C904F675}" type="slidenum">
              <a:rPr lang="en-US" smtClean="0"/>
              <a:t>‹#›</a:t>
            </a:fld>
            <a:endParaRPr lang="en-US" dirty="0"/>
          </a:p>
        </p:txBody>
      </p:sp>
    </p:spTree>
    <p:extLst>
      <p:ext uri="{BB962C8B-B14F-4D97-AF65-F5344CB8AC3E}">
        <p14:creationId xmlns:p14="http://schemas.microsoft.com/office/powerpoint/2010/main" val="366488715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rtlCol="0"/>
          <a:lstStyle>
            <a:lvl1pPr algn="r">
              <a:defRPr sz="1200"/>
            </a:lvl1pPr>
          </a:lstStyle>
          <a:p>
            <a:fld id="{925A17EF-115B-4BB9-BF42-426DFD9E898A}" type="datetimeFigureOut">
              <a:rPr lang="en-US" smtClean="0"/>
              <a:pPr/>
              <a:t>11/29/2021</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rtlCol="0" anchor="b"/>
          <a:lstStyle>
            <a:lvl1pPr algn="r">
              <a:defRPr sz="1200"/>
            </a:lvl1pPr>
          </a:lstStyle>
          <a:p>
            <a:fld id="{7C4E7652-46AF-4259-BAE2-54978EA077CD}" type="slidenum">
              <a:rPr lang="en-US" smtClean="0"/>
              <a:pPr/>
              <a:t>‹#›</a:t>
            </a:fld>
            <a:endParaRPr lang="en-US" dirty="0"/>
          </a:p>
        </p:txBody>
      </p:sp>
    </p:spTree>
    <p:extLst>
      <p:ext uri="{BB962C8B-B14F-4D97-AF65-F5344CB8AC3E}">
        <p14:creationId xmlns:p14="http://schemas.microsoft.com/office/powerpoint/2010/main" val="508054054"/>
      </p:ext>
    </p:extLst>
  </p:cSld>
  <p:clrMap bg1="lt1" tx1="dk1" bg2="lt2" tx2="dk2" accent1="accent1" accent2="accent2" accent3="accent3" accent4="accent4" accent5="accent5" accent6="accent6" hlink="hlink" folHlink="folHlink"/>
  <p:notesStyle>
    <a:lvl1pPr marL="0" algn="l" rtl="0">
      <a:defRPr sz="1200" kern="1200">
        <a:solidFill>
          <a:schemeClr val="tx1"/>
        </a:solidFill>
        <a:latin typeface="+mn-lt"/>
        <a:ea typeface="+mn-ea"/>
        <a:cs typeface="+mn-cs"/>
      </a:defRPr>
    </a:lvl1pPr>
    <a:lvl2pPr marL="457200" algn="l" rtl="0">
      <a:defRPr sz="1200" kern="1200">
        <a:solidFill>
          <a:schemeClr val="tx1"/>
        </a:solidFill>
        <a:latin typeface="+mn-lt"/>
        <a:ea typeface="+mn-ea"/>
        <a:cs typeface="+mn-cs"/>
      </a:defRPr>
    </a:lvl2pPr>
    <a:lvl3pPr marL="914400" algn="l" rtl="0">
      <a:defRPr sz="1200" kern="1200">
        <a:solidFill>
          <a:schemeClr val="tx1"/>
        </a:solidFill>
        <a:latin typeface="+mn-lt"/>
        <a:ea typeface="+mn-ea"/>
        <a:cs typeface="+mn-cs"/>
      </a:defRPr>
    </a:lvl3pPr>
    <a:lvl4pPr marL="1371600" algn="l" rtl="0">
      <a:defRPr sz="1200" kern="1200">
        <a:solidFill>
          <a:schemeClr val="tx1"/>
        </a:solidFill>
        <a:latin typeface="+mn-lt"/>
        <a:ea typeface="+mn-ea"/>
        <a:cs typeface="+mn-cs"/>
      </a:defRPr>
    </a:lvl4pPr>
    <a:lvl5pPr marL="1828800" algn="l" rtl="0">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C4E7652-46AF-4259-BAE2-54978EA077CD}" type="slidenum">
              <a:rPr lang="en-US" smtClean="0"/>
              <a:pPr/>
              <a:t>1</a:t>
            </a:fld>
            <a:endParaRPr lang="en-US" dirty="0"/>
          </a:p>
        </p:txBody>
      </p:sp>
    </p:spTree>
    <p:extLst>
      <p:ext uri="{BB962C8B-B14F-4D97-AF65-F5344CB8AC3E}">
        <p14:creationId xmlns:p14="http://schemas.microsoft.com/office/powerpoint/2010/main" val="9258089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C4E7652-46AF-4259-BAE2-54978EA077CD}" type="slidenum">
              <a:rPr lang="en-US" smtClean="0"/>
              <a:pPr/>
              <a:t>10</a:t>
            </a:fld>
            <a:endParaRPr lang="en-US" dirty="0"/>
          </a:p>
        </p:txBody>
      </p:sp>
    </p:spTree>
    <p:extLst>
      <p:ext uri="{BB962C8B-B14F-4D97-AF65-F5344CB8AC3E}">
        <p14:creationId xmlns:p14="http://schemas.microsoft.com/office/powerpoint/2010/main" val="14767555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C4E7652-46AF-4259-BAE2-54978EA077CD}" type="slidenum">
              <a:rPr lang="en-US" smtClean="0"/>
              <a:pPr/>
              <a:t>11</a:t>
            </a:fld>
            <a:endParaRPr lang="en-US" dirty="0"/>
          </a:p>
        </p:txBody>
      </p:sp>
    </p:spTree>
    <p:extLst>
      <p:ext uri="{BB962C8B-B14F-4D97-AF65-F5344CB8AC3E}">
        <p14:creationId xmlns:p14="http://schemas.microsoft.com/office/powerpoint/2010/main" val="222713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C4E7652-46AF-4259-BAE2-54978EA077CD}" type="slidenum">
              <a:rPr lang="en-US" smtClean="0"/>
              <a:pPr/>
              <a:t>12</a:t>
            </a:fld>
            <a:endParaRPr lang="en-US" dirty="0"/>
          </a:p>
        </p:txBody>
      </p:sp>
    </p:spTree>
    <p:extLst>
      <p:ext uri="{BB962C8B-B14F-4D97-AF65-F5344CB8AC3E}">
        <p14:creationId xmlns:p14="http://schemas.microsoft.com/office/powerpoint/2010/main" val="41078224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C4E7652-46AF-4259-BAE2-54978EA077CD}" type="slidenum">
              <a:rPr lang="en-US" smtClean="0"/>
              <a:pPr/>
              <a:t>13</a:t>
            </a:fld>
            <a:endParaRPr lang="en-US" dirty="0"/>
          </a:p>
        </p:txBody>
      </p:sp>
    </p:spTree>
    <p:extLst>
      <p:ext uri="{BB962C8B-B14F-4D97-AF65-F5344CB8AC3E}">
        <p14:creationId xmlns:p14="http://schemas.microsoft.com/office/powerpoint/2010/main" val="14748768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C4E7652-46AF-4259-BAE2-54978EA077CD}" type="slidenum">
              <a:rPr lang="en-US" smtClean="0"/>
              <a:pPr/>
              <a:t>14</a:t>
            </a:fld>
            <a:endParaRPr lang="en-US" dirty="0"/>
          </a:p>
        </p:txBody>
      </p:sp>
    </p:spTree>
    <p:extLst>
      <p:ext uri="{BB962C8B-B14F-4D97-AF65-F5344CB8AC3E}">
        <p14:creationId xmlns:p14="http://schemas.microsoft.com/office/powerpoint/2010/main" val="30569867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C4E7652-46AF-4259-BAE2-54978EA077CD}" type="slidenum">
              <a:rPr lang="en-US" smtClean="0"/>
              <a:pPr/>
              <a:t>15</a:t>
            </a:fld>
            <a:endParaRPr lang="en-US" dirty="0"/>
          </a:p>
        </p:txBody>
      </p:sp>
    </p:spTree>
    <p:extLst>
      <p:ext uri="{BB962C8B-B14F-4D97-AF65-F5344CB8AC3E}">
        <p14:creationId xmlns:p14="http://schemas.microsoft.com/office/powerpoint/2010/main" val="17529838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C4E7652-46AF-4259-BAE2-54978EA077CD}" type="slidenum">
              <a:rPr lang="en-US" smtClean="0"/>
              <a:pPr/>
              <a:t>16</a:t>
            </a:fld>
            <a:endParaRPr lang="en-US" dirty="0"/>
          </a:p>
        </p:txBody>
      </p:sp>
    </p:spTree>
    <p:extLst>
      <p:ext uri="{BB962C8B-B14F-4D97-AF65-F5344CB8AC3E}">
        <p14:creationId xmlns:p14="http://schemas.microsoft.com/office/powerpoint/2010/main" val="166335379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C4E7652-46AF-4259-BAE2-54978EA077CD}" type="slidenum">
              <a:rPr lang="en-US" smtClean="0"/>
              <a:pPr/>
              <a:t>17</a:t>
            </a:fld>
            <a:endParaRPr lang="en-US" dirty="0"/>
          </a:p>
        </p:txBody>
      </p:sp>
    </p:spTree>
    <p:extLst>
      <p:ext uri="{BB962C8B-B14F-4D97-AF65-F5344CB8AC3E}">
        <p14:creationId xmlns:p14="http://schemas.microsoft.com/office/powerpoint/2010/main" val="173218734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C4E7652-46AF-4259-BAE2-54978EA077CD}" type="slidenum">
              <a:rPr lang="en-US" smtClean="0"/>
              <a:pPr/>
              <a:t>18</a:t>
            </a:fld>
            <a:endParaRPr lang="en-US" dirty="0"/>
          </a:p>
        </p:txBody>
      </p:sp>
    </p:spTree>
    <p:extLst>
      <p:ext uri="{BB962C8B-B14F-4D97-AF65-F5344CB8AC3E}">
        <p14:creationId xmlns:p14="http://schemas.microsoft.com/office/powerpoint/2010/main" val="17396269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C4E7652-46AF-4259-BAE2-54978EA077CD}" type="slidenum">
              <a:rPr lang="en-US" smtClean="0"/>
              <a:pPr/>
              <a:t>19</a:t>
            </a:fld>
            <a:endParaRPr lang="en-US" dirty="0"/>
          </a:p>
        </p:txBody>
      </p:sp>
    </p:spTree>
    <p:extLst>
      <p:ext uri="{BB962C8B-B14F-4D97-AF65-F5344CB8AC3E}">
        <p14:creationId xmlns:p14="http://schemas.microsoft.com/office/powerpoint/2010/main" val="24666840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C4E7652-46AF-4259-BAE2-54978EA077CD}" type="slidenum">
              <a:rPr lang="en-US" smtClean="0"/>
              <a:pPr/>
              <a:t>2</a:t>
            </a:fld>
            <a:endParaRPr lang="en-US" dirty="0"/>
          </a:p>
        </p:txBody>
      </p:sp>
    </p:spTree>
    <p:extLst>
      <p:ext uri="{BB962C8B-B14F-4D97-AF65-F5344CB8AC3E}">
        <p14:creationId xmlns:p14="http://schemas.microsoft.com/office/powerpoint/2010/main" val="127608330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C4E7652-46AF-4259-BAE2-54978EA077CD}" type="slidenum">
              <a:rPr lang="en-US" smtClean="0"/>
              <a:pPr/>
              <a:t>20</a:t>
            </a:fld>
            <a:endParaRPr lang="en-US" dirty="0"/>
          </a:p>
        </p:txBody>
      </p:sp>
    </p:spTree>
    <p:extLst>
      <p:ext uri="{BB962C8B-B14F-4D97-AF65-F5344CB8AC3E}">
        <p14:creationId xmlns:p14="http://schemas.microsoft.com/office/powerpoint/2010/main" val="87101788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C4E7652-46AF-4259-BAE2-54978EA077CD}" type="slidenum">
              <a:rPr lang="en-US" smtClean="0"/>
              <a:pPr/>
              <a:t>21</a:t>
            </a:fld>
            <a:endParaRPr lang="en-US" dirty="0"/>
          </a:p>
        </p:txBody>
      </p:sp>
    </p:spTree>
    <p:extLst>
      <p:ext uri="{BB962C8B-B14F-4D97-AF65-F5344CB8AC3E}">
        <p14:creationId xmlns:p14="http://schemas.microsoft.com/office/powerpoint/2010/main" val="151140421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C4E7652-46AF-4259-BAE2-54978EA077CD}" type="slidenum">
              <a:rPr lang="en-US" smtClean="0"/>
              <a:pPr/>
              <a:t>22</a:t>
            </a:fld>
            <a:endParaRPr lang="en-US" dirty="0"/>
          </a:p>
        </p:txBody>
      </p:sp>
    </p:spTree>
    <p:extLst>
      <p:ext uri="{BB962C8B-B14F-4D97-AF65-F5344CB8AC3E}">
        <p14:creationId xmlns:p14="http://schemas.microsoft.com/office/powerpoint/2010/main" val="90866668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C4E7652-46AF-4259-BAE2-54978EA077CD}" type="slidenum">
              <a:rPr lang="en-US" smtClean="0"/>
              <a:pPr/>
              <a:t>23</a:t>
            </a:fld>
            <a:endParaRPr lang="en-US" dirty="0"/>
          </a:p>
        </p:txBody>
      </p:sp>
    </p:spTree>
    <p:extLst>
      <p:ext uri="{BB962C8B-B14F-4D97-AF65-F5344CB8AC3E}">
        <p14:creationId xmlns:p14="http://schemas.microsoft.com/office/powerpoint/2010/main" val="277243426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C4E7652-46AF-4259-BAE2-54978EA077CD}" type="slidenum">
              <a:rPr lang="en-US" smtClean="0"/>
              <a:pPr/>
              <a:t>24</a:t>
            </a:fld>
            <a:endParaRPr lang="en-US" dirty="0"/>
          </a:p>
        </p:txBody>
      </p:sp>
    </p:spTree>
    <p:extLst>
      <p:ext uri="{BB962C8B-B14F-4D97-AF65-F5344CB8AC3E}">
        <p14:creationId xmlns:p14="http://schemas.microsoft.com/office/powerpoint/2010/main" val="108448926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C4E7652-46AF-4259-BAE2-54978EA077CD}" type="slidenum">
              <a:rPr lang="en-US" smtClean="0"/>
              <a:pPr/>
              <a:t>25</a:t>
            </a:fld>
            <a:endParaRPr lang="en-US" dirty="0"/>
          </a:p>
        </p:txBody>
      </p:sp>
    </p:spTree>
    <p:extLst>
      <p:ext uri="{BB962C8B-B14F-4D97-AF65-F5344CB8AC3E}">
        <p14:creationId xmlns:p14="http://schemas.microsoft.com/office/powerpoint/2010/main" val="68756121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C4E7652-46AF-4259-BAE2-54978EA077CD}" type="slidenum">
              <a:rPr lang="en-US" smtClean="0"/>
              <a:pPr/>
              <a:t>26</a:t>
            </a:fld>
            <a:endParaRPr lang="en-US" dirty="0"/>
          </a:p>
        </p:txBody>
      </p:sp>
    </p:spTree>
    <p:extLst>
      <p:ext uri="{BB962C8B-B14F-4D97-AF65-F5344CB8AC3E}">
        <p14:creationId xmlns:p14="http://schemas.microsoft.com/office/powerpoint/2010/main" val="94794118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C4E7652-46AF-4259-BAE2-54978EA077CD}" type="slidenum">
              <a:rPr lang="en-US" smtClean="0"/>
              <a:pPr/>
              <a:t>27</a:t>
            </a:fld>
            <a:endParaRPr lang="en-US" dirty="0"/>
          </a:p>
        </p:txBody>
      </p:sp>
    </p:spTree>
    <p:extLst>
      <p:ext uri="{BB962C8B-B14F-4D97-AF65-F5344CB8AC3E}">
        <p14:creationId xmlns:p14="http://schemas.microsoft.com/office/powerpoint/2010/main" val="351938760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C4E7652-46AF-4259-BAE2-54978EA077CD}" type="slidenum">
              <a:rPr lang="en-US" smtClean="0"/>
              <a:pPr/>
              <a:t>28</a:t>
            </a:fld>
            <a:endParaRPr lang="en-US" dirty="0"/>
          </a:p>
        </p:txBody>
      </p:sp>
    </p:spTree>
    <p:extLst>
      <p:ext uri="{BB962C8B-B14F-4D97-AF65-F5344CB8AC3E}">
        <p14:creationId xmlns:p14="http://schemas.microsoft.com/office/powerpoint/2010/main" val="215195985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C4E7652-46AF-4259-BAE2-54978EA077CD}" type="slidenum">
              <a:rPr lang="en-US" smtClean="0"/>
              <a:pPr/>
              <a:t>29</a:t>
            </a:fld>
            <a:endParaRPr lang="en-US" dirty="0"/>
          </a:p>
        </p:txBody>
      </p:sp>
    </p:spTree>
    <p:extLst>
      <p:ext uri="{BB962C8B-B14F-4D97-AF65-F5344CB8AC3E}">
        <p14:creationId xmlns:p14="http://schemas.microsoft.com/office/powerpoint/2010/main" val="20373317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C4E7652-46AF-4259-BAE2-54978EA077CD}" type="slidenum">
              <a:rPr lang="en-US" smtClean="0"/>
              <a:pPr/>
              <a:t>3</a:t>
            </a:fld>
            <a:endParaRPr lang="en-US" dirty="0"/>
          </a:p>
        </p:txBody>
      </p:sp>
    </p:spTree>
    <p:extLst>
      <p:ext uri="{BB962C8B-B14F-4D97-AF65-F5344CB8AC3E}">
        <p14:creationId xmlns:p14="http://schemas.microsoft.com/office/powerpoint/2010/main" val="24671296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C4E7652-46AF-4259-BAE2-54978EA077CD}" type="slidenum">
              <a:rPr lang="en-US" smtClean="0"/>
              <a:pPr/>
              <a:t>4</a:t>
            </a:fld>
            <a:endParaRPr lang="en-US" dirty="0"/>
          </a:p>
        </p:txBody>
      </p:sp>
    </p:spTree>
    <p:extLst>
      <p:ext uri="{BB962C8B-B14F-4D97-AF65-F5344CB8AC3E}">
        <p14:creationId xmlns:p14="http://schemas.microsoft.com/office/powerpoint/2010/main" val="29994510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C4E7652-46AF-4259-BAE2-54978EA077CD}" type="slidenum">
              <a:rPr lang="en-US" smtClean="0"/>
              <a:pPr/>
              <a:t>5</a:t>
            </a:fld>
            <a:endParaRPr lang="en-US" dirty="0"/>
          </a:p>
        </p:txBody>
      </p:sp>
    </p:spTree>
    <p:extLst>
      <p:ext uri="{BB962C8B-B14F-4D97-AF65-F5344CB8AC3E}">
        <p14:creationId xmlns:p14="http://schemas.microsoft.com/office/powerpoint/2010/main" val="16008283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C4E7652-46AF-4259-BAE2-54978EA077CD}" type="slidenum">
              <a:rPr lang="en-US" smtClean="0"/>
              <a:pPr/>
              <a:t>6</a:t>
            </a:fld>
            <a:endParaRPr lang="en-US" dirty="0"/>
          </a:p>
        </p:txBody>
      </p:sp>
    </p:spTree>
    <p:extLst>
      <p:ext uri="{BB962C8B-B14F-4D97-AF65-F5344CB8AC3E}">
        <p14:creationId xmlns:p14="http://schemas.microsoft.com/office/powerpoint/2010/main" val="14333257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C4E7652-46AF-4259-BAE2-54978EA077CD}" type="slidenum">
              <a:rPr lang="en-US" smtClean="0"/>
              <a:pPr/>
              <a:t>7</a:t>
            </a:fld>
            <a:endParaRPr lang="en-US" dirty="0"/>
          </a:p>
        </p:txBody>
      </p:sp>
    </p:spTree>
    <p:extLst>
      <p:ext uri="{BB962C8B-B14F-4D97-AF65-F5344CB8AC3E}">
        <p14:creationId xmlns:p14="http://schemas.microsoft.com/office/powerpoint/2010/main" val="7341081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C4E7652-46AF-4259-BAE2-54978EA077CD}" type="slidenum">
              <a:rPr lang="en-US" smtClean="0"/>
              <a:pPr/>
              <a:t>8</a:t>
            </a:fld>
            <a:endParaRPr lang="en-US" dirty="0"/>
          </a:p>
        </p:txBody>
      </p:sp>
    </p:spTree>
    <p:extLst>
      <p:ext uri="{BB962C8B-B14F-4D97-AF65-F5344CB8AC3E}">
        <p14:creationId xmlns:p14="http://schemas.microsoft.com/office/powerpoint/2010/main" val="9597661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C4E7652-46AF-4259-BAE2-54978EA077CD}" type="slidenum">
              <a:rPr lang="en-US" smtClean="0"/>
              <a:pPr/>
              <a:t>9</a:t>
            </a:fld>
            <a:endParaRPr lang="en-US" dirty="0"/>
          </a:p>
        </p:txBody>
      </p:sp>
    </p:spTree>
    <p:extLst>
      <p:ext uri="{BB962C8B-B14F-4D97-AF65-F5344CB8AC3E}">
        <p14:creationId xmlns:p14="http://schemas.microsoft.com/office/powerpoint/2010/main" val="255502180"/>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svg"/><Relationship Id="rId7" Type="http://schemas.openxmlformats.org/officeDocument/2006/relationships/image" Target="../media/image15.svg"/><Relationship Id="rId2" Type="http://schemas.openxmlformats.org/officeDocument/2006/relationships/image" Target="../media/image10.png"/><Relationship Id="rId1" Type="http://schemas.openxmlformats.org/officeDocument/2006/relationships/slideMaster" Target="../slideMasters/slideMaster1.xml"/><Relationship Id="rId6" Type="http://schemas.openxmlformats.org/officeDocument/2006/relationships/image" Target="../media/image14.png"/><Relationship Id="rId11" Type="http://schemas.openxmlformats.org/officeDocument/2006/relationships/image" Target="../media/image19.svg"/><Relationship Id="rId5" Type="http://schemas.openxmlformats.org/officeDocument/2006/relationships/image" Target="../media/image13.svg"/><Relationship Id="rId10" Type="http://schemas.openxmlformats.org/officeDocument/2006/relationships/image" Target="../media/image18.png"/><Relationship Id="rId4" Type="http://schemas.openxmlformats.org/officeDocument/2006/relationships/image" Target="../media/image12.png"/><Relationship Id="rId9" Type="http://schemas.openxmlformats.org/officeDocument/2006/relationships/image" Target="../media/image17.sv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svg"/><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E770D99E-2869-438B-B483-1F6CCD5437EE}"/>
              </a:ext>
            </a:extLst>
          </p:cNvPr>
          <p:cNvGrpSpPr/>
          <p:nvPr userDrawn="1"/>
        </p:nvGrpSpPr>
        <p:grpSpPr>
          <a:xfrm>
            <a:off x="-2" y="-10825"/>
            <a:ext cx="12192003" cy="6515395"/>
            <a:chOff x="-1" y="-10825"/>
            <a:chExt cx="9144002" cy="6515395"/>
          </a:xfrm>
        </p:grpSpPr>
        <p:pic>
          <p:nvPicPr>
            <p:cNvPr id="11" name="Graphic 10">
              <a:extLst>
                <a:ext uri="{FF2B5EF4-FFF2-40B4-BE49-F238E27FC236}">
                  <a16:creationId xmlns:a16="http://schemas.microsoft.com/office/drawing/2014/main" id="{F66236F9-EA1F-4D2A-84DE-EC04F9972C4F}"/>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57200" y="-10825"/>
              <a:ext cx="3429000" cy="3181546"/>
            </a:xfrm>
            <a:prstGeom prst="rect">
              <a:avLst/>
            </a:prstGeom>
          </p:spPr>
        </p:pic>
        <p:pic>
          <p:nvPicPr>
            <p:cNvPr id="12" name="Graphic 11">
              <a:extLst>
                <a:ext uri="{FF2B5EF4-FFF2-40B4-BE49-F238E27FC236}">
                  <a16:creationId xmlns:a16="http://schemas.microsoft.com/office/drawing/2014/main" id="{32A12C4E-53AE-4900-9783-F6190544083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295401" y="-10825"/>
              <a:ext cx="7848600" cy="3522243"/>
            </a:xfrm>
            <a:prstGeom prst="rect">
              <a:avLst/>
            </a:prstGeom>
          </p:spPr>
        </p:pic>
        <p:pic>
          <p:nvPicPr>
            <p:cNvPr id="13" name="Graphic 12">
              <a:extLst>
                <a:ext uri="{FF2B5EF4-FFF2-40B4-BE49-F238E27FC236}">
                  <a16:creationId xmlns:a16="http://schemas.microsoft.com/office/drawing/2014/main" id="{A14E049B-6FD4-487E-927B-506983629A35}"/>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2831825" y="2232482"/>
              <a:ext cx="1282976" cy="1108588"/>
            </a:xfrm>
            <a:prstGeom prst="rect">
              <a:avLst/>
            </a:prstGeom>
          </p:spPr>
        </p:pic>
        <p:pic>
          <p:nvPicPr>
            <p:cNvPr id="14" name="Graphic 13">
              <a:extLst>
                <a:ext uri="{FF2B5EF4-FFF2-40B4-BE49-F238E27FC236}">
                  <a16:creationId xmlns:a16="http://schemas.microsoft.com/office/drawing/2014/main" id="{EF27E3F5-0D4D-492C-8A3E-50BC30CEFD28}"/>
                </a:ext>
              </a:extLst>
            </p:cNvPr>
            <p:cNvPicPr>
              <a:picLocks noChangeAspect="1"/>
            </p:cNvPicPr>
            <p:nvPr userDrawn="1"/>
          </p:nvPicPr>
          <p:blipFill>
            <a:blip r:embed="rId8">
              <a:extLst>
                <a:ext uri="{96DAC541-7B7A-43D3-8B79-37D633B846F1}">
                  <asvg:svgBlip xmlns:asvg="http://schemas.microsoft.com/office/drawing/2016/SVG/main" r:embed="rId9"/>
                </a:ext>
              </a:extLst>
            </a:blip>
            <a:stretch>
              <a:fillRect/>
            </a:stretch>
          </p:blipFill>
          <p:spPr>
            <a:xfrm>
              <a:off x="-1" y="2962082"/>
              <a:ext cx="2757625" cy="3542488"/>
            </a:xfrm>
            <a:prstGeom prst="rect">
              <a:avLst/>
            </a:prstGeom>
          </p:spPr>
        </p:pic>
        <p:pic>
          <p:nvPicPr>
            <p:cNvPr id="15" name="Graphic 14">
              <a:extLst>
                <a:ext uri="{FF2B5EF4-FFF2-40B4-BE49-F238E27FC236}">
                  <a16:creationId xmlns:a16="http://schemas.microsoft.com/office/drawing/2014/main" id="{36D4FF91-8818-4598-AC9F-B8C2FA867C0F}"/>
                </a:ext>
              </a:extLst>
            </p:cNvPr>
            <p:cNvPicPr>
              <a:picLocks noChangeAspect="1"/>
            </p:cNvPicPr>
            <p:nvPr userDrawn="1"/>
          </p:nvPicPr>
          <p:blipFill>
            <a:blip r:embed="rId10">
              <a:extLst>
                <a:ext uri="{96DAC541-7B7A-43D3-8B79-37D633B846F1}">
                  <asvg:svgBlip xmlns:asvg="http://schemas.microsoft.com/office/drawing/2016/SVG/main" r:embed="rId11"/>
                </a:ext>
              </a:extLst>
            </a:blip>
            <a:stretch>
              <a:fillRect/>
            </a:stretch>
          </p:blipFill>
          <p:spPr>
            <a:xfrm>
              <a:off x="2" y="2313169"/>
              <a:ext cx="2259131" cy="2895506"/>
            </a:xfrm>
            <a:prstGeom prst="rect">
              <a:avLst/>
            </a:prstGeom>
          </p:spPr>
        </p:pic>
      </p:grpSp>
      <p:sp>
        <p:nvSpPr>
          <p:cNvPr id="8" name="Title 7"/>
          <p:cNvSpPr>
            <a:spLocks noGrp="1"/>
          </p:cNvSpPr>
          <p:nvPr>
            <p:ph type="ctrTitle"/>
          </p:nvPr>
        </p:nvSpPr>
        <p:spPr>
          <a:xfrm>
            <a:off x="4368800" y="1213333"/>
            <a:ext cx="7102475" cy="1425577"/>
          </a:xfrm>
        </p:spPr>
        <p:txBody>
          <a:bodyPr anchor="b"/>
          <a:lstStyle>
            <a:lvl1pPr algn="r">
              <a:defRPr sz="4500" b="1">
                <a:solidFill>
                  <a:schemeClr val="bg2"/>
                </a:solidFill>
              </a:defRPr>
            </a:lvl1pPr>
          </a:lstStyle>
          <a:p>
            <a:r>
              <a:rPr lang="en-US"/>
              <a:t>Click to edit Master title style</a:t>
            </a:r>
            <a:endParaRPr lang="en-US" dirty="0"/>
          </a:p>
        </p:txBody>
      </p:sp>
      <p:sp>
        <p:nvSpPr>
          <p:cNvPr id="9" name="Subtitle 8"/>
          <p:cNvSpPr>
            <a:spLocks noGrp="1"/>
          </p:cNvSpPr>
          <p:nvPr>
            <p:ph type="subTitle" idx="1"/>
          </p:nvPr>
        </p:nvSpPr>
        <p:spPr>
          <a:xfrm>
            <a:off x="6299200" y="3849667"/>
            <a:ext cx="5172075" cy="1234575"/>
          </a:xfrm>
          <a:noFill/>
        </p:spPr>
        <p:txBody>
          <a:bodyPr/>
          <a:lstStyle>
            <a:lvl1pPr marL="0" marR="36576" indent="0" algn="l">
              <a:spcBef>
                <a:spcPts val="0"/>
              </a:spcBef>
              <a:buNone/>
              <a:defRPr>
                <a:ln>
                  <a:noFill/>
                </a:ln>
                <a:solidFill>
                  <a:schemeClr val="bg2">
                    <a:lumMod val="75000"/>
                    <a:lumOff val="2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endParaRPr lang="en-US" dirty="0"/>
          </a:p>
        </p:txBody>
      </p:sp>
      <p:sp>
        <p:nvSpPr>
          <p:cNvPr id="28" name="Date Placeholder 27"/>
          <p:cNvSpPr>
            <a:spLocks noGrp="1"/>
          </p:cNvSpPr>
          <p:nvPr>
            <p:ph type="dt" sz="half" idx="10"/>
          </p:nvPr>
        </p:nvSpPr>
        <p:spPr>
          <a:xfrm>
            <a:off x="3749675" y="6322008"/>
            <a:ext cx="7721600" cy="365125"/>
          </a:xfrm>
          <a:prstGeom prst="rect">
            <a:avLst/>
          </a:prstGeom>
        </p:spPr>
        <p:txBody>
          <a:bodyPr tIns="0" bIns="0" anchor="t"/>
          <a:lstStyle>
            <a:lvl1pPr algn="r">
              <a:defRPr sz="1000"/>
            </a:lvl1pPr>
          </a:lstStyle>
          <a:p>
            <a:pPr algn="r"/>
            <a:fld id="{A2E209FB-7A34-414B-812A-BCC5C4256F49}" type="datetime1">
              <a:rPr lang="en-US" smtClean="0"/>
              <a:pPr algn="r"/>
              <a:t>11/29/2021</a:t>
            </a:fld>
            <a:endParaRPr lang="en-US" sz="1000" dirty="0"/>
          </a:p>
        </p:txBody>
      </p:sp>
      <p:sp>
        <p:nvSpPr>
          <p:cNvPr id="17" name="Footer Placeholder 16"/>
          <p:cNvSpPr>
            <a:spLocks noGrp="1"/>
          </p:cNvSpPr>
          <p:nvPr>
            <p:ph type="ftr" sz="quarter" idx="11"/>
          </p:nvPr>
        </p:nvSpPr>
        <p:spPr>
          <a:xfrm>
            <a:off x="3749675" y="5960056"/>
            <a:ext cx="7721600" cy="365125"/>
          </a:xfrm>
        </p:spPr>
        <p:txBody>
          <a:bodyPr tIns="0" bIns="0" anchor="b"/>
          <a:lstStyle>
            <a:lvl1pPr algn="r">
              <a:defRPr sz="1100"/>
            </a:lvl1pPr>
          </a:lstStyle>
          <a:p>
            <a:pPr algn="r"/>
            <a:endParaRPr lang="en-US" sz="11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365395"/>
            <a:ext cx="6502400" cy="799306"/>
          </a:xfrm>
        </p:spPr>
        <p:txBody>
          <a:bodyPr/>
          <a:lstStyle/>
          <a:p>
            <a:r>
              <a:rPr lang="en-US"/>
              <a:t>Click to edit Master title style</a:t>
            </a:r>
            <a:endParaRPr lang="en-US" dirty="0"/>
          </a:p>
        </p:txBody>
      </p:sp>
      <p:sp>
        <p:nvSpPr>
          <p:cNvPr id="3" name="Content Placeholder 2"/>
          <p:cNvSpPr>
            <a:spLocks noGrp="1"/>
          </p:cNvSpPr>
          <p:nvPr>
            <p:ph idx="1"/>
          </p:nvPr>
        </p:nvSpPr>
        <p:spPr>
          <a:xfrm>
            <a:off x="609600" y="1600200"/>
            <a:ext cx="1097280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a:xfrm>
            <a:off x="7620000" y="173196"/>
            <a:ext cx="3291840" cy="300831"/>
          </a:xfrm>
        </p:spPr>
        <p:txBody>
          <a:bodyPr/>
          <a:lstStyle>
            <a:lvl1pPr>
              <a:defRPr/>
            </a:lvl1pPr>
          </a:lstStyle>
          <a:p>
            <a:r>
              <a:rPr lang="en-US" dirty="0"/>
              <a:t>www.website.com</a:t>
            </a:r>
          </a:p>
        </p:txBody>
      </p:sp>
      <p:sp>
        <p:nvSpPr>
          <p:cNvPr id="6" name="Slide Number Placeholder 5"/>
          <p:cNvSpPr>
            <a:spLocks noGrp="1"/>
          </p:cNvSpPr>
          <p:nvPr>
            <p:ph type="sldNum" sz="quarter" idx="12"/>
          </p:nvPr>
        </p:nvSpPr>
        <p:spPr/>
        <p:txBody>
          <a:bodyPr/>
          <a:lstStyle/>
          <a:p>
            <a:fld id="{FEA1243F-3000-4347-94A4-FBDEAD3122CB}"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ustom Layout">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CABB0C64-AD16-4270-8323-3B986F4CAD10}"/>
              </a:ext>
            </a:extLst>
          </p:cNvPr>
          <p:cNvGrpSpPr/>
          <p:nvPr userDrawn="1"/>
        </p:nvGrpSpPr>
        <p:grpSpPr>
          <a:xfrm>
            <a:off x="6807200" y="3143"/>
            <a:ext cx="5384801" cy="1101851"/>
            <a:chOff x="5334000" y="-37306"/>
            <a:chExt cx="3281716" cy="895350"/>
          </a:xfrm>
        </p:grpSpPr>
        <p:pic>
          <p:nvPicPr>
            <p:cNvPr id="12" name="Graphic 11">
              <a:extLst>
                <a:ext uri="{FF2B5EF4-FFF2-40B4-BE49-F238E27FC236}">
                  <a16:creationId xmlns:a16="http://schemas.microsoft.com/office/drawing/2014/main" id="{323EE1CF-2D6B-4E08-B98D-D9F9B9196806}"/>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5448301" y="-37306"/>
              <a:ext cx="3167415" cy="609600"/>
            </a:xfrm>
            <a:prstGeom prst="rect">
              <a:avLst/>
            </a:prstGeom>
          </p:spPr>
        </p:pic>
        <p:pic>
          <p:nvPicPr>
            <p:cNvPr id="13" name="Graphic 12">
              <a:extLst>
                <a:ext uri="{FF2B5EF4-FFF2-40B4-BE49-F238E27FC236}">
                  <a16:creationId xmlns:a16="http://schemas.microsoft.com/office/drawing/2014/main" id="{2AA44434-8959-4391-901A-0B056114A27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5334000" y="-37306"/>
              <a:ext cx="819150" cy="895350"/>
            </a:xfrm>
            <a:prstGeom prst="rect">
              <a:avLst/>
            </a:prstGeom>
          </p:spPr>
        </p:pic>
      </p:grpSp>
      <p:sp>
        <p:nvSpPr>
          <p:cNvPr id="2" name="Title 1">
            <a:extLst>
              <a:ext uri="{FF2B5EF4-FFF2-40B4-BE49-F238E27FC236}">
                <a16:creationId xmlns:a16="http://schemas.microsoft.com/office/drawing/2014/main" id="{33133CFB-98CB-4408-8818-24F931AC137B}"/>
              </a:ext>
            </a:extLst>
          </p:cNvPr>
          <p:cNvSpPr>
            <a:spLocks noGrp="1"/>
          </p:cNvSpPr>
          <p:nvPr>
            <p:ph type="title"/>
          </p:nvPr>
        </p:nvSpPr>
        <p:spPr/>
        <p:txBody>
          <a:body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A6EE7E31-13F0-404F-BFFF-EE236EB5D4B4}"/>
              </a:ext>
            </a:extLst>
          </p:cNvPr>
          <p:cNvSpPr>
            <a:spLocks noGrp="1"/>
          </p:cNvSpPr>
          <p:nvPr>
            <p:ph type="ftr" sz="quarter" idx="10"/>
          </p:nvPr>
        </p:nvSpPr>
        <p:spPr/>
        <p:txBody>
          <a:bodyPr/>
          <a:lstStyle/>
          <a:p>
            <a:r>
              <a:rPr lang="en-US" dirty="0"/>
              <a:t>www.website.com</a:t>
            </a:r>
          </a:p>
        </p:txBody>
      </p:sp>
      <p:sp>
        <p:nvSpPr>
          <p:cNvPr id="4" name="Slide Number Placeholder 3">
            <a:extLst>
              <a:ext uri="{FF2B5EF4-FFF2-40B4-BE49-F238E27FC236}">
                <a16:creationId xmlns:a16="http://schemas.microsoft.com/office/drawing/2014/main" id="{04FC6F67-BAE4-413D-8066-1E361D58912A}"/>
              </a:ext>
            </a:extLst>
          </p:cNvPr>
          <p:cNvSpPr>
            <a:spLocks noGrp="1"/>
          </p:cNvSpPr>
          <p:nvPr>
            <p:ph type="sldNum" sz="quarter" idx="11"/>
          </p:nvPr>
        </p:nvSpPr>
        <p:spPr/>
        <p:txBody>
          <a:bodyPr/>
          <a:lstStyle/>
          <a:p>
            <a:fld id="{49598980-D22C-4904-9F8F-3DB09B2ECD84}" type="slidenum">
              <a:rPr lang="en-US" smtClean="0"/>
              <a:pPr/>
              <a:t>‹#›</a:t>
            </a:fld>
            <a:endParaRPr lang="en-US" dirty="0"/>
          </a:p>
        </p:txBody>
      </p:sp>
      <p:sp>
        <p:nvSpPr>
          <p:cNvPr id="14" name="Content Placeholder 2">
            <a:extLst>
              <a:ext uri="{FF2B5EF4-FFF2-40B4-BE49-F238E27FC236}">
                <a16:creationId xmlns:a16="http://schemas.microsoft.com/office/drawing/2014/main" id="{DF566D8F-E696-41DE-BA1C-A8D0C7F03EDA}"/>
              </a:ext>
            </a:extLst>
          </p:cNvPr>
          <p:cNvSpPr>
            <a:spLocks noGrp="1"/>
          </p:cNvSpPr>
          <p:nvPr>
            <p:ph idx="1"/>
          </p:nvPr>
        </p:nvSpPr>
        <p:spPr>
          <a:xfrm>
            <a:off x="609600" y="1425655"/>
            <a:ext cx="10302240" cy="571500"/>
          </a:xfrm>
        </p:spPr>
        <p:txBody>
          <a:bodyPr>
            <a:normAutofit/>
          </a:bodyPr>
          <a:lstStyle>
            <a:lvl1pPr marL="64008" indent="0">
              <a:buFont typeface="Arial" panose="020B0604020202020204" pitchFamily="34" charset="0"/>
              <a:buNone/>
              <a:defRPr sz="2000"/>
            </a:lvl1pPr>
            <a:lvl2pPr marL="537210" indent="0">
              <a:buNone/>
              <a:defRPr/>
            </a:lvl2pPr>
            <a:lvl3pPr marL="877824" indent="0">
              <a:buNone/>
              <a:defRPr/>
            </a:lvl3pPr>
            <a:lvl4pPr marL="1161288" indent="0">
              <a:buNone/>
              <a:defRPr/>
            </a:lvl4pPr>
            <a:lvl5pPr marL="1389888" indent="0">
              <a:buNone/>
              <a:defRPr/>
            </a:lvl5pPr>
          </a:lstStyle>
          <a:p>
            <a:pPr lvl="0"/>
            <a:r>
              <a:rPr lang="en-US"/>
              <a:t>Click to edit Master text styles</a:t>
            </a:r>
          </a:p>
        </p:txBody>
      </p:sp>
    </p:spTree>
    <p:extLst>
      <p:ext uri="{BB962C8B-B14F-4D97-AF65-F5344CB8AC3E}">
        <p14:creationId xmlns:p14="http://schemas.microsoft.com/office/powerpoint/2010/main" val="27187874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lgn="l">
              <a:defRPr/>
            </a:lvl1pPr>
          </a:lstStyle>
          <a:p>
            <a:r>
              <a:rPr lang="en-US"/>
              <a:t>Click to edit Master title style</a:t>
            </a:r>
            <a:endParaRPr lang="en-US" dirty="0"/>
          </a:p>
        </p:txBody>
      </p:sp>
      <p:sp>
        <p:nvSpPr>
          <p:cNvPr id="3" name="Content Placeholder 2"/>
          <p:cNvSpPr>
            <a:spLocks noGrp="1"/>
          </p:cNvSpPr>
          <p:nvPr>
            <p:ph sz="half" idx="1"/>
          </p:nvPr>
        </p:nvSpPr>
        <p:spPr>
          <a:xfrm>
            <a:off x="609600" y="1722438"/>
            <a:ext cx="5384800" cy="4525963"/>
          </a:xfrm>
        </p:spPr>
        <p:txBody>
          <a:bodyPr/>
          <a:lstStyle>
            <a:lvl1pPr>
              <a:defRPr sz="26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97600" y="1722438"/>
            <a:ext cx="5384800" cy="4525963"/>
          </a:xfrm>
        </p:spPr>
        <p:txBody>
          <a:bodyPr/>
          <a:lstStyle>
            <a:lvl1pPr>
              <a:defRPr sz="26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a:xfrm>
            <a:off x="7721600" y="173195"/>
            <a:ext cx="3140075" cy="301752"/>
          </a:xfrm>
        </p:spPr>
        <p:txBody>
          <a:bodyPr/>
          <a:lstStyle/>
          <a:p>
            <a:r>
              <a:rPr lang="en-US" dirty="0"/>
              <a:t>www.website.com</a:t>
            </a:r>
          </a:p>
        </p:txBody>
      </p:sp>
      <p:sp>
        <p:nvSpPr>
          <p:cNvPr id="9" name="Slide Number Placeholder 6">
            <a:extLst>
              <a:ext uri="{FF2B5EF4-FFF2-40B4-BE49-F238E27FC236}">
                <a16:creationId xmlns:a16="http://schemas.microsoft.com/office/drawing/2014/main" id="{B32CA5EA-865E-4EF0-89BB-61FD6EFE265C}"/>
              </a:ext>
            </a:extLst>
          </p:cNvPr>
          <p:cNvSpPr>
            <a:spLocks noGrp="1"/>
          </p:cNvSpPr>
          <p:nvPr>
            <p:ph type="sldNum" sz="quarter" idx="12"/>
          </p:nvPr>
        </p:nvSpPr>
        <p:spPr>
          <a:xfrm>
            <a:off x="10906760" y="173195"/>
            <a:ext cx="670560" cy="301752"/>
          </a:xfrm>
        </p:spPr>
        <p:txBody>
          <a:bodyPr/>
          <a:lstStyle/>
          <a:p>
            <a:fld id="{FEA1243F-3000-4347-94A4-FBDEAD3122C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92608" y="1295400"/>
            <a:ext cx="1219200" cy="5015864"/>
          </a:xfrm>
        </p:spPr>
        <p:txBody>
          <a:bodyPr vert="vert270" anchor="b"/>
          <a:lstStyle>
            <a:lvl1pPr marL="0" marR="18288" algn="r">
              <a:spcBef>
                <a:spcPts val="0"/>
              </a:spcBef>
              <a:buNone/>
              <a:defRPr sz="2900" b="0" cap="all" baseline="0"/>
            </a:lvl1pPr>
          </a:lstStyle>
          <a:p>
            <a:r>
              <a:rPr lang="en-US"/>
              <a:t>Click to edit Master title style</a:t>
            </a:r>
            <a:endParaRPr lang="en-US" dirty="0"/>
          </a:p>
        </p:txBody>
      </p:sp>
      <p:sp>
        <p:nvSpPr>
          <p:cNvPr id="3" name="Text Placeholder 2"/>
          <p:cNvSpPr>
            <a:spLocks noGrp="1"/>
          </p:cNvSpPr>
          <p:nvPr>
            <p:ph type="body" idx="1"/>
          </p:nvPr>
        </p:nvSpPr>
        <p:spPr>
          <a:xfrm>
            <a:off x="1514475" y="1295400"/>
            <a:ext cx="3251200" cy="5015864"/>
          </a:xfrm>
        </p:spPr>
        <p:txBody>
          <a:bodyPr anchor="t"/>
          <a:lstStyle>
            <a:lvl1pPr marL="0" indent="0">
              <a:spcBef>
                <a:spcPts val="0"/>
              </a:spcBef>
              <a:buNone/>
              <a:defRPr sz="1400"/>
            </a:lvl1pPr>
            <a:lvl2pPr>
              <a:buNone/>
              <a:defRPr sz="1200"/>
            </a:lvl2pPr>
            <a:lvl3pPr>
              <a:buNone/>
              <a:defRPr sz="1000"/>
            </a:lvl3pPr>
            <a:lvl4pPr>
              <a:buNone/>
              <a:defRPr sz="900"/>
            </a:lvl4pPr>
            <a:lvl5pPr>
              <a:buNone/>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68333" y="1295400"/>
            <a:ext cx="7034784" cy="5013960"/>
          </a:xfrm>
        </p:spPr>
        <p:txBody>
          <a:bodyPr>
            <a:normAutofit/>
          </a:bodyPr>
          <a:lstStyle>
            <a:lvl1pPr>
              <a:spcBef>
                <a:spcPts val="0"/>
              </a:spcBef>
              <a:defRPr sz="28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a:xfrm>
            <a:off x="7823200" y="173195"/>
            <a:ext cx="3098928" cy="301752"/>
          </a:xfrm>
        </p:spPr>
        <p:txBody>
          <a:bodyPr/>
          <a:lstStyle>
            <a:lvl1pPr>
              <a:defRPr sz="1200"/>
            </a:lvl1pPr>
          </a:lstStyle>
          <a:p>
            <a:r>
              <a:rPr lang="en-US" dirty="0"/>
              <a:t>www.website.com</a:t>
            </a:r>
          </a:p>
        </p:txBody>
      </p:sp>
      <p:sp>
        <p:nvSpPr>
          <p:cNvPr id="9" name="Slide Number Placeholder 6">
            <a:extLst>
              <a:ext uri="{FF2B5EF4-FFF2-40B4-BE49-F238E27FC236}">
                <a16:creationId xmlns:a16="http://schemas.microsoft.com/office/drawing/2014/main" id="{BD5BE3E6-AFB3-460C-834B-D73EE2A7C06F}"/>
              </a:ext>
            </a:extLst>
          </p:cNvPr>
          <p:cNvSpPr>
            <a:spLocks noGrp="1"/>
          </p:cNvSpPr>
          <p:nvPr>
            <p:ph type="sldNum" sz="quarter" idx="12"/>
          </p:nvPr>
        </p:nvSpPr>
        <p:spPr>
          <a:xfrm>
            <a:off x="10922128" y="173195"/>
            <a:ext cx="670560" cy="301752"/>
          </a:xfrm>
        </p:spPr>
        <p:txBody>
          <a:bodyPr/>
          <a:lstStyle>
            <a:lvl1pPr>
              <a:defRPr sz="1200"/>
            </a:lvl1pPr>
          </a:lstStyle>
          <a:p>
            <a:fld id="{FEA1243F-3000-4347-94A4-FBDEAD3122CB}"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3.svg"/><Relationship Id="rId13" Type="http://schemas.openxmlformats.org/officeDocument/2006/relationships/image" Target="../media/image8.png"/><Relationship Id="rId3" Type="http://schemas.openxmlformats.org/officeDocument/2006/relationships/slideLayout" Target="../slideLayouts/slideLayout3.xml"/><Relationship Id="rId7" Type="http://schemas.openxmlformats.org/officeDocument/2006/relationships/image" Target="../media/image2.png"/><Relationship Id="rId12" Type="http://schemas.openxmlformats.org/officeDocument/2006/relationships/image" Target="../media/image7.sv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11" Type="http://schemas.openxmlformats.org/officeDocument/2006/relationships/image" Target="../media/image6.png"/><Relationship Id="rId5" Type="http://schemas.openxmlformats.org/officeDocument/2006/relationships/slideLayout" Target="../slideLayouts/slideLayout5.xml"/><Relationship Id="rId10" Type="http://schemas.openxmlformats.org/officeDocument/2006/relationships/image" Target="../media/image5.svg"/><Relationship Id="rId4" Type="http://schemas.openxmlformats.org/officeDocument/2006/relationships/slideLayout" Target="../slideLayouts/slideLayout4.xml"/><Relationship Id="rId9" Type="http://schemas.openxmlformats.org/officeDocument/2006/relationships/image" Target="../media/image4.png"/><Relationship Id="rId14" Type="http://schemas.openxmlformats.org/officeDocument/2006/relationships/image" Target="../media/image9.sv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pSp>
        <p:nvGrpSpPr>
          <p:cNvPr id="20" name="Group 19">
            <a:extLst>
              <a:ext uri="{FF2B5EF4-FFF2-40B4-BE49-F238E27FC236}">
                <a16:creationId xmlns:a16="http://schemas.microsoft.com/office/drawing/2014/main" id="{1423E8A4-D2B7-46D2-92C3-AE6BC0B9BD06}"/>
              </a:ext>
            </a:extLst>
          </p:cNvPr>
          <p:cNvGrpSpPr/>
          <p:nvPr userDrawn="1"/>
        </p:nvGrpSpPr>
        <p:grpSpPr>
          <a:xfrm>
            <a:off x="6807200" y="3143"/>
            <a:ext cx="5384801" cy="1101851"/>
            <a:chOff x="5334000" y="-37306"/>
            <a:chExt cx="3281716" cy="895350"/>
          </a:xfrm>
        </p:grpSpPr>
        <p:pic>
          <p:nvPicPr>
            <p:cNvPr id="18" name="Graphic 17">
              <a:extLst>
                <a:ext uri="{FF2B5EF4-FFF2-40B4-BE49-F238E27FC236}">
                  <a16:creationId xmlns:a16="http://schemas.microsoft.com/office/drawing/2014/main" id="{9309AE25-B267-4B83-A0CB-35016E70EE69}"/>
                </a:ext>
              </a:extLst>
            </p:cNvPr>
            <p:cNvPicPr>
              <a:picLocks noChangeAspect="1"/>
            </p:cNvPicPr>
            <p:nvPr userDrawn="1"/>
          </p:nvPicPr>
          <p:blipFill>
            <a:blip r:embed="rId7">
              <a:extLst>
                <a:ext uri="{96DAC541-7B7A-43D3-8B79-37D633B846F1}">
                  <asvg:svgBlip xmlns:asvg="http://schemas.microsoft.com/office/drawing/2016/SVG/main" r:embed="rId8"/>
                </a:ext>
              </a:extLst>
            </a:blip>
            <a:stretch>
              <a:fillRect/>
            </a:stretch>
          </p:blipFill>
          <p:spPr>
            <a:xfrm>
              <a:off x="5448301" y="-37306"/>
              <a:ext cx="3167415" cy="609600"/>
            </a:xfrm>
            <a:prstGeom prst="rect">
              <a:avLst/>
            </a:prstGeom>
          </p:spPr>
        </p:pic>
        <p:pic>
          <p:nvPicPr>
            <p:cNvPr id="19" name="Graphic 18">
              <a:extLst>
                <a:ext uri="{FF2B5EF4-FFF2-40B4-BE49-F238E27FC236}">
                  <a16:creationId xmlns:a16="http://schemas.microsoft.com/office/drawing/2014/main" id="{61BEEC28-F63A-4526-A6C3-33CFC7679C23}"/>
                </a:ext>
              </a:extLst>
            </p:cNvPr>
            <p:cNvPicPr>
              <a:picLocks noChangeAspect="1"/>
            </p:cNvPicPr>
            <p:nvPr userDrawn="1"/>
          </p:nvPicPr>
          <p:blipFill>
            <a:blip r:embed="rId9">
              <a:extLst>
                <a:ext uri="{96DAC541-7B7A-43D3-8B79-37D633B846F1}">
                  <asvg:svgBlip xmlns:asvg="http://schemas.microsoft.com/office/drawing/2016/SVG/main" r:embed="rId10"/>
                </a:ext>
              </a:extLst>
            </a:blip>
            <a:stretch>
              <a:fillRect/>
            </a:stretch>
          </p:blipFill>
          <p:spPr>
            <a:xfrm>
              <a:off x="5334000" y="-37306"/>
              <a:ext cx="819150" cy="895350"/>
            </a:xfrm>
            <a:prstGeom prst="rect">
              <a:avLst/>
            </a:prstGeom>
          </p:spPr>
        </p:pic>
      </p:grpSp>
      <p:sp>
        <p:nvSpPr>
          <p:cNvPr id="22" name="Title Placeholder 21"/>
          <p:cNvSpPr>
            <a:spLocks noGrp="1"/>
          </p:cNvSpPr>
          <p:nvPr>
            <p:ph type="title"/>
          </p:nvPr>
        </p:nvSpPr>
        <p:spPr>
          <a:xfrm>
            <a:off x="622300" y="381198"/>
            <a:ext cx="6184899" cy="675926"/>
          </a:xfrm>
          <a:prstGeom prst="rect">
            <a:avLst/>
          </a:prstGeom>
        </p:spPr>
        <p:txBody>
          <a:bodyPr vert="horz" lIns="0" rIns="0" anchor="ctr">
            <a:noAutofit/>
          </a:bodyPr>
          <a:lstStyle/>
          <a:p>
            <a:endParaRPr lang="en-US" dirty="0"/>
          </a:p>
        </p:txBody>
      </p:sp>
      <p:sp>
        <p:nvSpPr>
          <p:cNvPr id="13" name="Text Placeholder 12"/>
          <p:cNvSpPr>
            <a:spLocks noGrp="1"/>
          </p:cNvSpPr>
          <p:nvPr>
            <p:ph type="body" idx="1"/>
          </p:nvPr>
        </p:nvSpPr>
        <p:spPr>
          <a:xfrm>
            <a:off x="609600" y="1566839"/>
            <a:ext cx="10972800" cy="4572000"/>
          </a:xfrm>
          <a:prstGeom prst="rect">
            <a:avLst/>
          </a:prstGeom>
        </p:spPr>
        <p:txBody>
          <a:bodyPr vert="horz"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2"/>
          <p:cNvSpPr>
            <a:spLocks noGrp="1"/>
          </p:cNvSpPr>
          <p:nvPr>
            <p:ph type="ftr" sz="quarter" idx="3"/>
          </p:nvPr>
        </p:nvSpPr>
        <p:spPr>
          <a:xfrm>
            <a:off x="7823200" y="174117"/>
            <a:ext cx="2949576" cy="300831"/>
          </a:xfrm>
          <a:prstGeom prst="rect">
            <a:avLst/>
          </a:prstGeom>
        </p:spPr>
        <p:txBody>
          <a:bodyPr vert="horz" anchor="b"/>
          <a:lstStyle>
            <a:lvl1pPr algn="r">
              <a:defRPr sz="1200">
                <a:solidFill>
                  <a:schemeClr val="bg2"/>
                </a:solidFill>
              </a:defRPr>
            </a:lvl1pPr>
          </a:lstStyle>
          <a:p>
            <a:r>
              <a:rPr lang="en-US" dirty="0"/>
              <a:t>www.website.com</a:t>
            </a:r>
          </a:p>
        </p:txBody>
      </p:sp>
      <p:sp>
        <p:nvSpPr>
          <p:cNvPr id="23" name="Slide Number Placeholder 22"/>
          <p:cNvSpPr>
            <a:spLocks noGrp="1"/>
          </p:cNvSpPr>
          <p:nvPr>
            <p:ph type="sldNum" sz="quarter" idx="4"/>
          </p:nvPr>
        </p:nvSpPr>
        <p:spPr>
          <a:xfrm>
            <a:off x="10911840" y="173195"/>
            <a:ext cx="670560" cy="301752"/>
          </a:xfrm>
          <a:prstGeom prst="rect">
            <a:avLst/>
          </a:prstGeom>
        </p:spPr>
        <p:txBody>
          <a:bodyPr vert="horz" anchor="b"/>
          <a:lstStyle>
            <a:lvl1pPr algn="ctr">
              <a:defRPr sz="1200" b="1">
                <a:solidFill>
                  <a:schemeClr val="bg2"/>
                </a:solidFill>
              </a:defRPr>
            </a:lvl1pPr>
          </a:lstStyle>
          <a:p>
            <a:fld id="{49598980-D22C-4904-9F8F-3DB09B2ECD84}" type="slidenum">
              <a:rPr lang="en-US" smtClean="0"/>
              <a:pPr/>
              <a:t>‹#›</a:t>
            </a:fld>
            <a:endParaRPr lang="en-US" dirty="0"/>
          </a:p>
        </p:txBody>
      </p:sp>
      <p:pic>
        <p:nvPicPr>
          <p:cNvPr id="21" name="Graphic 20">
            <a:extLst>
              <a:ext uri="{FF2B5EF4-FFF2-40B4-BE49-F238E27FC236}">
                <a16:creationId xmlns:a16="http://schemas.microsoft.com/office/drawing/2014/main" id="{41E45D2D-0469-4652-A090-C4D13F3C1502}"/>
              </a:ext>
            </a:extLst>
          </p:cNvPr>
          <p:cNvPicPr>
            <a:picLocks noChangeAspect="1"/>
          </p:cNvPicPr>
          <p:nvPr userDrawn="1"/>
        </p:nvPicPr>
        <p:blipFill>
          <a:blip r:embed="rId11">
            <a:extLst>
              <a:ext uri="{96DAC541-7B7A-43D3-8B79-37D633B846F1}">
                <asvg:svgBlip xmlns:asvg="http://schemas.microsoft.com/office/drawing/2016/SVG/main" r:embed="rId12"/>
              </a:ext>
            </a:extLst>
          </a:blip>
          <a:stretch>
            <a:fillRect/>
          </a:stretch>
        </p:blipFill>
        <p:spPr>
          <a:xfrm>
            <a:off x="0" y="5307178"/>
            <a:ext cx="1625600" cy="1550822"/>
          </a:xfrm>
          <a:prstGeom prst="rect">
            <a:avLst/>
          </a:prstGeom>
        </p:spPr>
      </p:pic>
      <p:pic>
        <p:nvPicPr>
          <p:cNvPr id="27" name="Graphic 26">
            <a:extLst>
              <a:ext uri="{FF2B5EF4-FFF2-40B4-BE49-F238E27FC236}">
                <a16:creationId xmlns:a16="http://schemas.microsoft.com/office/drawing/2014/main" id="{16C04FF8-AE2F-4C75-8657-A2201B951971}"/>
              </a:ext>
            </a:extLst>
          </p:cNvPr>
          <p:cNvPicPr>
            <a:picLocks noChangeAspect="1"/>
          </p:cNvPicPr>
          <p:nvPr userDrawn="1"/>
        </p:nvPicPr>
        <p:blipFill>
          <a:blip r:embed="rId13">
            <a:extLst>
              <a:ext uri="{96DAC541-7B7A-43D3-8B79-37D633B846F1}">
                <asvg:svgBlip xmlns:asvg="http://schemas.microsoft.com/office/drawing/2016/SVG/main" r:embed="rId14"/>
              </a:ext>
            </a:extLst>
          </a:blip>
          <a:stretch>
            <a:fillRect/>
          </a:stretch>
        </p:blipFill>
        <p:spPr>
          <a:xfrm>
            <a:off x="-21945" y="4545317"/>
            <a:ext cx="1664613" cy="1570328"/>
          </a:xfrm>
          <a:prstGeom prst="rect">
            <a:avLst/>
          </a:prstGeom>
        </p:spPr>
      </p:pic>
    </p:spTree>
  </p:cSld>
  <p:clrMap bg1="dk1" tx1="lt1" bg2="dk2" tx2="lt2" accent1="accent1" accent2="accent2" accent3="accent3" accent4="accent4" accent5="accent5" accent6="accent6" hlink="hlink" folHlink="folHlink"/>
  <p:sldLayoutIdLst>
    <p:sldLayoutId id="2147483649" r:id="rId1"/>
    <p:sldLayoutId id="2147483650" r:id="rId2"/>
    <p:sldLayoutId id="2147483657" r:id="rId3"/>
    <p:sldLayoutId id="2147483652" r:id="rId4"/>
    <p:sldLayoutId id="2147483656" r:id="rId5"/>
  </p:sldLayoutIdLst>
  <p:txStyles>
    <p:titleStyle>
      <a:lvl1pPr marL="182880" algn="l" rtl="0" eaLnBrk="1" latinLnBrk="0" hangingPunct="1">
        <a:spcBef>
          <a:spcPct val="0"/>
        </a:spcBef>
        <a:buNone/>
        <a:defRPr sz="4000" b="1" kern="1200">
          <a:ln w="6350">
            <a:noFill/>
          </a:ln>
          <a:solidFill>
            <a:schemeClr val="accent1"/>
          </a:solidFill>
          <a:effectLst/>
          <a:latin typeface="+mj-lt"/>
          <a:ea typeface="+mj-ea"/>
          <a:cs typeface="+mj-cs"/>
        </a:defRPr>
      </a:lvl1pPr>
    </p:titleStyle>
    <p:bodyStyle>
      <a:lvl1pPr marL="448056" indent="-384048" algn="l" rtl="0" eaLnBrk="1" latinLnBrk="0" hangingPunct="1">
        <a:spcBef>
          <a:spcPct val="20000"/>
        </a:spcBef>
        <a:spcAft>
          <a:spcPts val="1000"/>
        </a:spcAft>
        <a:buClr>
          <a:schemeClr val="accent1"/>
        </a:buClr>
        <a:buSzPct val="80000"/>
        <a:buFont typeface="Arial" panose="020B0604020202020204" pitchFamily="34" charset="0"/>
        <a:buChar char="•"/>
        <a:defRPr sz="2800" kern="1200">
          <a:solidFill>
            <a:schemeClr val="bg2"/>
          </a:solidFill>
          <a:latin typeface="+mn-lt"/>
          <a:ea typeface="+mn-ea"/>
          <a:cs typeface="+mn-cs"/>
        </a:defRPr>
      </a:lvl1pPr>
      <a:lvl2pPr marL="822960" indent="-285750" algn="l" rtl="0" eaLnBrk="1" latinLnBrk="0" hangingPunct="1">
        <a:spcBef>
          <a:spcPct val="20000"/>
        </a:spcBef>
        <a:spcAft>
          <a:spcPts val="1000"/>
        </a:spcAft>
        <a:buClr>
          <a:schemeClr val="accent1"/>
        </a:buClr>
        <a:buSzPct val="95000"/>
        <a:buFont typeface="Arial" panose="020B0604020202020204" pitchFamily="34" charset="0"/>
        <a:buChar char="•"/>
        <a:defRPr sz="2400" kern="1200">
          <a:solidFill>
            <a:schemeClr val="bg2"/>
          </a:solidFill>
          <a:latin typeface="+mn-lt"/>
          <a:ea typeface="+mn-ea"/>
          <a:cs typeface="+mn-cs"/>
        </a:defRPr>
      </a:lvl2pPr>
      <a:lvl3pPr marL="1106424" indent="-228600" algn="l" rtl="0" eaLnBrk="1" latinLnBrk="0" hangingPunct="1">
        <a:spcBef>
          <a:spcPct val="20000"/>
        </a:spcBef>
        <a:spcAft>
          <a:spcPts val="1000"/>
        </a:spcAft>
        <a:buClr>
          <a:schemeClr val="accent1"/>
        </a:buClr>
        <a:buFont typeface="Arial" panose="020B0604020202020204" pitchFamily="34" charset="0"/>
        <a:buChar char="•"/>
        <a:defRPr sz="2000" kern="1200">
          <a:solidFill>
            <a:schemeClr val="bg2"/>
          </a:solidFill>
          <a:latin typeface="+mn-lt"/>
          <a:ea typeface="+mn-ea"/>
          <a:cs typeface="+mn-cs"/>
        </a:defRPr>
      </a:lvl3pPr>
      <a:lvl4pPr marL="1371600" indent="-210312" algn="l" rtl="0" eaLnBrk="1" latinLnBrk="0" hangingPunct="1">
        <a:spcBef>
          <a:spcPct val="20000"/>
        </a:spcBef>
        <a:spcAft>
          <a:spcPts val="1000"/>
        </a:spcAft>
        <a:buClr>
          <a:schemeClr val="accent1"/>
        </a:buClr>
        <a:buFont typeface="Arial" panose="020B0604020202020204" pitchFamily="34" charset="0"/>
        <a:buChar char="•"/>
        <a:defRPr sz="1800" kern="1200">
          <a:solidFill>
            <a:schemeClr val="bg2"/>
          </a:solidFill>
          <a:latin typeface="+mn-lt"/>
          <a:ea typeface="+mn-ea"/>
          <a:cs typeface="+mn-cs"/>
        </a:defRPr>
      </a:lvl4pPr>
      <a:lvl5pPr marL="1600200" indent="-210312" algn="l" rtl="0" eaLnBrk="1" latinLnBrk="0" hangingPunct="1">
        <a:spcBef>
          <a:spcPct val="20000"/>
        </a:spcBef>
        <a:spcAft>
          <a:spcPts val="1000"/>
        </a:spcAft>
        <a:buClr>
          <a:schemeClr val="accent1"/>
        </a:buClr>
        <a:buFont typeface="Arial" panose="020B0604020202020204" pitchFamily="34" charset="0"/>
        <a:buChar char="•"/>
        <a:defRPr sz="1800" kern="1200">
          <a:solidFill>
            <a:schemeClr val="bg2"/>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9pPr>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7.xml"/><Relationship Id="rId1" Type="http://schemas.openxmlformats.org/officeDocument/2006/relationships/slideLayout" Target="../slideLayouts/slideLayout3.xml"/><Relationship Id="rId4" Type="http://schemas.openxmlformats.org/officeDocument/2006/relationships/image" Target="../media/image23.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2.xml"/><Relationship Id="rId1" Type="http://schemas.openxmlformats.org/officeDocument/2006/relationships/slideLayout" Target="../slideLayouts/slideLayout3.xml"/><Relationship Id="rId4" Type="http://schemas.openxmlformats.org/officeDocument/2006/relationships/image" Target="../media/image26.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4.xml"/><Relationship Id="rId1" Type="http://schemas.openxmlformats.org/officeDocument/2006/relationships/slideLayout" Target="../slideLayouts/slideLayout3.xml"/><Relationship Id="rId4" Type="http://schemas.openxmlformats.org/officeDocument/2006/relationships/image" Target="../media/image28.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6.xml"/><Relationship Id="rId1" Type="http://schemas.openxmlformats.org/officeDocument/2006/relationships/slideLayout" Target="../slideLayouts/slideLayout3.xml"/><Relationship Id="rId4" Type="http://schemas.openxmlformats.org/officeDocument/2006/relationships/image" Target="../media/image30.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ctrTitle"/>
          </p:nvPr>
        </p:nvSpPr>
        <p:spPr>
          <a:xfrm>
            <a:off x="5562600" y="1295401"/>
            <a:ext cx="5326856" cy="1425577"/>
          </a:xfrm>
        </p:spPr>
        <p:txBody>
          <a:bodyPr/>
          <a:lstStyle/>
          <a:p>
            <a:r>
              <a:rPr lang="en-US" dirty="0">
                <a:latin typeface="SF Pro Rounded" pitchFamily="2" charset="0"/>
                <a:ea typeface="SF Pro Rounded" pitchFamily="2" charset="0"/>
                <a:cs typeface="SF Pro Rounded" pitchFamily="2" charset="0"/>
              </a:rPr>
              <a:t>Python</a:t>
            </a:r>
            <a:br>
              <a:rPr lang="en-US" dirty="0">
                <a:latin typeface="SF Pro Rounded" pitchFamily="2" charset="0"/>
                <a:ea typeface="SF Pro Rounded" pitchFamily="2" charset="0"/>
                <a:cs typeface="SF Pro Rounded" pitchFamily="2" charset="0"/>
              </a:rPr>
            </a:br>
            <a:r>
              <a:rPr lang="en-US" dirty="0" err="1">
                <a:latin typeface="SF Pro Rounded" pitchFamily="2" charset="0"/>
                <a:ea typeface="SF Pro Rounded" pitchFamily="2" charset="0"/>
                <a:cs typeface="SF Pro Rounded" pitchFamily="2" charset="0"/>
              </a:rPr>
              <a:t>Tuần</a:t>
            </a:r>
            <a:r>
              <a:rPr lang="en-US" dirty="0">
                <a:latin typeface="SF Pro Rounded" pitchFamily="2" charset="0"/>
                <a:ea typeface="SF Pro Rounded" pitchFamily="2" charset="0"/>
                <a:cs typeface="SF Pro Rounded" pitchFamily="2" charset="0"/>
              </a:rPr>
              <a:t> 4</a:t>
            </a:r>
            <a:endParaRPr lang="en-US" b="0" dirty="0">
              <a:latin typeface="SF Pro Rounded" pitchFamily="2" charset="0"/>
              <a:ea typeface="SF Pro Rounded" pitchFamily="2" charset="0"/>
              <a:cs typeface="SF Pro Rounded" pitchFamily="2" charset="0"/>
            </a:endParaRPr>
          </a:p>
        </p:txBody>
      </p:sp>
      <p:sp>
        <p:nvSpPr>
          <p:cNvPr id="3" name="Rectangle 2"/>
          <p:cNvSpPr>
            <a:spLocks noGrp="1"/>
          </p:cNvSpPr>
          <p:nvPr>
            <p:ph type="subTitle" idx="1"/>
          </p:nvPr>
        </p:nvSpPr>
        <p:spPr>
          <a:xfrm>
            <a:off x="5569039" y="4572001"/>
            <a:ext cx="5326856" cy="1234575"/>
          </a:xfrm>
        </p:spPr>
        <p:txBody>
          <a:bodyPr>
            <a:normAutofit fontScale="92500"/>
          </a:bodyPr>
          <a:lstStyle/>
          <a:p>
            <a:pPr algn="r"/>
            <a:r>
              <a:rPr lang="en-US" dirty="0">
                <a:latin typeface="SF Pro Rounded" pitchFamily="2" charset="0"/>
                <a:ea typeface="SF Pro Rounded" pitchFamily="2" charset="0"/>
                <a:cs typeface="SF Pro Rounded" pitchFamily="2" charset="0"/>
              </a:rPr>
              <a:t>Trần Nguyễn Duy Linh 20110516</a:t>
            </a:r>
          </a:p>
          <a:p>
            <a:pPr algn="r"/>
            <a:r>
              <a:rPr lang="en-US" dirty="0">
                <a:latin typeface="SF Pro Rounded" pitchFamily="2" charset="0"/>
                <a:ea typeface="SF Pro Rounded" pitchFamily="2" charset="0"/>
                <a:cs typeface="SF Pro Rounded" pitchFamily="2" charset="0"/>
              </a:rPr>
              <a:t>Nguyễn Trần </a:t>
            </a:r>
            <a:r>
              <a:rPr lang="en-US" dirty="0" err="1">
                <a:latin typeface="SF Pro Rounded" pitchFamily="2" charset="0"/>
                <a:ea typeface="SF Pro Rounded" pitchFamily="2" charset="0"/>
                <a:cs typeface="SF Pro Rounded" pitchFamily="2" charset="0"/>
              </a:rPr>
              <a:t>Thảo</a:t>
            </a:r>
            <a:r>
              <a:rPr lang="en-US" dirty="0">
                <a:latin typeface="SF Pro Rounded" pitchFamily="2" charset="0"/>
                <a:ea typeface="SF Pro Rounded" pitchFamily="2" charset="0"/>
                <a:cs typeface="SF Pro Rounded" pitchFamily="2" charset="0"/>
              </a:rPr>
              <a:t> </a:t>
            </a:r>
            <a:r>
              <a:rPr lang="en-US" dirty="0" err="1">
                <a:latin typeface="SF Pro Rounded" pitchFamily="2" charset="0"/>
                <a:ea typeface="SF Pro Rounded" pitchFamily="2" charset="0"/>
                <a:cs typeface="SF Pro Rounded" pitchFamily="2" charset="0"/>
              </a:rPr>
              <a:t>Quyên</a:t>
            </a:r>
            <a:r>
              <a:rPr lang="en-US" dirty="0">
                <a:latin typeface="SF Pro Rounded" pitchFamily="2" charset="0"/>
                <a:ea typeface="SF Pro Rounded" pitchFamily="2" charset="0"/>
                <a:cs typeface="SF Pro Rounded" pitchFamily="2" charset="0"/>
              </a:rPr>
              <a:t> 20110042</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dirty="0" err="1">
                <a:latin typeface="SF Pro Rounded" pitchFamily="2" charset="0"/>
                <a:ea typeface="SF Pro Rounded" pitchFamily="2" charset="0"/>
                <a:cs typeface="SF Pro Rounded" pitchFamily="2" charset="0"/>
              </a:rPr>
              <a:t>Tiến</a:t>
            </a:r>
            <a:r>
              <a:rPr lang="en-US" dirty="0">
                <a:latin typeface="SF Pro Rounded" pitchFamily="2" charset="0"/>
                <a:ea typeface="SF Pro Rounded" pitchFamily="2" charset="0"/>
                <a:cs typeface="SF Pro Rounded" pitchFamily="2" charset="0"/>
              </a:rPr>
              <a:t> </a:t>
            </a:r>
            <a:r>
              <a:rPr lang="en-US" dirty="0" err="1">
                <a:latin typeface="SF Pro Rounded" pitchFamily="2" charset="0"/>
                <a:ea typeface="SF Pro Rounded" pitchFamily="2" charset="0"/>
                <a:cs typeface="SF Pro Rounded" pitchFamily="2" charset="0"/>
              </a:rPr>
              <a:t>độ</a:t>
            </a:r>
            <a:r>
              <a:rPr lang="en-US" dirty="0">
                <a:latin typeface="SF Pro Rounded" pitchFamily="2" charset="0"/>
                <a:ea typeface="SF Pro Rounded" pitchFamily="2" charset="0"/>
                <a:cs typeface="SF Pro Rounded" pitchFamily="2" charset="0"/>
              </a:rPr>
              <a:t> </a:t>
            </a:r>
            <a:r>
              <a:rPr lang="en-US" dirty="0" err="1">
                <a:latin typeface="SF Pro Rounded" pitchFamily="2" charset="0"/>
                <a:ea typeface="SF Pro Rounded" pitchFamily="2" charset="0"/>
                <a:cs typeface="SF Pro Rounded" pitchFamily="2" charset="0"/>
              </a:rPr>
              <a:t>thực</a:t>
            </a:r>
            <a:r>
              <a:rPr lang="en-US" dirty="0">
                <a:latin typeface="SF Pro Rounded" pitchFamily="2" charset="0"/>
                <a:ea typeface="SF Pro Rounded" pitchFamily="2" charset="0"/>
                <a:cs typeface="SF Pro Rounded" pitchFamily="2" charset="0"/>
              </a:rPr>
              <a:t> </a:t>
            </a:r>
            <a:r>
              <a:rPr lang="en-US" dirty="0" err="1">
                <a:latin typeface="SF Pro Rounded" pitchFamily="2" charset="0"/>
                <a:ea typeface="SF Pro Rounded" pitchFamily="2" charset="0"/>
                <a:cs typeface="SF Pro Rounded" pitchFamily="2" charset="0"/>
              </a:rPr>
              <a:t>hiện</a:t>
            </a:r>
            <a:endParaRPr lang="en-US" dirty="0">
              <a:latin typeface="SF Pro Rounded" pitchFamily="2" charset="0"/>
              <a:ea typeface="SF Pro Rounded" pitchFamily="2" charset="0"/>
              <a:cs typeface="SF Pro Rounded" pitchFamily="2" charset="0"/>
            </a:endParaRPr>
          </a:p>
        </p:txBody>
      </p:sp>
      <p:sp>
        <p:nvSpPr>
          <p:cNvPr id="5" name="Slide Number Placeholder 5">
            <a:extLst>
              <a:ext uri="{FF2B5EF4-FFF2-40B4-BE49-F238E27FC236}">
                <a16:creationId xmlns:a16="http://schemas.microsoft.com/office/drawing/2014/main" id="{63114880-DADC-4F85-86A5-B5EC46980DB7}"/>
              </a:ext>
            </a:extLst>
          </p:cNvPr>
          <p:cNvSpPr>
            <a:spLocks noGrp="1"/>
          </p:cNvSpPr>
          <p:nvPr>
            <p:ph type="sldNum" sz="quarter" idx="11"/>
          </p:nvPr>
        </p:nvSpPr>
        <p:spPr/>
        <p:txBody>
          <a:bodyPr/>
          <a:lstStyle/>
          <a:p>
            <a:fld id="{FEA1243F-3000-4347-94A4-FBDEAD3122CB}" type="slidenum">
              <a:rPr lang="en-US" smtClean="0">
                <a:latin typeface="SF Pro Rounded" pitchFamily="2" charset="0"/>
                <a:ea typeface="SF Pro Rounded" pitchFamily="2" charset="0"/>
                <a:cs typeface="SF Pro Rounded" pitchFamily="2" charset="0"/>
              </a:rPr>
              <a:pPr/>
              <a:t>10</a:t>
            </a:fld>
            <a:endParaRPr lang="en-US" dirty="0">
              <a:latin typeface="SF Pro Rounded" pitchFamily="2" charset="0"/>
              <a:ea typeface="SF Pro Rounded" pitchFamily="2" charset="0"/>
              <a:cs typeface="SF Pro Rounded" pitchFamily="2" charset="0"/>
            </a:endParaRPr>
          </a:p>
        </p:txBody>
      </p:sp>
      <p:sp>
        <p:nvSpPr>
          <p:cNvPr id="3" name="Rectangle 2"/>
          <p:cNvSpPr>
            <a:spLocks noGrp="1"/>
          </p:cNvSpPr>
          <p:nvPr>
            <p:ph idx="1"/>
          </p:nvPr>
        </p:nvSpPr>
        <p:spPr>
          <a:xfrm>
            <a:off x="615950" y="1447800"/>
            <a:ext cx="10960100" cy="4898946"/>
          </a:xfrm>
        </p:spPr>
        <p:txBody>
          <a:bodyPr>
            <a:noAutofit/>
          </a:bodyPr>
          <a:lstStyle/>
          <a:p>
            <a:r>
              <a:rPr lang="en-US" sz="2800" b="1" dirty="0">
                <a:latin typeface="SF Pro Rounded" pitchFamily="2" charset="0"/>
                <a:ea typeface="SF Pro Rounded" pitchFamily="2" charset="0"/>
                <a:cs typeface="SF Pro Rounded" pitchFamily="2" charset="0"/>
              </a:rPr>
              <a:t>Tính </a:t>
            </a:r>
            <a:r>
              <a:rPr lang="en-US" sz="2800" b="1" dirty="0" err="1">
                <a:latin typeface="SF Pro Rounded" pitchFamily="2" charset="0"/>
                <a:ea typeface="SF Pro Rounded" pitchFamily="2" charset="0"/>
                <a:cs typeface="SF Pro Rounded" pitchFamily="2" charset="0"/>
              </a:rPr>
              <a:t>kế</a:t>
            </a:r>
            <a:r>
              <a:rPr lang="en-US" sz="2800" b="1" dirty="0">
                <a:latin typeface="SF Pro Rounded" pitchFamily="2" charset="0"/>
                <a:ea typeface="SF Pro Rounded" pitchFamily="2" charset="0"/>
                <a:cs typeface="SF Pro Rounded" pitchFamily="2" charset="0"/>
              </a:rPr>
              <a:t> </a:t>
            </a:r>
            <a:r>
              <a:rPr lang="en-US" sz="2800" b="1" dirty="0" err="1">
                <a:latin typeface="SF Pro Rounded" pitchFamily="2" charset="0"/>
                <a:ea typeface="SF Pro Rounded" pitchFamily="2" charset="0"/>
                <a:cs typeface="SF Pro Rounded" pitchFamily="2" charset="0"/>
              </a:rPr>
              <a:t>thừa</a:t>
            </a:r>
            <a:endParaRPr lang="en-US" sz="2800" b="1" dirty="0">
              <a:latin typeface="SF Pro Rounded" pitchFamily="2" charset="0"/>
              <a:ea typeface="SF Pro Rounded" pitchFamily="2" charset="0"/>
              <a:cs typeface="SF Pro Rounded" pitchFamily="2" charset="0"/>
            </a:endParaRPr>
          </a:p>
          <a:p>
            <a:pPr algn="just"/>
            <a:r>
              <a:rPr lang="vi-VN" sz="2400" dirty="0">
                <a:latin typeface="SF Pro Rounded" pitchFamily="2" charset="0"/>
                <a:ea typeface="SF Pro Rounded" pitchFamily="2" charset="0"/>
                <a:cs typeface="SF Pro Rounded" pitchFamily="2" charset="0"/>
              </a:rPr>
              <a:t>Tính kế thừa cho phép xây dựng một lớp mới (lớp Con), kế thừa và tái sử dụng các thuộc tính, phương thức dựa trên lớp cũ (lớp Cha) đã có trước đó</a:t>
            </a:r>
            <a:r>
              <a:rPr lang="en-US" sz="2400" dirty="0">
                <a:latin typeface="SF Pro Rounded" pitchFamily="2" charset="0"/>
                <a:ea typeface="SF Pro Rounded" pitchFamily="2" charset="0"/>
                <a:cs typeface="SF Pro Rounded" pitchFamily="2" charset="0"/>
              </a:rPr>
              <a:t> </a:t>
            </a:r>
            <a:r>
              <a:rPr lang="en-US" sz="2400" dirty="0" err="1">
                <a:latin typeface="SF Pro Rounded" pitchFamily="2" charset="0"/>
                <a:ea typeface="SF Pro Rounded" pitchFamily="2" charset="0"/>
                <a:cs typeface="SF Pro Rounded" pitchFamily="2" charset="0"/>
              </a:rPr>
              <a:t>mà</a:t>
            </a:r>
            <a:r>
              <a:rPr lang="en-US" sz="2400" dirty="0">
                <a:latin typeface="SF Pro Rounded" pitchFamily="2" charset="0"/>
                <a:ea typeface="SF Pro Rounded" pitchFamily="2" charset="0"/>
                <a:cs typeface="SF Pro Rounded" pitchFamily="2" charset="0"/>
              </a:rPr>
              <a:t> </a:t>
            </a:r>
            <a:r>
              <a:rPr lang="vi-VN" sz="2400" dirty="0">
                <a:latin typeface="SF Pro Rounded" pitchFamily="2" charset="0"/>
                <a:ea typeface="SF Pro Rounded" pitchFamily="2" charset="0"/>
                <a:cs typeface="SF Pro Rounded" pitchFamily="2" charset="0"/>
              </a:rPr>
              <a:t>không cần phải định nghĩa lại. Lớp Con có thể mở rộng các thành phần kế thừa hoặc bổ sung những thành phần mới.</a:t>
            </a:r>
            <a:endParaRPr lang="en-US" sz="2400" dirty="0">
              <a:latin typeface="SF Pro Rounded" pitchFamily="2" charset="0"/>
              <a:ea typeface="SF Pro Rounded" pitchFamily="2" charset="0"/>
              <a:cs typeface="SF Pro Rounded" pitchFamily="2" charset="0"/>
            </a:endParaRPr>
          </a:p>
          <a:p>
            <a:r>
              <a:rPr lang="en-US" sz="2400" dirty="0">
                <a:latin typeface="SF Pro Rounded" pitchFamily="2" charset="0"/>
                <a:ea typeface="SF Pro Rounded" pitchFamily="2" charset="0"/>
                <a:cs typeface="SF Pro Rounded" pitchFamily="2" charset="0"/>
              </a:rPr>
              <a:t>Python </a:t>
            </a:r>
            <a:r>
              <a:rPr lang="en-US" sz="2400" dirty="0" err="1">
                <a:latin typeface="SF Pro Rounded" pitchFamily="2" charset="0"/>
                <a:ea typeface="SF Pro Rounded" pitchFamily="2" charset="0"/>
                <a:cs typeface="SF Pro Rounded" pitchFamily="2" charset="0"/>
              </a:rPr>
              <a:t>cũng</a:t>
            </a:r>
            <a:r>
              <a:rPr lang="en-US" sz="2400" dirty="0">
                <a:latin typeface="SF Pro Rounded" pitchFamily="2" charset="0"/>
                <a:ea typeface="SF Pro Rounded" pitchFamily="2" charset="0"/>
                <a:cs typeface="SF Pro Rounded" pitchFamily="2" charset="0"/>
              </a:rPr>
              <a:t> </a:t>
            </a:r>
            <a:r>
              <a:rPr lang="en-US" sz="2400" dirty="0" err="1">
                <a:latin typeface="SF Pro Rounded" pitchFamily="2" charset="0"/>
                <a:ea typeface="SF Pro Rounded" pitchFamily="2" charset="0"/>
                <a:cs typeface="SF Pro Rounded" pitchFamily="2" charset="0"/>
              </a:rPr>
              <a:t>hỗ</a:t>
            </a:r>
            <a:r>
              <a:rPr lang="en-US" sz="2400" dirty="0">
                <a:latin typeface="SF Pro Rounded" pitchFamily="2" charset="0"/>
                <a:ea typeface="SF Pro Rounded" pitchFamily="2" charset="0"/>
                <a:cs typeface="SF Pro Rounded" pitchFamily="2" charset="0"/>
              </a:rPr>
              <a:t> </a:t>
            </a:r>
            <a:r>
              <a:rPr lang="en-US" sz="2400" dirty="0" err="1">
                <a:latin typeface="SF Pro Rounded" pitchFamily="2" charset="0"/>
                <a:ea typeface="SF Pro Rounded" pitchFamily="2" charset="0"/>
                <a:cs typeface="SF Pro Rounded" pitchFamily="2" charset="0"/>
              </a:rPr>
              <a:t>trợ</a:t>
            </a:r>
            <a:r>
              <a:rPr lang="en-US" sz="2400" dirty="0">
                <a:latin typeface="SF Pro Rounded" pitchFamily="2" charset="0"/>
                <a:ea typeface="SF Pro Rounded" pitchFamily="2" charset="0"/>
                <a:cs typeface="SF Pro Rounded" pitchFamily="2" charset="0"/>
              </a:rPr>
              <a:t> </a:t>
            </a:r>
            <a:r>
              <a:rPr lang="en-US" sz="2400" dirty="0" err="1">
                <a:latin typeface="SF Pro Rounded" pitchFamily="2" charset="0"/>
                <a:ea typeface="SF Pro Rounded" pitchFamily="2" charset="0"/>
                <a:cs typeface="SF Pro Rounded" pitchFamily="2" charset="0"/>
              </a:rPr>
              <a:t>đa</a:t>
            </a:r>
            <a:r>
              <a:rPr lang="en-US" sz="2400" dirty="0">
                <a:latin typeface="SF Pro Rounded" pitchFamily="2" charset="0"/>
                <a:ea typeface="SF Pro Rounded" pitchFamily="2" charset="0"/>
                <a:cs typeface="SF Pro Rounded" pitchFamily="2" charset="0"/>
              </a:rPr>
              <a:t> </a:t>
            </a:r>
            <a:r>
              <a:rPr lang="en-US" sz="2400" dirty="0" err="1">
                <a:latin typeface="SF Pro Rounded" pitchFamily="2" charset="0"/>
                <a:ea typeface="SF Pro Rounded" pitchFamily="2" charset="0"/>
                <a:cs typeface="SF Pro Rounded" pitchFamily="2" charset="0"/>
              </a:rPr>
              <a:t>kế</a:t>
            </a:r>
            <a:r>
              <a:rPr lang="en-US" sz="2400" dirty="0">
                <a:latin typeface="SF Pro Rounded" pitchFamily="2" charset="0"/>
                <a:ea typeface="SF Pro Rounded" pitchFamily="2" charset="0"/>
                <a:cs typeface="SF Pro Rounded" pitchFamily="2" charset="0"/>
              </a:rPr>
              <a:t> </a:t>
            </a:r>
            <a:r>
              <a:rPr lang="en-US" sz="2400" dirty="0" err="1">
                <a:latin typeface="SF Pro Rounded" pitchFamily="2" charset="0"/>
                <a:ea typeface="SF Pro Rounded" pitchFamily="2" charset="0"/>
                <a:cs typeface="SF Pro Rounded" pitchFamily="2" charset="0"/>
              </a:rPr>
              <a:t>thừa</a:t>
            </a:r>
            <a:r>
              <a:rPr lang="en-US" sz="2400" dirty="0">
                <a:latin typeface="SF Pro Rounded" pitchFamily="2" charset="0"/>
                <a:ea typeface="SF Pro Rounded" pitchFamily="2" charset="0"/>
                <a:cs typeface="SF Pro Rounded" pitchFamily="2" charset="0"/>
              </a:rPr>
              <a:t>.</a:t>
            </a:r>
          </a:p>
          <a:p>
            <a:r>
              <a:rPr lang="en-US" sz="2400" dirty="0">
                <a:latin typeface="SF Pro Rounded" pitchFamily="2" charset="0"/>
                <a:ea typeface="SF Pro Rounded" pitchFamily="2" charset="0"/>
                <a:cs typeface="SF Pro Rounded" pitchFamily="2" charset="0"/>
              </a:rPr>
              <a:t>VD: </a:t>
            </a:r>
          </a:p>
          <a:p>
            <a:r>
              <a:rPr lang="en-US" sz="2400" dirty="0" err="1">
                <a:latin typeface="SF Pro Rounded" pitchFamily="2" charset="0"/>
                <a:ea typeface="SF Pro Rounded" pitchFamily="2" charset="0"/>
                <a:cs typeface="SF Pro Rounded" pitchFamily="2" charset="0"/>
              </a:rPr>
              <a:t>Lớp</a:t>
            </a:r>
            <a:r>
              <a:rPr lang="en-US" sz="2400" dirty="0">
                <a:latin typeface="SF Pro Rounded" pitchFamily="2" charset="0"/>
                <a:ea typeface="SF Pro Rounded" pitchFamily="2" charset="0"/>
                <a:cs typeface="SF Pro Rounded" pitchFamily="2" charset="0"/>
              </a:rPr>
              <a:t> cha: </a:t>
            </a:r>
            <a:r>
              <a:rPr lang="en-US" sz="2400" dirty="0" err="1">
                <a:latin typeface="SF Pro Rounded" pitchFamily="2" charset="0"/>
                <a:ea typeface="SF Pro Rounded" pitchFamily="2" charset="0"/>
                <a:cs typeface="SF Pro Rounded" pitchFamily="2" charset="0"/>
              </a:rPr>
              <a:t>xe</a:t>
            </a:r>
            <a:endParaRPr lang="en-US" sz="2400" dirty="0">
              <a:latin typeface="SF Pro Rounded" pitchFamily="2" charset="0"/>
              <a:ea typeface="SF Pro Rounded" pitchFamily="2" charset="0"/>
              <a:cs typeface="SF Pro Rounded" pitchFamily="2" charset="0"/>
            </a:endParaRPr>
          </a:p>
          <a:p>
            <a:r>
              <a:rPr lang="en-US" sz="2400" dirty="0" err="1">
                <a:latin typeface="SF Pro Rounded" pitchFamily="2" charset="0"/>
                <a:ea typeface="SF Pro Rounded" pitchFamily="2" charset="0"/>
                <a:cs typeface="SF Pro Rounded" pitchFamily="2" charset="0"/>
              </a:rPr>
              <a:t>Lớp</a:t>
            </a:r>
            <a:r>
              <a:rPr lang="en-US" sz="2400" dirty="0">
                <a:latin typeface="SF Pro Rounded" pitchFamily="2" charset="0"/>
                <a:ea typeface="SF Pro Rounded" pitchFamily="2" charset="0"/>
                <a:cs typeface="SF Pro Rounded" pitchFamily="2" charset="0"/>
              </a:rPr>
              <a:t> con: </a:t>
            </a:r>
            <a:r>
              <a:rPr lang="en-US" sz="2400" dirty="0" err="1">
                <a:latin typeface="SF Pro Rounded" pitchFamily="2" charset="0"/>
                <a:ea typeface="SF Pro Rounded" pitchFamily="2" charset="0"/>
                <a:cs typeface="SF Pro Rounded" pitchFamily="2" charset="0"/>
              </a:rPr>
              <a:t>xe</a:t>
            </a:r>
            <a:r>
              <a:rPr lang="en-US" sz="2400" dirty="0">
                <a:latin typeface="SF Pro Rounded" pitchFamily="2" charset="0"/>
                <a:ea typeface="SF Pro Rounded" pitchFamily="2" charset="0"/>
                <a:cs typeface="SF Pro Rounded" pitchFamily="2" charset="0"/>
              </a:rPr>
              <a:t> </a:t>
            </a:r>
            <a:r>
              <a:rPr lang="en-US" sz="2400" dirty="0" err="1">
                <a:latin typeface="SF Pro Rounded" pitchFamily="2" charset="0"/>
                <a:ea typeface="SF Pro Rounded" pitchFamily="2" charset="0"/>
                <a:cs typeface="SF Pro Rounded" pitchFamily="2" charset="0"/>
              </a:rPr>
              <a:t>máy</a:t>
            </a:r>
            <a:r>
              <a:rPr lang="en-US" sz="2400" dirty="0">
                <a:latin typeface="SF Pro Rounded" pitchFamily="2" charset="0"/>
                <a:ea typeface="SF Pro Rounded" pitchFamily="2" charset="0"/>
                <a:cs typeface="SF Pro Rounded" pitchFamily="2" charset="0"/>
              </a:rPr>
              <a:t>, </a:t>
            </a:r>
            <a:r>
              <a:rPr lang="en-US" sz="2400" dirty="0" err="1">
                <a:latin typeface="SF Pro Rounded" pitchFamily="2" charset="0"/>
                <a:ea typeface="SF Pro Rounded" pitchFamily="2" charset="0"/>
                <a:cs typeface="SF Pro Rounded" pitchFamily="2" charset="0"/>
              </a:rPr>
              <a:t>xe</a:t>
            </a:r>
            <a:r>
              <a:rPr lang="en-US" sz="2400" dirty="0">
                <a:latin typeface="SF Pro Rounded" pitchFamily="2" charset="0"/>
                <a:ea typeface="SF Pro Rounded" pitchFamily="2" charset="0"/>
                <a:cs typeface="SF Pro Rounded" pitchFamily="2" charset="0"/>
              </a:rPr>
              <a:t> ô </a:t>
            </a:r>
            <a:r>
              <a:rPr lang="en-US" sz="2400" dirty="0" err="1">
                <a:latin typeface="SF Pro Rounded" pitchFamily="2" charset="0"/>
                <a:ea typeface="SF Pro Rounded" pitchFamily="2" charset="0"/>
                <a:cs typeface="SF Pro Rounded" pitchFamily="2" charset="0"/>
              </a:rPr>
              <a:t>tô</a:t>
            </a:r>
            <a:r>
              <a:rPr lang="en-US" sz="2400" dirty="0">
                <a:latin typeface="SF Pro Rounded" pitchFamily="2" charset="0"/>
                <a:ea typeface="SF Pro Rounded" pitchFamily="2" charset="0"/>
                <a:cs typeface="SF Pro Rounded" pitchFamily="2" charset="0"/>
              </a:rPr>
              <a:t>, </a:t>
            </a:r>
            <a:r>
              <a:rPr lang="en-US" sz="2400" dirty="0" err="1">
                <a:latin typeface="SF Pro Rounded" pitchFamily="2" charset="0"/>
                <a:ea typeface="SF Pro Rounded" pitchFamily="2" charset="0"/>
                <a:cs typeface="SF Pro Rounded" pitchFamily="2" charset="0"/>
              </a:rPr>
              <a:t>xe</a:t>
            </a:r>
            <a:r>
              <a:rPr lang="en-US" sz="2400" dirty="0">
                <a:latin typeface="SF Pro Rounded" pitchFamily="2" charset="0"/>
                <a:ea typeface="SF Pro Rounded" pitchFamily="2" charset="0"/>
                <a:cs typeface="SF Pro Rounded" pitchFamily="2" charset="0"/>
              </a:rPr>
              <a:t> </a:t>
            </a:r>
            <a:r>
              <a:rPr lang="en-US" sz="2400" dirty="0" err="1">
                <a:latin typeface="SF Pro Rounded" pitchFamily="2" charset="0"/>
                <a:ea typeface="SF Pro Rounded" pitchFamily="2" charset="0"/>
                <a:cs typeface="SF Pro Rounded" pitchFamily="2" charset="0"/>
              </a:rPr>
              <a:t>đạp</a:t>
            </a:r>
            <a:r>
              <a:rPr lang="en-US" sz="2400" dirty="0">
                <a:latin typeface="SF Pro Rounded" pitchFamily="2" charset="0"/>
                <a:ea typeface="SF Pro Rounded" pitchFamily="2" charset="0"/>
                <a:cs typeface="SF Pro Rounded" pitchFamily="2" charset="0"/>
              </a:rPr>
              <a:t>,…</a:t>
            </a:r>
          </a:p>
        </p:txBody>
      </p:sp>
    </p:spTree>
    <p:extLst>
      <p:ext uri="{BB962C8B-B14F-4D97-AF65-F5344CB8AC3E}">
        <p14:creationId xmlns:p14="http://schemas.microsoft.com/office/powerpoint/2010/main" val="31427450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dirty="0" err="1">
                <a:latin typeface="SF Pro Rounded" pitchFamily="2" charset="0"/>
                <a:ea typeface="SF Pro Rounded" pitchFamily="2" charset="0"/>
                <a:cs typeface="SF Pro Rounded" pitchFamily="2" charset="0"/>
              </a:rPr>
              <a:t>Tiến</a:t>
            </a:r>
            <a:r>
              <a:rPr lang="en-US" dirty="0">
                <a:latin typeface="SF Pro Rounded" pitchFamily="2" charset="0"/>
                <a:ea typeface="SF Pro Rounded" pitchFamily="2" charset="0"/>
                <a:cs typeface="SF Pro Rounded" pitchFamily="2" charset="0"/>
              </a:rPr>
              <a:t> </a:t>
            </a:r>
            <a:r>
              <a:rPr lang="en-US" dirty="0" err="1">
                <a:latin typeface="SF Pro Rounded" pitchFamily="2" charset="0"/>
                <a:ea typeface="SF Pro Rounded" pitchFamily="2" charset="0"/>
                <a:cs typeface="SF Pro Rounded" pitchFamily="2" charset="0"/>
              </a:rPr>
              <a:t>độ</a:t>
            </a:r>
            <a:r>
              <a:rPr lang="en-US" dirty="0">
                <a:latin typeface="SF Pro Rounded" pitchFamily="2" charset="0"/>
                <a:ea typeface="SF Pro Rounded" pitchFamily="2" charset="0"/>
                <a:cs typeface="SF Pro Rounded" pitchFamily="2" charset="0"/>
              </a:rPr>
              <a:t> </a:t>
            </a:r>
            <a:r>
              <a:rPr lang="en-US" dirty="0" err="1">
                <a:latin typeface="SF Pro Rounded" pitchFamily="2" charset="0"/>
                <a:ea typeface="SF Pro Rounded" pitchFamily="2" charset="0"/>
                <a:cs typeface="SF Pro Rounded" pitchFamily="2" charset="0"/>
              </a:rPr>
              <a:t>thực</a:t>
            </a:r>
            <a:r>
              <a:rPr lang="en-US" dirty="0">
                <a:latin typeface="SF Pro Rounded" pitchFamily="2" charset="0"/>
                <a:ea typeface="SF Pro Rounded" pitchFamily="2" charset="0"/>
                <a:cs typeface="SF Pro Rounded" pitchFamily="2" charset="0"/>
              </a:rPr>
              <a:t> </a:t>
            </a:r>
            <a:r>
              <a:rPr lang="en-US" dirty="0" err="1">
                <a:latin typeface="SF Pro Rounded" pitchFamily="2" charset="0"/>
                <a:ea typeface="SF Pro Rounded" pitchFamily="2" charset="0"/>
                <a:cs typeface="SF Pro Rounded" pitchFamily="2" charset="0"/>
              </a:rPr>
              <a:t>hiện</a:t>
            </a:r>
            <a:endParaRPr lang="en-US" dirty="0">
              <a:latin typeface="SF Pro Rounded" pitchFamily="2" charset="0"/>
              <a:ea typeface="SF Pro Rounded" pitchFamily="2" charset="0"/>
              <a:cs typeface="SF Pro Rounded" pitchFamily="2" charset="0"/>
            </a:endParaRPr>
          </a:p>
        </p:txBody>
      </p:sp>
      <p:sp>
        <p:nvSpPr>
          <p:cNvPr id="5" name="Slide Number Placeholder 5">
            <a:extLst>
              <a:ext uri="{FF2B5EF4-FFF2-40B4-BE49-F238E27FC236}">
                <a16:creationId xmlns:a16="http://schemas.microsoft.com/office/drawing/2014/main" id="{63114880-DADC-4F85-86A5-B5EC46980DB7}"/>
              </a:ext>
            </a:extLst>
          </p:cNvPr>
          <p:cNvSpPr>
            <a:spLocks noGrp="1"/>
          </p:cNvSpPr>
          <p:nvPr>
            <p:ph type="sldNum" sz="quarter" idx="11"/>
          </p:nvPr>
        </p:nvSpPr>
        <p:spPr/>
        <p:txBody>
          <a:bodyPr/>
          <a:lstStyle/>
          <a:p>
            <a:fld id="{FEA1243F-3000-4347-94A4-FBDEAD3122CB}" type="slidenum">
              <a:rPr lang="en-US" smtClean="0">
                <a:latin typeface="SF Pro Rounded" pitchFamily="2" charset="0"/>
                <a:ea typeface="SF Pro Rounded" pitchFamily="2" charset="0"/>
                <a:cs typeface="SF Pro Rounded" pitchFamily="2" charset="0"/>
              </a:rPr>
              <a:pPr/>
              <a:t>11</a:t>
            </a:fld>
            <a:endParaRPr lang="en-US" dirty="0">
              <a:latin typeface="SF Pro Rounded" pitchFamily="2" charset="0"/>
              <a:ea typeface="SF Pro Rounded" pitchFamily="2" charset="0"/>
              <a:cs typeface="SF Pro Rounded" pitchFamily="2" charset="0"/>
            </a:endParaRPr>
          </a:p>
        </p:txBody>
      </p:sp>
      <p:sp>
        <p:nvSpPr>
          <p:cNvPr id="3" name="Rectangle 2"/>
          <p:cNvSpPr>
            <a:spLocks noGrp="1"/>
          </p:cNvSpPr>
          <p:nvPr>
            <p:ph idx="1"/>
          </p:nvPr>
        </p:nvSpPr>
        <p:spPr>
          <a:xfrm>
            <a:off x="615950" y="1447800"/>
            <a:ext cx="10960100" cy="4898946"/>
          </a:xfrm>
        </p:spPr>
        <p:txBody>
          <a:bodyPr>
            <a:noAutofit/>
          </a:bodyPr>
          <a:lstStyle/>
          <a:p>
            <a:r>
              <a:rPr lang="en-US" sz="3200" b="1" dirty="0">
                <a:latin typeface="SF Pro Rounded" pitchFamily="2" charset="0"/>
                <a:ea typeface="SF Pro Rounded" pitchFamily="2" charset="0"/>
                <a:cs typeface="SF Pro Rounded" pitchFamily="2" charset="0"/>
              </a:rPr>
              <a:t>Tính </a:t>
            </a:r>
            <a:r>
              <a:rPr lang="en-US" sz="3200" b="1" dirty="0" err="1">
                <a:latin typeface="SF Pro Rounded" pitchFamily="2" charset="0"/>
                <a:ea typeface="SF Pro Rounded" pitchFamily="2" charset="0"/>
                <a:cs typeface="SF Pro Rounded" pitchFamily="2" charset="0"/>
              </a:rPr>
              <a:t>kế</a:t>
            </a:r>
            <a:r>
              <a:rPr lang="en-US" sz="3200" b="1" dirty="0">
                <a:latin typeface="SF Pro Rounded" pitchFamily="2" charset="0"/>
                <a:ea typeface="SF Pro Rounded" pitchFamily="2" charset="0"/>
                <a:cs typeface="SF Pro Rounded" pitchFamily="2" charset="0"/>
              </a:rPr>
              <a:t> </a:t>
            </a:r>
            <a:r>
              <a:rPr lang="en-US" sz="3200" b="1" dirty="0" err="1">
                <a:latin typeface="SF Pro Rounded" pitchFamily="2" charset="0"/>
                <a:ea typeface="SF Pro Rounded" pitchFamily="2" charset="0"/>
                <a:cs typeface="SF Pro Rounded" pitchFamily="2" charset="0"/>
              </a:rPr>
              <a:t>thừa</a:t>
            </a:r>
            <a:endParaRPr lang="en-US" sz="3200" b="1" dirty="0">
              <a:latin typeface="SF Pro Rounded" pitchFamily="2" charset="0"/>
              <a:ea typeface="SF Pro Rounded" pitchFamily="2" charset="0"/>
              <a:cs typeface="SF Pro Rounded" pitchFamily="2" charset="0"/>
            </a:endParaRPr>
          </a:p>
          <a:p>
            <a:pPr algn="just"/>
            <a:endParaRPr lang="en-US" sz="2800" dirty="0">
              <a:latin typeface="SF Pro Rounded" pitchFamily="2" charset="0"/>
              <a:ea typeface="SF Pro Rounded" pitchFamily="2" charset="0"/>
              <a:cs typeface="SF Pro Rounded" pitchFamily="2" charset="0"/>
            </a:endParaRPr>
          </a:p>
        </p:txBody>
      </p:sp>
      <p:pic>
        <p:nvPicPr>
          <p:cNvPr id="6" name="Picture 5">
            <a:extLst>
              <a:ext uri="{FF2B5EF4-FFF2-40B4-BE49-F238E27FC236}">
                <a16:creationId xmlns:a16="http://schemas.microsoft.com/office/drawing/2014/main" id="{F4267394-AE9E-4EAA-8E45-F18EDFFFDFD8}"/>
              </a:ext>
            </a:extLst>
          </p:cNvPr>
          <p:cNvPicPr>
            <a:picLocks noChangeAspect="1"/>
          </p:cNvPicPr>
          <p:nvPr/>
        </p:nvPicPr>
        <p:blipFill>
          <a:blip r:embed="rId3"/>
          <a:stretch>
            <a:fillRect/>
          </a:stretch>
        </p:blipFill>
        <p:spPr>
          <a:xfrm>
            <a:off x="2426518" y="2029977"/>
            <a:ext cx="7338964" cy="4578311"/>
          </a:xfrm>
          <a:prstGeom prst="roundRect">
            <a:avLst>
              <a:gd name="adj" fmla="val 5134"/>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35919119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dirty="0" err="1">
                <a:latin typeface="SF Pro Rounded" pitchFamily="2" charset="0"/>
                <a:ea typeface="SF Pro Rounded" pitchFamily="2" charset="0"/>
                <a:cs typeface="SF Pro Rounded" pitchFamily="2" charset="0"/>
              </a:rPr>
              <a:t>Tiến</a:t>
            </a:r>
            <a:r>
              <a:rPr lang="en-US" dirty="0">
                <a:latin typeface="SF Pro Rounded" pitchFamily="2" charset="0"/>
                <a:ea typeface="SF Pro Rounded" pitchFamily="2" charset="0"/>
                <a:cs typeface="SF Pro Rounded" pitchFamily="2" charset="0"/>
              </a:rPr>
              <a:t> </a:t>
            </a:r>
            <a:r>
              <a:rPr lang="en-US" dirty="0" err="1">
                <a:latin typeface="SF Pro Rounded" pitchFamily="2" charset="0"/>
                <a:ea typeface="SF Pro Rounded" pitchFamily="2" charset="0"/>
                <a:cs typeface="SF Pro Rounded" pitchFamily="2" charset="0"/>
              </a:rPr>
              <a:t>độ</a:t>
            </a:r>
            <a:r>
              <a:rPr lang="en-US" dirty="0">
                <a:latin typeface="SF Pro Rounded" pitchFamily="2" charset="0"/>
                <a:ea typeface="SF Pro Rounded" pitchFamily="2" charset="0"/>
                <a:cs typeface="SF Pro Rounded" pitchFamily="2" charset="0"/>
              </a:rPr>
              <a:t> </a:t>
            </a:r>
            <a:r>
              <a:rPr lang="en-US" dirty="0" err="1">
                <a:latin typeface="SF Pro Rounded" pitchFamily="2" charset="0"/>
                <a:ea typeface="SF Pro Rounded" pitchFamily="2" charset="0"/>
                <a:cs typeface="SF Pro Rounded" pitchFamily="2" charset="0"/>
              </a:rPr>
              <a:t>thực</a:t>
            </a:r>
            <a:r>
              <a:rPr lang="en-US" dirty="0">
                <a:latin typeface="SF Pro Rounded" pitchFamily="2" charset="0"/>
                <a:ea typeface="SF Pro Rounded" pitchFamily="2" charset="0"/>
                <a:cs typeface="SF Pro Rounded" pitchFamily="2" charset="0"/>
              </a:rPr>
              <a:t> </a:t>
            </a:r>
            <a:r>
              <a:rPr lang="en-US" dirty="0" err="1">
                <a:latin typeface="SF Pro Rounded" pitchFamily="2" charset="0"/>
                <a:ea typeface="SF Pro Rounded" pitchFamily="2" charset="0"/>
                <a:cs typeface="SF Pro Rounded" pitchFamily="2" charset="0"/>
              </a:rPr>
              <a:t>hiện</a:t>
            </a:r>
            <a:endParaRPr lang="en-US" dirty="0">
              <a:latin typeface="SF Pro Rounded" pitchFamily="2" charset="0"/>
              <a:ea typeface="SF Pro Rounded" pitchFamily="2" charset="0"/>
              <a:cs typeface="SF Pro Rounded" pitchFamily="2" charset="0"/>
            </a:endParaRPr>
          </a:p>
        </p:txBody>
      </p:sp>
      <p:sp>
        <p:nvSpPr>
          <p:cNvPr id="5" name="Slide Number Placeholder 5">
            <a:extLst>
              <a:ext uri="{FF2B5EF4-FFF2-40B4-BE49-F238E27FC236}">
                <a16:creationId xmlns:a16="http://schemas.microsoft.com/office/drawing/2014/main" id="{63114880-DADC-4F85-86A5-B5EC46980DB7}"/>
              </a:ext>
            </a:extLst>
          </p:cNvPr>
          <p:cNvSpPr>
            <a:spLocks noGrp="1"/>
          </p:cNvSpPr>
          <p:nvPr>
            <p:ph type="sldNum" sz="quarter" idx="11"/>
          </p:nvPr>
        </p:nvSpPr>
        <p:spPr/>
        <p:txBody>
          <a:bodyPr/>
          <a:lstStyle/>
          <a:p>
            <a:fld id="{FEA1243F-3000-4347-94A4-FBDEAD3122CB}" type="slidenum">
              <a:rPr lang="en-US" smtClean="0">
                <a:latin typeface="SF Pro Rounded" pitchFamily="2" charset="0"/>
                <a:ea typeface="SF Pro Rounded" pitchFamily="2" charset="0"/>
                <a:cs typeface="SF Pro Rounded" pitchFamily="2" charset="0"/>
              </a:rPr>
              <a:pPr/>
              <a:t>12</a:t>
            </a:fld>
            <a:endParaRPr lang="en-US" dirty="0">
              <a:latin typeface="SF Pro Rounded" pitchFamily="2" charset="0"/>
              <a:ea typeface="SF Pro Rounded" pitchFamily="2" charset="0"/>
              <a:cs typeface="SF Pro Rounded" pitchFamily="2" charset="0"/>
            </a:endParaRPr>
          </a:p>
        </p:txBody>
      </p:sp>
      <p:sp>
        <p:nvSpPr>
          <p:cNvPr id="7" name="Rectangle 6">
            <a:extLst>
              <a:ext uri="{FF2B5EF4-FFF2-40B4-BE49-F238E27FC236}">
                <a16:creationId xmlns:a16="http://schemas.microsoft.com/office/drawing/2014/main" id="{183909B1-7276-4EF6-9E3C-53D0D9DA1730}"/>
              </a:ext>
            </a:extLst>
          </p:cNvPr>
          <p:cNvSpPr>
            <a:spLocks noGrp="1"/>
          </p:cNvSpPr>
          <p:nvPr/>
        </p:nvSpPr>
        <p:spPr>
          <a:xfrm>
            <a:off x="658586" y="1295400"/>
            <a:ext cx="5589814" cy="4898946"/>
          </a:xfrm>
          <a:prstGeom prst="rect">
            <a:avLst/>
          </a:prstGeom>
        </p:spPr>
        <p:txBody>
          <a:bodyPr vert="horz" anchor="t">
            <a:noAutofit/>
          </a:bodyPr>
          <a:lstStyle>
            <a:lvl1pPr marL="64008" indent="0" algn="l" rtl="0" eaLnBrk="1" latinLnBrk="0" hangingPunct="1">
              <a:spcBef>
                <a:spcPct val="20000"/>
              </a:spcBef>
              <a:spcAft>
                <a:spcPts val="1000"/>
              </a:spcAft>
              <a:buClr>
                <a:schemeClr val="accent1"/>
              </a:buClr>
              <a:buSzPct val="80000"/>
              <a:buFont typeface="Arial" panose="020B0604020202020204" pitchFamily="34" charset="0"/>
              <a:buNone/>
              <a:defRPr sz="2000" kern="1200">
                <a:solidFill>
                  <a:schemeClr val="bg2"/>
                </a:solidFill>
                <a:latin typeface="+mn-lt"/>
                <a:ea typeface="+mn-ea"/>
                <a:cs typeface="+mn-cs"/>
              </a:defRPr>
            </a:lvl1pPr>
            <a:lvl2pPr marL="537210" indent="0" algn="l" rtl="0" eaLnBrk="1" latinLnBrk="0" hangingPunct="1">
              <a:spcBef>
                <a:spcPct val="20000"/>
              </a:spcBef>
              <a:spcAft>
                <a:spcPts val="1000"/>
              </a:spcAft>
              <a:buClr>
                <a:schemeClr val="accent1"/>
              </a:buClr>
              <a:buSzPct val="95000"/>
              <a:buFont typeface="Arial" panose="020B0604020202020204" pitchFamily="34" charset="0"/>
              <a:buNone/>
              <a:defRPr sz="2400" kern="1200">
                <a:solidFill>
                  <a:schemeClr val="bg2"/>
                </a:solidFill>
                <a:latin typeface="+mn-lt"/>
                <a:ea typeface="+mn-ea"/>
                <a:cs typeface="+mn-cs"/>
              </a:defRPr>
            </a:lvl2pPr>
            <a:lvl3pPr marL="877824" indent="0" algn="l" rtl="0" eaLnBrk="1" latinLnBrk="0" hangingPunct="1">
              <a:spcBef>
                <a:spcPct val="20000"/>
              </a:spcBef>
              <a:spcAft>
                <a:spcPts val="1000"/>
              </a:spcAft>
              <a:buClr>
                <a:schemeClr val="accent1"/>
              </a:buClr>
              <a:buFont typeface="Arial" panose="020B0604020202020204" pitchFamily="34" charset="0"/>
              <a:buNone/>
              <a:defRPr sz="2000" kern="1200">
                <a:solidFill>
                  <a:schemeClr val="bg2"/>
                </a:solidFill>
                <a:latin typeface="+mn-lt"/>
                <a:ea typeface="+mn-ea"/>
                <a:cs typeface="+mn-cs"/>
              </a:defRPr>
            </a:lvl3pPr>
            <a:lvl4pPr marL="1161288" indent="0" algn="l" rtl="0" eaLnBrk="1" latinLnBrk="0" hangingPunct="1">
              <a:spcBef>
                <a:spcPct val="20000"/>
              </a:spcBef>
              <a:spcAft>
                <a:spcPts val="1000"/>
              </a:spcAft>
              <a:buClr>
                <a:schemeClr val="accent1"/>
              </a:buClr>
              <a:buFont typeface="Arial" panose="020B0604020202020204" pitchFamily="34" charset="0"/>
              <a:buNone/>
              <a:defRPr sz="1800" kern="1200">
                <a:solidFill>
                  <a:schemeClr val="bg2"/>
                </a:solidFill>
                <a:latin typeface="+mn-lt"/>
                <a:ea typeface="+mn-ea"/>
                <a:cs typeface="+mn-cs"/>
              </a:defRPr>
            </a:lvl4pPr>
            <a:lvl5pPr marL="1389888" indent="0" algn="l" rtl="0" eaLnBrk="1" latinLnBrk="0" hangingPunct="1">
              <a:spcBef>
                <a:spcPct val="20000"/>
              </a:spcBef>
              <a:spcAft>
                <a:spcPts val="1000"/>
              </a:spcAft>
              <a:buClr>
                <a:schemeClr val="accent1"/>
              </a:buClr>
              <a:buFont typeface="Arial" panose="020B0604020202020204" pitchFamily="34" charset="0"/>
              <a:buNone/>
              <a:defRPr sz="1800" kern="1200">
                <a:solidFill>
                  <a:schemeClr val="bg2"/>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9pPr>
          </a:lstStyle>
          <a:p>
            <a:r>
              <a:rPr lang="en-US" sz="2800" b="1" dirty="0">
                <a:latin typeface="SF Pro Rounded" pitchFamily="2" charset="0"/>
                <a:ea typeface="SF Pro Rounded" pitchFamily="2" charset="0"/>
                <a:cs typeface="SF Pro Rounded" pitchFamily="2" charset="0"/>
              </a:rPr>
              <a:t>Tính </a:t>
            </a:r>
            <a:r>
              <a:rPr lang="en-US" sz="2800" b="1" dirty="0" err="1">
                <a:latin typeface="SF Pro Rounded" pitchFamily="2" charset="0"/>
                <a:ea typeface="SF Pro Rounded" pitchFamily="2" charset="0"/>
                <a:cs typeface="SF Pro Rounded" pitchFamily="2" charset="0"/>
              </a:rPr>
              <a:t>đóng</a:t>
            </a:r>
            <a:r>
              <a:rPr lang="en-US" sz="2800" b="1" dirty="0">
                <a:latin typeface="SF Pro Rounded" pitchFamily="2" charset="0"/>
                <a:ea typeface="SF Pro Rounded" pitchFamily="2" charset="0"/>
                <a:cs typeface="SF Pro Rounded" pitchFamily="2" charset="0"/>
              </a:rPr>
              <a:t> </a:t>
            </a:r>
            <a:r>
              <a:rPr lang="en-US" sz="2800" b="1" dirty="0" err="1">
                <a:latin typeface="SF Pro Rounded" pitchFamily="2" charset="0"/>
                <a:ea typeface="SF Pro Rounded" pitchFamily="2" charset="0"/>
                <a:cs typeface="SF Pro Rounded" pitchFamily="2" charset="0"/>
              </a:rPr>
              <a:t>gói</a:t>
            </a:r>
            <a:endParaRPr lang="en-US" sz="2800" b="1" dirty="0">
              <a:latin typeface="SF Pro Rounded" pitchFamily="2" charset="0"/>
              <a:ea typeface="SF Pro Rounded" pitchFamily="2" charset="0"/>
              <a:cs typeface="SF Pro Rounded" pitchFamily="2" charset="0"/>
            </a:endParaRPr>
          </a:p>
          <a:p>
            <a:pPr algn="just"/>
            <a:r>
              <a:rPr lang="vi-VN" sz="2300" dirty="0">
                <a:latin typeface="SF Pro Rounded" pitchFamily="2" charset="0"/>
                <a:ea typeface="SF Pro Rounded" pitchFamily="2" charset="0"/>
                <a:cs typeface="SF Pro Rounded" pitchFamily="2" charset="0"/>
              </a:rPr>
              <a:t>Tính đóng gói cho phép che giấu</a:t>
            </a:r>
            <a:r>
              <a:rPr lang="en-US" sz="2300" dirty="0">
                <a:latin typeface="SF Pro Rounded" pitchFamily="2" charset="0"/>
                <a:ea typeface="SF Pro Rounded" pitchFamily="2" charset="0"/>
                <a:cs typeface="SF Pro Rounded" pitchFamily="2" charset="0"/>
              </a:rPr>
              <a:t> </a:t>
            </a:r>
            <a:r>
              <a:rPr lang="en-US" sz="2300" dirty="0" err="1">
                <a:latin typeface="SF Pro Rounded" pitchFamily="2" charset="0"/>
                <a:ea typeface="SF Pro Rounded" pitchFamily="2" charset="0"/>
                <a:cs typeface="SF Pro Rounded" pitchFamily="2" charset="0"/>
              </a:rPr>
              <a:t>các</a:t>
            </a:r>
            <a:r>
              <a:rPr lang="en-US" sz="2300" dirty="0">
                <a:latin typeface="SF Pro Rounded" pitchFamily="2" charset="0"/>
                <a:ea typeface="SF Pro Rounded" pitchFamily="2" charset="0"/>
                <a:cs typeface="SF Pro Rounded" pitchFamily="2" charset="0"/>
              </a:rPr>
              <a:t> </a:t>
            </a:r>
            <a:r>
              <a:rPr lang="en-US" sz="2300" dirty="0" err="1">
                <a:latin typeface="SF Pro Rounded" pitchFamily="2" charset="0"/>
                <a:ea typeface="SF Pro Rounded" pitchFamily="2" charset="0"/>
                <a:cs typeface="SF Pro Rounded" pitchFamily="2" charset="0"/>
              </a:rPr>
              <a:t>thuộc</a:t>
            </a:r>
            <a:r>
              <a:rPr lang="en-US" sz="2300" dirty="0">
                <a:latin typeface="SF Pro Rounded" pitchFamily="2" charset="0"/>
                <a:ea typeface="SF Pro Rounded" pitchFamily="2" charset="0"/>
                <a:cs typeface="SF Pro Rounded" pitchFamily="2" charset="0"/>
              </a:rPr>
              <a:t> </a:t>
            </a:r>
            <a:r>
              <a:rPr lang="en-US" sz="2300" dirty="0" err="1">
                <a:latin typeface="SF Pro Rounded" pitchFamily="2" charset="0"/>
                <a:ea typeface="SF Pro Rounded" pitchFamily="2" charset="0"/>
                <a:cs typeface="SF Pro Rounded" pitchFamily="2" charset="0"/>
              </a:rPr>
              <a:t>tính</a:t>
            </a:r>
            <a:r>
              <a:rPr lang="vi-VN" sz="2300" dirty="0">
                <a:latin typeface="SF Pro Rounded" pitchFamily="2" charset="0"/>
                <a:ea typeface="SF Pro Rounded" pitchFamily="2" charset="0"/>
                <a:cs typeface="SF Pro Rounded" pitchFamily="2" charset="0"/>
              </a:rPr>
              <a:t> xử lý bên trong của đối tượng. Các đối tượng khác không thể tác động trực tiếp </a:t>
            </a:r>
            <a:r>
              <a:rPr lang="en-US" sz="2300" dirty="0" err="1">
                <a:latin typeface="SF Pro Rounded" pitchFamily="2" charset="0"/>
                <a:ea typeface="SF Pro Rounded" pitchFamily="2" charset="0"/>
                <a:cs typeface="SF Pro Rounded" pitchFamily="2" charset="0"/>
              </a:rPr>
              <a:t>làm</a:t>
            </a:r>
            <a:r>
              <a:rPr lang="en-US" sz="2300" dirty="0">
                <a:latin typeface="SF Pro Rounded" pitchFamily="2" charset="0"/>
                <a:ea typeface="SF Pro Rounded" pitchFamily="2" charset="0"/>
                <a:cs typeface="SF Pro Rounded" pitchFamily="2" charset="0"/>
              </a:rPr>
              <a:t> </a:t>
            </a:r>
            <a:r>
              <a:rPr lang="en-US" sz="2300" dirty="0" err="1">
                <a:latin typeface="SF Pro Rounded" pitchFamily="2" charset="0"/>
                <a:ea typeface="SF Pro Rounded" pitchFamily="2" charset="0"/>
                <a:cs typeface="SF Pro Rounded" pitchFamily="2" charset="0"/>
              </a:rPr>
              <a:t>thay</a:t>
            </a:r>
            <a:r>
              <a:rPr lang="en-US" sz="2300" dirty="0">
                <a:latin typeface="SF Pro Rounded" pitchFamily="2" charset="0"/>
                <a:ea typeface="SF Pro Rounded" pitchFamily="2" charset="0"/>
                <a:cs typeface="SF Pro Rounded" pitchFamily="2" charset="0"/>
              </a:rPr>
              <a:t> </a:t>
            </a:r>
            <a:r>
              <a:rPr lang="en-US" sz="2300" dirty="0" err="1">
                <a:latin typeface="SF Pro Rounded" pitchFamily="2" charset="0"/>
                <a:ea typeface="SF Pro Rounded" pitchFamily="2" charset="0"/>
                <a:cs typeface="SF Pro Rounded" pitchFamily="2" charset="0"/>
              </a:rPr>
              <a:t>đổi</a:t>
            </a:r>
            <a:r>
              <a:rPr lang="en-US" sz="2300" dirty="0">
                <a:latin typeface="SF Pro Rounded" pitchFamily="2" charset="0"/>
                <a:ea typeface="SF Pro Rounded" pitchFamily="2" charset="0"/>
                <a:cs typeface="SF Pro Rounded" pitchFamily="2" charset="0"/>
              </a:rPr>
              <a:t> </a:t>
            </a:r>
            <a:r>
              <a:rPr lang="en-US" sz="2300" dirty="0" err="1">
                <a:latin typeface="SF Pro Rounded" pitchFamily="2" charset="0"/>
                <a:ea typeface="SF Pro Rounded" pitchFamily="2" charset="0"/>
                <a:cs typeface="SF Pro Rounded" pitchFamily="2" charset="0"/>
              </a:rPr>
              <a:t>dữ</a:t>
            </a:r>
            <a:r>
              <a:rPr lang="en-US" sz="2300" dirty="0">
                <a:latin typeface="SF Pro Rounded" pitchFamily="2" charset="0"/>
                <a:ea typeface="SF Pro Rounded" pitchFamily="2" charset="0"/>
                <a:cs typeface="SF Pro Rounded" pitchFamily="2" charset="0"/>
              </a:rPr>
              <a:t> </a:t>
            </a:r>
            <a:r>
              <a:rPr lang="en-US" sz="2300" dirty="0" err="1">
                <a:latin typeface="SF Pro Rounded" pitchFamily="2" charset="0"/>
                <a:ea typeface="SF Pro Rounded" pitchFamily="2" charset="0"/>
                <a:cs typeface="SF Pro Rounded" pitchFamily="2" charset="0"/>
              </a:rPr>
              <a:t>liệu</a:t>
            </a:r>
            <a:r>
              <a:rPr lang="en-US" sz="2300" dirty="0">
                <a:latin typeface="SF Pro Rounded" pitchFamily="2" charset="0"/>
                <a:ea typeface="SF Pro Rounded" pitchFamily="2" charset="0"/>
                <a:cs typeface="SF Pro Rounded" pitchFamily="2" charset="0"/>
              </a:rPr>
              <a:t> </a:t>
            </a:r>
            <a:r>
              <a:rPr lang="en-US" sz="2300" dirty="0" err="1">
                <a:latin typeface="SF Pro Rounded" pitchFamily="2" charset="0"/>
                <a:ea typeface="SF Pro Rounded" pitchFamily="2" charset="0"/>
                <a:cs typeface="SF Pro Rounded" pitchFamily="2" charset="0"/>
              </a:rPr>
              <a:t>bên</a:t>
            </a:r>
            <a:r>
              <a:rPr lang="en-US" sz="2300" dirty="0">
                <a:latin typeface="SF Pro Rounded" pitchFamily="2" charset="0"/>
                <a:ea typeface="SF Pro Rounded" pitchFamily="2" charset="0"/>
                <a:cs typeface="SF Pro Rounded" pitchFamily="2" charset="0"/>
              </a:rPr>
              <a:t> </a:t>
            </a:r>
            <a:r>
              <a:rPr lang="en-US" sz="2300" dirty="0" err="1">
                <a:latin typeface="SF Pro Rounded" pitchFamily="2" charset="0"/>
                <a:ea typeface="SF Pro Rounded" pitchFamily="2" charset="0"/>
                <a:cs typeface="SF Pro Rounded" pitchFamily="2" charset="0"/>
              </a:rPr>
              <a:t>trong</a:t>
            </a:r>
            <a:r>
              <a:rPr lang="en-US" sz="2300" dirty="0">
                <a:latin typeface="SF Pro Rounded" pitchFamily="2" charset="0"/>
                <a:ea typeface="SF Pro Rounded" pitchFamily="2" charset="0"/>
                <a:cs typeface="SF Pro Rounded" pitchFamily="2" charset="0"/>
              </a:rPr>
              <a:t> </a:t>
            </a:r>
            <a:r>
              <a:rPr lang="vi-VN" sz="2300" dirty="0">
                <a:latin typeface="SF Pro Rounded" pitchFamily="2" charset="0"/>
                <a:ea typeface="SF Pro Rounded" pitchFamily="2" charset="0"/>
                <a:cs typeface="SF Pro Rounded" pitchFamily="2" charset="0"/>
              </a:rPr>
              <a:t>mà bắt buộc phải thông qua các phương thức công khai do đối tượng đó cung cấp.</a:t>
            </a:r>
          </a:p>
          <a:p>
            <a:pPr algn="just"/>
            <a:r>
              <a:rPr lang="vi-VN" sz="2300" dirty="0">
                <a:latin typeface="SF Pro Rounded" pitchFamily="2" charset="0"/>
                <a:ea typeface="SF Pro Rounded" pitchFamily="2" charset="0"/>
                <a:cs typeface="SF Pro Rounded" pitchFamily="2" charset="0"/>
              </a:rPr>
              <a:t>Tính chất này giúp tăng tính bảo mật cho đối tượng và tránh tình trạng dữ liệu bị </a:t>
            </a:r>
            <a:r>
              <a:rPr lang="en-US" sz="2300" dirty="0" err="1">
                <a:latin typeface="SF Pro Rounded" pitchFamily="2" charset="0"/>
                <a:ea typeface="SF Pro Rounded" pitchFamily="2" charset="0"/>
                <a:cs typeface="SF Pro Rounded" pitchFamily="2" charset="0"/>
              </a:rPr>
              <a:t>sửa</a:t>
            </a:r>
            <a:r>
              <a:rPr lang="en-US" sz="2300" dirty="0">
                <a:latin typeface="SF Pro Rounded" pitchFamily="2" charset="0"/>
                <a:ea typeface="SF Pro Rounded" pitchFamily="2" charset="0"/>
                <a:cs typeface="SF Pro Rounded" pitchFamily="2" charset="0"/>
              </a:rPr>
              <a:t> </a:t>
            </a:r>
            <a:r>
              <a:rPr lang="en-US" sz="2300" dirty="0" err="1">
                <a:latin typeface="SF Pro Rounded" pitchFamily="2" charset="0"/>
                <a:ea typeface="SF Pro Rounded" pitchFamily="2" charset="0"/>
                <a:cs typeface="SF Pro Rounded" pitchFamily="2" charset="0"/>
              </a:rPr>
              <a:t>đổi</a:t>
            </a:r>
            <a:r>
              <a:rPr lang="vi-VN" sz="2300" dirty="0">
                <a:latin typeface="SF Pro Rounded" pitchFamily="2" charset="0"/>
                <a:ea typeface="SF Pro Rounded" pitchFamily="2" charset="0"/>
                <a:cs typeface="SF Pro Rounded" pitchFamily="2" charset="0"/>
              </a:rPr>
              <a:t> ngoài ý muốn.</a:t>
            </a:r>
            <a:endParaRPr lang="en-US" sz="2300" dirty="0">
              <a:latin typeface="SF Pro Rounded" pitchFamily="2" charset="0"/>
              <a:ea typeface="SF Pro Rounded" pitchFamily="2" charset="0"/>
              <a:cs typeface="SF Pro Rounded" pitchFamily="2" charset="0"/>
            </a:endParaRPr>
          </a:p>
        </p:txBody>
      </p:sp>
      <p:pic>
        <p:nvPicPr>
          <p:cNvPr id="8" name="Picture 7" descr="Tính đóng gói (Encapsulation) trong lập trình hướng đối tượng - Market  Enterprise Việt Nam">
            <a:extLst>
              <a:ext uri="{FF2B5EF4-FFF2-40B4-BE49-F238E27FC236}">
                <a16:creationId xmlns:a16="http://schemas.microsoft.com/office/drawing/2014/main" id="{5B5F882C-B66B-480D-8299-E0A0905E3C1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53200" y="2133600"/>
            <a:ext cx="4064000" cy="304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25595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dirty="0" err="1">
                <a:latin typeface="SF Pro Rounded" pitchFamily="2" charset="0"/>
                <a:ea typeface="SF Pro Rounded" pitchFamily="2" charset="0"/>
                <a:cs typeface="SF Pro Rounded" pitchFamily="2" charset="0"/>
              </a:rPr>
              <a:t>Tiến</a:t>
            </a:r>
            <a:r>
              <a:rPr lang="en-US" dirty="0">
                <a:latin typeface="SF Pro Rounded" pitchFamily="2" charset="0"/>
                <a:ea typeface="SF Pro Rounded" pitchFamily="2" charset="0"/>
                <a:cs typeface="SF Pro Rounded" pitchFamily="2" charset="0"/>
              </a:rPr>
              <a:t> </a:t>
            </a:r>
            <a:r>
              <a:rPr lang="en-US" dirty="0" err="1">
                <a:latin typeface="SF Pro Rounded" pitchFamily="2" charset="0"/>
                <a:ea typeface="SF Pro Rounded" pitchFamily="2" charset="0"/>
                <a:cs typeface="SF Pro Rounded" pitchFamily="2" charset="0"/>
              </a:rPr>
              <a:t>độ</a:t>
            </a:r>
            <a:r>
              <a:rPr lang="en-US" dirty="0">
                <a:latin typeface="SF Pro Rounded" pitchFamily="2" charset="0"/>
                <a:ea typeface="SF Pro Rounded" pitchFamily="2" charset="0"/>
                <a:cs typeface="SF Pro Rounded" pitchFamily="2" charset="0"/>
              </a:rPr>
              <a:t> </a:t>
            </a:r>
            <a:r>
              <a:rPr lang="en-US" dirty="0" err="1">
                <a:latin typeface="SF Pro Rounded" pitchFamily="2" charset="0"/>
                <a:ea typeface="SF Pro Rounded" pitchFamily="2" charset="0"/>
                <a:cs typeface="SF Pro Rounded" pitchFamily="2" charset="0"/>
              </a:rPr>
              <a:t>thực</a:t>
            </a:r>
            <a:r>
              <a:rPr lang="en-US" dirty="0">
                <a:latin typeface="SF Pro Rounded" pitchFamily="2" charset="0"/>
                <a:ea typeface="SF Pro Rounded" pitchFamily="2" charset="0"/>
                <a:cs typeface="SF Pro Rounded" pitchFamily="2" charset="0"/>
              </a:rPr>
              <a:t> </a:t>
            </a:r>
            <a:r>
              <a:rPr lang="en-US" dirty="0" err="1">
                <a:latin typeface="SF Pro Rounded" pitchFamily="2" charset="0"/>
                <a:ea typeface="SF Pro Rounded" pitchFamily="2" charset="0"/>
                <a:cs typeface="SF Pro Rounded" pitchFamily="2" charset="0"/>
              </a:rPr>
              <a:t>hiện</a:t>
            </a:r>
            <a:endParaRPr lang="en-US" dirty="0">
              <a:latin typeface="SF Pro Rounded" pitchFamily="2" charset="0"/>
              <a:ea typeface="SF Pro Rounded" pitchFamily="2" charset="0"/>
              <a:cs typeface="SF Pro Rounded" pitchFamily="2" charset="0"/>
            </a:endParaRPr>
          </a:p>
        </p:txBody>
      </p:sp>
      <p:sp>
        <p:nvSpPr>
          <p:cNvPr id="5" name="Slide Number Placeholder 5">
            <a:extLst>
              <a:ext uri="{FF2B5EF4-FFF2-40B4-BE49-F238E27FC236}">
                <a16:creationId xmlns:a16="http://schemas.microsoft.com/office/drawing/2014/main" id="{63114880-DADC-4F85-86A5-B5EC46980DB7}"/>
              </a:ext>
            </a:extLst>
          </p:cNvPr>
          <p:cNvSpPr>
            <a:spLocks noGrp="1"/>
          </p:cNvSpPr>
          <p:nvPr>
            <p:ph type="sldNum" sz="quarter" idx="11"/>
          </p:nvPr>
        </p:nvSpPr>
        <p:spPr/>
        <p:txBody>
          <a:bodyPr/>
          <a:lstStyle/>
          <a:p>
            <a:fld id="{FEA1243F-3000-4347-94A4-FBDEAD3122CB}" type="slidenum">
              <a:rPr lang="en-US" smtClean="0">
                <a:latin typeface="SF Pro Rounded" pitchFamily="2" charset="0"/>
                <a:ea typeface="SF Pro Rounded" pitchFamily="2" charset="0"/>
                <a:cs typeface="SF Pro Rounded" pitchFamily="2" charset="0"/>
              </a:rPr>
              <a:pPr/>
              <a:t>13</a:t>
            </a:fld>
            <a:endParaRPr lang="en-US" dirty="0">
              <a:latin typeface="SF Pro Rounded" pitchFamily="2" charset="0"/>
              <a:ea typeface="SF Pro Rounded" pitchFamily="2" charset="0"/>
              <a:cs typeface="SF Pro Rounded" pitchFamily="2" charset="0"/>
            </a:endParaRPr>
          </a:p>
        </p:txBody>
      </p:sp>
      <p:sp>
        <p:nvSpPr>
          <p:cNvPr id="3" name="Rectangle 2"/>
          <p:cNvSpPr>
            <a:spLocks noGrp="1"/>
          </p:cNvSpPr>
          <p:nvPr>
            <p:ph idx="1"/>
          </p:nvPr>
        </p:nvSpPr>
        <p:spPr>
          <a:xfrm>
            <a:off x="615950" y="1447800"/>
            <a:ext cx="10960100" cy="4898946"/>
          </a:xfrm>
        </p:spPr>
        <p:txBody>
          <a:bodyPr>
            <a:noAutofit/>
          </a:bodyPr>
          <a:lstStyle/>
          <a:p>
            <a:r>
              <a:rPr lang="en-US" sz="3200" b="1" dirty="0">
                <a:latin typeface="SF Pro Rounded" pitchFamily="2" charset="0"/>
                <a:ea typeface="SF Pro Rounded" pitchFamily="2" charset="0"/>
                <a:cs typeface="SF Pro Rounded" pitchFamily="2" charset="0"/>
              </a:rPr>
              <a:t>Tính </a:t>
            </a:r>
            <a:r>
              <a:rPr lang="en-US" sz="3200" b="1" dirty="0" err="1">
                <a:latin typeface="SF Pro Rounded" pitchFamily="2" charset="0"/>
                <a:ea typeface="SF Pro Rounded" pitchFamily="2" charset="0"/>
                <a:cs typeface="SF Pro Rounded" pitchFamily="2" charset="0"/>
              </a:rPr>
              <a:t>đóng</a:t>
            </a:r>
            <a:r>
              <a:rPr lang="en-US" sz="3200" b="1" dirty="0">
                <a:latin typeface="SF Pro Rounded" pitchFamily="2" charset="0"/>
                <a:ea typeface="SF Pro Rounded" pitchFamily="2" charset="0"/>
                <a:cs typeface="SF Pro Rounded" pitchFamily="2" charset="0"/>
              </a:rPr>
              <a:t> </a:t>
            </a:r>
            <a:r>
              <a:rPr lang="en-US" sz="3200" b="1" dirty="0" err="1">
                <a:latin typeface="SF Pro Rounded" pitchFamily="2" charset="0"/>
                <a:ea typeface="SF Pro Rounded" pitchFamily="2" charset="0"/>
                <a:cs typeface="SF Pro Rounded" pitchFamily="2" charset="0"/>
              </a:rPr>
              <a:t>gói</a:t>
            </a:r>
            <a:endParaRPr lang="en-US" sz="3200" b="1" dirty="0">
              <a:latin typeface="SF Pro Rounded" pitchFamily="2" charset="0"/>
              <a:ea typeface="SF Pro Rounded" pitchFamily="2" charset="0"/>
              <a:cs typeface="SF Pro Rounded" pitchFamily="2" charset="0"/>
            </a:endParaRPr>
          </a:p>
          <a:p>
            <a:pPr algn="just"/>
            <a:r>
              <a:rPr lang="en-US" sz="2800" dirty="0">
                <a:latin typeface="SF Pro Rounded" pitchFamily="2" charset="0"/>
                <a:ea typeface="SF Pro Rounded" pitchFamily="2" charset="0"/>
                <a:cs typeface="SF Pro Rounded" pitchFamily="2" charset="0"/>
              </a:rPr>
              <a:t>Public: </a:t>
            </a:r>
            <a:r>
              <a:rPr lang="en-US" sz="2800" dirty="0" err="1">
                <a:latin typeface="SF Pro Rounded" pitchFamily="2" charset="0"/>
                <a:ea typeface="SF Pro Rounded" pitchFamily="2" charset="0"/>
                <a:cs typeface="SF Pro Rounded" pitchFamily="2" charset="0"/>
              </a:rPr>
              <a:t>công</a:t>
            </a:r>
            <a:r>
              <a:rPr lang="en-US" sz="2800" dirty="0">
                <a:latin typeface="SF Pro Rounded" pitchFamily="2" charset="0"/>
                <a:ea typeface="SF Pro Rounded" pitchFamily="2" charset="0"/>
                <a:cs typeface="SF Pro Rounded" pitchFamily="2" charset="0"/>
              </a:rPr>
              <a:t> </a:t>
            </a:r>
            <a:r>
              <a:rPr lang="en-US" sz="2800" dirty="0" err="1">
                <a:latin typeface="SF Pro Rounded" pitchFamily="2" charset="0"/>
                <a:ea typeface="SF Pro Rounded" pitchFamily="2" charset="0"/>
                <a:cs typeface="SF Pro Rounded" pitchFamily="2" charset="0"/>
              </a:rPr>
              <a:t>khai</a:t>
            </a:r>
            <a:r>
              <a:rPr lang="en-US" sz="2800" dirty="0">
                <a:latin typeface="SF Pro Rounded" pitchFamily="2" charset="0"/>
                <a:ea typeface="SF Pro Rounded" pitchFamily="2" charset="0"/>
                <a:cs typeface="SF Pro Rounded" pitchFamily="2" charset="0"/>
              </a:rPr>
              <a:t>.</a:t>
            </a:r>
          </a:p>
          <a:p>
            <a:pPr algn="just"/>
            <a:r>
              <a:rPr lang="en-US" sz="2800" dirty="0">
                <a:latin typeface="SF Pro Rounded" pitchFamily="2" charset="0"/>
                <a:ea typeface="SF Pro Rounded" pitchFamily="2" charset="0"/>
                <a:cs typeface="SF Pro Rounded" pitchFamily="2" charset="0"/>
              </a:rPr>
              <a:t>Protected: </a:t>
            </a:r>
            <a:r>
              <a:rPr lang="en-US" sz="2800" dirty="0" err="1">
                <a:latin typeface="SF Pro Rounded" pitchFamily="2" charset="0"/>
                <a:ea typeface="SF Pro Rounded" pitchFamily="2" charset="0"/>
                <a:cs typeface="SF Pro Rounded" pitchFamily="2" charset="0"/>
              </a:rPr>
              <a:t>có</a:t>
            </a:r>
            <a:r>
              <a:rPr lang="en-US" sz="2800" dirty="0">
                <a:latin typeface="SF Pro Rounded" pitchFamily="2" charset="0"/>
                <a:ea typeface="SF Pro Rounded" pitchFamily="2" charset="0"/>
                <a:cs typeface="SF Pro Rounded" pitchFamily="2" charset="0"/>
              </a:rPr>
              <a:t> </a:t>
            </a:r>
            <a:r>
              <a:rPr lang="en-US" sz="2800" dirty="0" err="1">
                <a:latin typeface="SF Pro Rounded" pitchFamily="2" charset="0"/>
                <a:ea typeface="SF Pro Rounded" pitchFamily="2" charset="0"/>
                <a:cs typeface="SF Pro Rounded" pitchFamily="2" charset="0"/>
              </a:rPr>
              <a:t>thể</a:t>
            </a:r>
            <a:r>
              <a:rPr lang="en-US" sz="2800" dirty="0">
                <a:latin typeface="SF Pro Rounded" pitchFamily="2" charset="0"/>
                <a:ea typeface="SF Pro Rounded" pitchFamily="2" charset="0"/>
                <a:cs typeface="SF Pro Rounded" pitchFamily="2" charset="0"/>
              </a:rPr>
              <a:t> </a:t>
            </a:r>
            <a:r>
              <a:rPr lang="en-US" sz="2800" dirty="0" err="1">
                <a:latin typeface="SF Pro Rounded" pitchFamily="2" charset="0"/>
                <a:ea typeface="SF Pro Rounded" pitchFamily="2" charset="0"/>
                <a:cs typeface="SF Pro Rounded" pitchFamily="2" charset="0"/>
              </a:rPr>
              <a:t>truy</a:t>
            </a:r>
            <a:r>
              <a:rPr lang="en-US" sz="2800" dirty="0">
                <a:latin typeface="SF Pro Rounded" pitchFamily="2" charset="0"/>
                <a:ea typeface="SF Pro Rounded" pitchFamily="2" charset="0"/>
                <a:cs typeface="SF Pro Rounded" pitchFamily="2" charset="0"/>
              </a:rPr>
              <a:t> </a:t>
            </a:r>
            <a:r>
              <a:rPr lang="en-US" sz="2800" dirty="0" err="1">
                <a:latin typeface="SF Pro Rounded" pitchFamily="2" charset="0"/>
                <a:ea typeface="SF Pro Rounded" pitchFamily="2" charset="0"/>
                <a:cs typeface="SF Pro Rounded" pitchFamily="2" charset="0"/>
              </a:rPr>
              <a:t>cập</a:t>
            </a:r>
            <a:r>
              <a:rPr lang="en-US" sz="2800" dirty="0">
                <a:latin typeface="SF Pro Rounded" pitchFamily="2" charset="0"/>
                <a:ea typeface="SF Pro Rounded" pitchFamily="2" charset="0"/>
                <a:cs typeface="SF Pro Rounded" pitchFamily="2" charset="0"/>
              </a:rPr>
              <a:t> </a:t>
            </a:r>
            <a:r>
              <a:rPr lang="en-US" sz="2800" dirty="0" err="1">
                <a:latin typeface="SF Pro Rounded" pitchFamily="2" charset="0"/>
                <a:ea typeface="SF Pro Rounded" pitchFamily="2" charset="0"/>
                <a:cs typeface="SF Pro Rounded" pitchFamily="2" charset="0"/>
              </a:rPr>
              <a:t>bên</a:t>
            </a:r>
            <a:r>
              <a:rPr lang="en-US" sz="2800" dirty="0">
                <a:latin typeface="SF Pro Rounded" pitchFamily="2" charset="0"/>
                <a:ea typeface="SF Pro Rounded" pitchFamily="2" charset="0"/>
                <a:cs typeface="SF Pro Rounded" pitchFamily="2" charset="0"/>
              </a:rPr>
              <a:t> </a:t>
            </a:r>
            <a:r>
              <a:rPr lang="en-US" sz="2800" dirty="0" err="1">
                <a:latin typeface="SF Pro Rounded" pitchFamily="2" charset="0"/>
                <a:ea typeface="SF Pro Rounded" pitchFamily="2" charset="0"/>
                <a:cs typeface="SF Pro Rounded" pitchFamily="2" charset="0"/>
              </a:rPr>
              <a:t>trong</a:t>
            </a:r>
            <a:r>
              <a:rPr lang="en-US" sz="2800" dirty="0">
                <a:latin typeface="SF Pro Rounded" pitchFamily="2" charset="0"/>
                <a:ea typeface="SF Pro Rounded" pitchFamily="2" charset="0"/>
                <a:cs typeface="SF Pro Rounded" pitchFamily="2" charset="0"/>
              </a:rPr>
              <a:t> class </a:t>
            </a:r>
            <a:r>
              <a:rPr lang="en-US" sz="2800" dirty="0" err="1">
                <a:latin typeface="SF Pro Rounded" pitchFamily="2" charset="0"/>
                <a:ea typeface="SF Pro Rounded" pitchFamily="2" charset="0"/>
                <a:cs typeface="SF Pro Rounded" pitchFamily="2" charset="0"/>
              </a:rPr>
              <a:t>hoặc</a:t>
            </a:r>
            <a:r>
              <a:rPr lang="en-US" sz="2800" dirty="0">
                <a:latin typeface="SF Pro Rounded" pitchFamily="2" charset="0"/>
                <a:ea typeface="SF Pro Rounded" pitchFamily="2" charset="0"/>
                <a:cs typeface="SF Pro Rounded" pitchFamily="2" charset="0"/>
              </a:rPr>
              <a:t> class </a:t>
            </a:r>
            <a:r>
              <a:rPr lang="en-US" sz="2800" dirty="0" err="1">
                <a:latin typeface="SF Pro Rounded" pitchFamily="2" charset="0"/>
                <a:ea typeface="SF Pro Rounded" pitchFamily="2" charset="0"/>
                <a:cs typeface="SF Pro Rounded" pitchFamily="2" charset="0"/>
              </a:rPr>
              <a:t>kế</a:t>
            </a:r>
            <a:r>
              <a:rPr lang="en-US" sz="2800" dirty="0">
                <a:latin typeface="SF Pro Rounded" pitchFamily="2" charset="0"/>
                <a:ea typeface="SF Pro Rounded" pitchFamily="2" charset="0"/>
                <a:cs typeface="SF Pro Rounded" pitchFamily="2" charset="0"/>
              </a:rPr>
              <a:t> </a:t>
            </a:r>
            <a:r>
              <a:rPr lang="en-US" sz="2800" dirty="0" err="1">
                <a:latin typeface="SF Pro Rounded" pitchFamily="2" charset="0"/>
                <a:ea typeface="SF Pro Rounded" pitchFamily="2" charset="0"/>
                <a:cs typeface="SF Pro Rounded" pitchFamily="2" charset="0"/>
              </a:rPr>
              <a:t>thừa</a:t>
            </a:r>
            <a:r>
              <a:rPr lang="en-US" sz="2800" dirty="0">
                <a:latin typeface="SF Pro Rounded" pitchFamily="2" charset="0"/>
                <a:ea typeface="SF Pro Rounded" pitchFamily="2" charset="0"/>
                <a:cs typeface="SF Pro Rounded" pitchFamily="2" charset="0"/>
              </a:rPr>
              <a:t>, </a:t>
            </a:r>
            <a:r>
              <a:rPr lang="en-US" sz="2800" dirty="0" err="1">
                <a:latin typeface="SF Pro Rounded" pitchFamily="2" charset="0"/>
                <a:ea typeface="SF Pro Rounded" pitchFamily="2" charset="0"/>
                <a:cs typeface="SF Pro Rounded" pitchFamily="2" charset="0"/>
              </a:rPr>
              <a:t>bắt</a:t>
            </a:r>
            <a:r>
              <a:rPr lang="en-US" sz="2800" dirty="0">
                <a:latin typeface="SF Pro Rounded" pitchFamily="2" charset="0"/>
                <a:ea typeface="SF Pro Rounded" pitchFamily="2" charset="0"/>
                <a:cs typeface="SF Pro Rounded" pitchFamily="2" charset="0"/>
              </a:rPr>
              <a:t> </a:t>
            </a:r>
            <a:r>
              <a:rPr lang="en-US" sz="2800" dirty="0" err="1">
                <a:latin typeface="SF Pro Rounded" pitchFamily="2" charset="0"/>
                <a:ea typeface="SF Pro Rounded" pitchFamily="2" charset="0"/>
                <a:cs typeface="SF Pro Rounded" pitchFamily="2" charset="0"/>
              </a:rPr>
              <a:t>đầu</a:t>
            </a:r>
            <a:r>
              <a:rPr lang="en-US" sz="2800" dirty="0">
                <a:latin typeface="SF Pro Rounded" pitchFamily="2" charset="0"/>
                <a:ea typeface="SF Pro Rounded" pitchFamily="2" charset="0"/>
                <a:cs typeface="SF Pro Rounded" pitchFamily="2" charset="0"/>
              </a:rPr>
              <a:t> </a:t>
            </a:r>
            <a:r>
              <a:rPr lang="en-US" sz="2800" dirty="0" err="1">
                <a:latin typeface="SF Pro Rounded" pitchFamily="2" charset="0"/>
                <a:ea typeface="SF Pro Rounded" pitchFamily="2" charset="0"/>
                <a:cs typeface="SF Pro Rounded" pitchFamily="2" charset="0"/>
              </a:rPr>
              <a:t>với</a:t>
            </a:r>
            <a:r>
              <a:rPr lang="en-US" sz="2800" dirty="0">
                <a:latin typeface="SF Pro Rounded" pitchFamily="2" charset="0"/>
                <a:ea typeface="SF Pro Rounded" pitchFamily="2" charset="0"/>
                <a:cs typeface="SF Pro Rounded" pitchFamily="2" charset="0"/>
              </a:rPr>
              <a:t> “_”</a:t>
            </a:r>
          </a:p>
          <a:p>
            <a:pPr algn="just"/>
            <a:r>
              <a:rPr lang="en-US" sz="2800" dirty="0">
                <a:latin typeface="SF Pro Rounded" pitchFamily="2" charset="0"/>
                <a:ea typeface="SF Pro Rounded" pitchFamily="2" charset="0"/>
                <a:cs typeface="SF Pro Rounded" pitchFamily="2" charset="0"/>
              </a:rPr>
              <a:t>Private: </a:t>
            </a:r>
            <a:r>
              <a:rPr lang="en-US" sz="2800" dirty="0" err="1">
                <a:latin typeface="SF Pro Rounded" pitchFamily="2" charset="0"/>
                <a:ea typeface="SF Pro Rounded" pitchFamily="2" charset="0"/>
                <a:cs typeface="SF Pro Rounded" pitchFamily="2" charset="0"/>
              </a:rPr>
              <a:t>chỉ</a:t>
            </a:r>
            <a:r>
              <a:rPr lang="en-US" sz="2800" dirty="0">
                <a:latin typeface="SF Pro Rounded" pitchFamily="2" charset="0"/>
                <a:ea typeface="SF Pro Rounded" pitchFamily="2" charset="0"/>
                <a:cs typeface="SF Pro Rounded" pitchFamily="2" charset="0"/>
              </a:rPr>
              <a:t> </a:t>
            </a:r>
            <a:r>
              <a:rPr lang="en-US" sz="2800" dirty="0" err="1">
                <a:latin typeface="SF Pro Rounded" pitchFamily="2" charset="0"/>
                <a:ea typeface="SF Pro Rounded" pitchFamily="2" charset="0"/>
                <a:cs typeface="SF Pro Rounded" pitchFamily="2" charset="0"/>
              </a:rPr>
              <a:t>có</a:t>
            </a:r>
            <a:r>
              <a:rPr lang="en-US" sz="2800" dirty="0">
                <a:latin typeface="SF Pro Rounded" pitchFamily="2" charset="0"/>
                <a:ea typeface="SF Pro Rounded" pitchFamily="2" charset="0"/>
                <a:cs typeface="SF Pro Rounded" pitchFamily="2" charset="0"/>
              </a:rPr>
              <a:t> </a:t>
            </a:r>
            <a:r>
              <a:rPr lang="en-US" sz="2800" dirty="0" err="1">
                <a:latin typeface="SF Pro Rounded" pitchFamily="2" charset="0"/>
                <a:ea typeface="SF Pro Rounded" pitchFamily="2" charset="0"/>
                <a:cs typeface="SF Pro Rounded" pitchFamily="2" charset="0"/>
              </a:rPr>
              <a:t>thể</a:t>
            </a:r>
            <a:r>
              <a:rPr lang="en-US" sz="2800" dirty="0">
                <a:latin typeface="SF Pro Rounded" pitchFamily="2" charset="0"/>
                <a:ea typeface="SF Pro Rounded" pitchFamily="2" charset="0"/>
                <a:cs typeface="SF Pro Rounded" pitchFamily="2" charset="0"/>
              </a:rPr>
              <a:t> </a:t>
            </a:r>
            <a:r>
              <a:rPr lang="en-US" sz="2800" dirty="0" err="1">
                <a:latin typeface="SF Pro Rounded" pitchFamily="2" charset="0"/>
                <a:ea typeface="SF Pro Rounded" pitchFamily="2" charset="0"/>
                <a:cs typeface="SF Pro Rounded" pitchFamily="2" charset="0"/>
              </a:rPr>
              <a:t>sử</a:t>
            </a:r>
            <a:r>
              <a:rPr lang="en-US" sz="2800" dirty="0">
                <a:latin typeface="SF Pro Rounded" pitchFamily="2" charset="0"/>
                <a:ea typeface="SF Pro Rounded" pitchFamily="2" charset="0"/>
                <a:cs typeface="SF Pro Rounded" pitchFamily="2" charset="0"/>
              </a:rPr>
              <a:t> </a:t>
            </a:r>
            <a:r>
              <a:rPr lang="en-US" sz="2800" dirty="0" err="1">
                <a:latin typeface="SF Pro Rounded" pitchFamily="2" charset="0"/>
                <a:ea typeface="SF Pro Rounded" pitchFamily="2" charset="0"/>
                <a:cs typeface="SF Pro Rounded" pitchFamily="2" charset="0"/>
              </a:rPr>
              <a:t>dụng</a:t>
            </a:r>
            <a:r>
              <a:rPr lang="en-US" sz="2800" dirty="0">
                <a:latin typeface="SF Pro Rounded" pitchFamily="2" charset="0"/>
                <a:ea typeface="SF Pro Rounded" pitchFamily="2" charset="0"/>
                <a:cs typeface="SF Pro Rounded" pitchFamily="2" charset="0"/>
              </a:rPr>
              <a:t> </a:t>
            </a:r>
            <a:r>
              <a:rPr lang="en-US" sz="2800" dirty="0" err="1">
                <a:latin typeface="SF Pro Rounded" pitchFamily="2" charset="0"/>
                <a:ea typeface="SF Pro Rounded" pitchFamily="2" charset="0"/>
                <a:cs typeface="SF Pro Rounded" pitchFamily="2" charset="0"/>
              </a:rPr>
              <a:t>nội</a:t>
            </a:r>
            <a:r>
              <a:rPr lang="en-US" sz="2800" dirty="0">
                <a:latin typeface="SF Pro Rounded" pitchFamily="2" charset="0"/>
                <a:ea typeface="SF Pro Rounded" pitchFamily="2" charset="0"/>
                <a:cs typeface="SF Pro Rounded" pitchFamily="2" charset="0"/>
              </a:rPr>
              <a:t> </a:t>
            </a:r>
            <a:r>
              <a:rPr lang="en-US" sz="2800" dirty="0" err="1">
                <a:latin typeface="SF Pro Rounded" pitchFamily="2" charset="0"/>
                <a:ea typeface="SF Pro Rounded" pitchFamily="2" charset="0"/>
                <a:cs typeface="SF Pro Rounded" pitchFamily="2" charset="0"/>
              </a:rPr>
              <a:t>bộ</a:t>
            </a:r>
            <a:r>
              <a:rPr lang="en-US" sz="2800" dirty="0">
                <a:latin typeface="SF Pro Rounded" pitchFamily="2" charset="0"/>
                <a:ea typeface="SF Pro Rounded" pitchFamily="2" charset="0"/>
                <a:cs typeface="SF Pro Rounded" pitchFamily="2" charset="0"/>
              </a:rPr>
              <a:t> </a:t>
            </a:r>
            <a:r>
              <a:rPr lang="en-US" sz="2800" dirty="0" err="1">
                <a:latin typeface="SF Pro Rounded" pitchFamily="2" charset="0"/>
                <a:ea typeface="SF Pro Rounded" pitchFamily="2" charset="0"/>
                <a:cs typeface="SF Pro Rounded" pitchFamily="2" charset="0"/>
              </a:rPr>
              <a:t>bên</a:t>
            </a:r>
            <a:r>
              <a:rPr lang="en-US" sz="2800" dirty="0">
                <a:latin typeface="SF Pro Rounded" pitchFamily="2" charset="0"/>
                <a:ea typeface="SF Pro Rounded" pitchFamily="2" charset="0"/>
                <a:cs typeface="SF Pro Rounded" pitchFamily="2" charset="0"/>
              </a:rPr>
              <a:t> </a:t>
            </a:r>
            <a:r>
              <a:rPr lang="en-US" sz="2800" dirty="0" err="1">
                <a:latin typeface="SF Pro Rounded" pitchFamily="2" charset="0"/>
                <a:ea typeface="SF Pro Rounded" pitchFamily="2" charset="0"/>
                <a:cs typeface="SF Pro Rounded" pitchFamily="2" charset="0"/>
              </a:rPr>
              <a:t>trong</a:t>
            </a:r>
            <a:r>
              <a:rPr lang="en-US" sz="2800" dirty="0">
                <a:latin typeface="SF Pro Rounded" pitchFamily="2" charset="0"/>
                <a:ea typeface="SF Pro Rounded" pitchFamily="2" charset="0"/>
                <a:cs typeface="SF Pro Rounded" pitchFamily="2" charset="0"/>
              </a:rPr>
              <a:t> class, </a:t>
            </a:r>
            <a:r>
              <a:rPr lang="en-US" sz="2800" dirty="0" err="1">
                <a:latin typeface="SF Pro Rounded" pitchFamily="2" charset="0"/>
                <a:ea typeface="SF Pro Rounded" pitchFamily="2" charset="0"/>
                <a:cs typeface="SF Pro Rounded" pitchFamily="2" charset="0"/>
              </a:rPr>
              <a:t>bắt</a:t>
            </a:r>
            <a:r>
              <a:rPr lang="en-US" sz="2800" dirty="0">
                <a:latin typeface="SF Pro Rounded" pitchFamily="2" charset="0"/>
                <a:ea typeface="SF Pro Rounded" pitchFamily="2" charset="0"/>
                <a:cs typeface="SF Pro Rounded" pitchFamily="2" charset="0"/>
              </a:rPr>
              <a:t> </a:t>
            </a:r>
            <a:r>
              <a:rPr lang="en-US" sz="2800" dirty="0" err="1">
                <a:latin typeface="SF Pro Rounded" pitchFamily="2" charset="0"/>
                <a:ea typeface="SF Pro Rounded" pitchFamily="2" charset="0"/>
                <a:cs typeface="SF Pro Rounded" pitchFamily="2" charset="0"/>
              </a:rPr>
              <a:t>đầu</a:t>
            </a:r>
            <a:r>
              <a:rPr lang="en-US" sz="2800" dirty="0">
                <a:latin typeface="SF Pro Rounded" pitchFamily="2" charset="0"/>
                <a:ea typeface="SF Pro Rounded" pitchFamily="2" charset="0"/>
                <a:cs typeface="SF Pro Rounded" pitchFamily="2" charset="0"/>
              </a:rPr>
              <a:t> </a:t>
            </a:r>
            <a:r>
              <a:rPr lang="en-US" sz="2800" dirty="0" err="1">
                <a:latin typeface="SF Pro Rounded" pitchFamily="2" charset="0"/>
                <a:ea typeface="SF Pro Rounded" pitchFamily="2" charset="0"/>
                <a:cs typeface="SF Pro Rounded" pitchFamily="2" charset="0"/>
              </a:rPr>
              <a:t>với</a:t>
            </a:r>
            <a:r>
              <a:rPr lang="en-US" sz="2800" dirty="0">
                <a:latin typeface="SF Pro Rounded" pitchFamily="2" charset="0"/>
                <a:ea typeface="SF Pro Rounded" pitchFamily="2" charset="0"/>
                <a:cs typeface="SF Pro Rounded" pitchFamily="2" charset="0"/>
              </a:rPr>
              <a:t> “__”</a:t>
            </a:r>
          </a:p>
        </p:txBody>
      </p:sp>
    </p:spTree>
    <p:extLst>
      <p:ext uri="{BB962C8B-B14F-4D97-AF65-F5344CB8AC3E}">
        <p14:creationId xmlns:p14="http://schemas.microsoft.com/office/powerpoint/2010/main" val="16409089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dirty="0" err="1">
                <a:latin typeface="SF Pro Rounded" pitchFamily="2" charset="0"/>
                <a:ea typeface="SF Pro Rounded" pitchFamily="2" charset="0"/>
                <a:cs typeface="SF Pro Rounded" pitchFamily="2" charset="0"/>
              </a:rPr>
              <a:t>Tiến</a:t>
            </a:r>
            <a:r>
              <a:rPr lang="en-US" dirty="0">
                <a:latin typeface="SF Pro Rounded" pitchFamily="2" charset="0"/>
                <a:ea typeface="SF Pro Rounded" pitchFamily="2" charset="0"/>
                <a:cs typeface="SF Pro Rounded" pitchFamily="2" charset="0"/>
              </a:rPr>
              <a:t> </a:t>
            </a:r>
            <a:r>
              <a:rPr lang="en-US" dirty="0" err="1">
                <a:latin typeface="SF Pro Rounded" pitchFamily="2" charset="0"/>
                <a:ea typeface="SF Pro Rounded" pitchFamily="2" charset="0"/>
                <a:cs typeface="SF Pro Rounded" pitchFamily="2" charset="0"/>
              </a:rPr>
              <a:t>độ</a:t>
            </a:r>
            <a:r>
              <a:rPr lang="en-US" dirty="0">
                <a:latin typeface="SF Pro Rounded" pitchFamily="2" charset="0"/>
                <a:ea typeface="SF Pro Rounded" pitchFamily="2" charset="0"/>
                <a:cs typeface="SF Pro Rounded" pitchFamily="2" charset="0"/>
              </a:rPr>
              <a:t> </a:t>
            </a:r>
            <a:r>
              <a:rPr lang="en-US" dirty="0" err="1">
                <a:latin typeface="SF Pro Rounded" pitchFamily="2" charset="0"/>
                <a:ea typeface="SF Pro Rounded" pitchFamily="2" charset="0"/>
                <a:cs typeface="SF Pro Rounded" pitchFamily="2" charset="0"/>
              </a:rPr>
              <a:t>thực</a:t>
            </a:r>
            <a:r>
              <a:rPr lang="en-US" dirty="0">
                <a:latin typeface="SF Pro Rounded" pitchFamily="2" charset="0"/>
                <a:ea typeface="SF Pro Rounded" pitchFamily="2" charset="0"/>
                <a:cs typeface="SF Pro Rounded" pitchFamily="2" charset="0"/>
              </a:rPr>
              <a:t> </a:t>
            </a:r>
            <a:r>
              <a:rPr lang="en-US" dirty="0" err="1">
                <a:latin typeface="SF Pro Rounded" pitchFamily="2" charset="0"/>
                <a:ea typeface="SF Pro Rounded" pitchFamily="2" charset="0"/>
                <a:cs typeface="SF Pro Rounded" pitchFamily="2" charset="0"/>
              </a:rPr>
              <a:t>hiện</a:t>
            </a:r>
            <a:endParaRPr lang="en-US" dirty="0">
              <a:latin typeface="SF Pro Rounded" pitchFamily="2" charset="0"/>
              <a:ea typeface="SF Pro Rounded" pitchFamily="2" charset="0"/>
              <a:cs typeface="SF Pro Rounded" pitchFamily="2" charset="0"/>
            </a:endParaRPr>
          </a:p>
        </p:txBody>
      </p:sp>
      <p:sp>
        <p:nvSpPr>
          <p:cNvPr id="5" name="Slide Number Placeholder 5">
            <a:extLst>
              <a:ext uri="{FF2B5EF4-FFF2-40B4-BE49-F238E27FC236}">
                <a16:creationId xmlns:a16="http://schemas.microsoft.com/office/drawing/2014/main" id="{63114880-DADC-4F85-86A5-B5EC46980DB7}"/>
              </a:ext>
            </a:extLst>
          </p:cNvPr>
          <p:cNvSpPr>
            <a:spLocks noGrp="1"/>
          </p:cNvSpPr>
          <p:nvPr>
            <p:ph type="sldNum" sz="quarter" idx="11"/>
          </p:nvPr>
        </p:nvSpPr>
        <p:spPr/>
        <p:txBody>
          <a:bodyPr/>
          <a:lstStyle/>
          <a:p>
            <a:fld id="{FEA1243F-3000-4347-94A4-FBDEAD3122CB}" type="slidenum">
              <a:rPr lang="en-US" smtClean="0">
                <a:latin typeface="SF Pro Rounded" pitchFamily="2" charset="0"/>
                <a:ea typeface="SF Pro Rounded" pitchFamily="2" charset="0"/>
                <a:cs typeface="SF Pro Rounded" pitchFamily="2" charset="0"/>
              </a:rPr>
              <a:pPr/>
              <a:t>14</a:t>
            </a:fld>
            <a:endParaRPr lang="en-US" dirty="0">
              <a:latin typeface="SF Pro Rounded" pitchFamily="2" charset="0"/>
              <a:ea typeface="SF Pro Rounded" pitchFamily="2" charset="0"/>
              <a:cs typeface="SF Pro Rounded" pitchFamily="2" charset="0"/>
            </a:endParaRPr>
          </a:p>
        </p:txBody>
      </p:sp>
      <p:sp>
        <p:nvSpPr>
          <p:cNvPr id="3" name="Rectangle 2"/>
          <p:cNvSpPr>
            <a:spLocks noGrp="1"/>
          </p:cNvSpPr>
          <p:nvPr>
            <p:ph idx="1"/>
          </p:nvPr>
        </p:nvSpPr>
        <p:spPr>
          <a:xfrm>
            <a:off x="615950" y="1447800"/>
            <a:ext cx="10960100" cy="4898946"/>
          </a:xfrm>
        </p:spPr>
        <p:txBody>
          <a:bodyPr>
            <a:noAutofit/>
          </a:bodyPr>
          <a:lstStyle/>
          <a:p>
            <a:r>
              <a:rPr lang="en-US" sz="2800" b="1" dirty="0">
                <a:latin typeface="SF Pro Rounded" pitchFamily="2" charset="0"/>
                <a:ea typeface="SF Pro Rounded" pitchFamily="2" charset="0"/>
                <a:cs typeface="SF Pro Rounded" pitchFamily="2" charset="0"/>
              </a:rPr>
              <a:t>Tính </a:t>
            </a:r>
            <a:r>
              <a:rPr lang="en-US" sz="2800" b="1" dirty="0" err="1">
                <a:latin typeface="SF Pro Rounded" pitchFamily="2" charset="0"/>
                <a:ea typeface="SF Pro Rounded" pitchFamily="2" charset="0"/>
                <a:cs typeface="SF Pro Rounded" pitchFamily="2" charset="0"/>
              </a:rPr>
              <a:t>trừu</a:t>
            </a:r>
            <a:r>
              <a:rPr lang="en-US" sz="2800" b="1" dirty="0">
                <a:latin typeface="SF Pro Rounded" pitchFamily="2" charset="0"/>
                <a:ea typeface="SF Pro Rounded" pitchFamily="2" charset="0"/>
                <a:cs typeface="SF Pro Rounded" pitchFamily="2" charset="0"/>
              </a:rPr>
              <a:t> </a:t>
            </a:r>
            <a:r>
              <a:rPr lang="en-US" sz="2800" b="1" dirty="0" err="1">
                <a:latin typeface="SF Pro Rounded" pitchFamily="2" charset="0"/>
                <a:ea typeface="SF Pro Rounded" pitchFamily="2" charset="0"/>
                <a:cs typeface="SF Pro Rounded" pitchFamily="2" charset="0"/>
              </a:rPr>
              <a:t>tượng</a:t>
            </a:r>
            <a:endParaRPr lang="en-US" sz="2800" b="1" dirty="0">
              <a:latin typeface="SF Pro Rounded" pitchFamily="2" charset="0"/>
              <a:ea typeface="SF Pro Rounded" pitchFamily="2" charset="0"/>
              <a:cs typeface="SF Pro Rounded" pitchFamily="2" charset="0"/>
            </a:endParaRPr>
          </a:p>
          <a:p>
            <a:pPr algn="just"/>
            <a:r>
              <a:rPr lang="vi-VN" sz="2800" dirty="0">
                <a:latin typeface="SF Pro Rounded" pitchFamily="2" charset="0"/>
                <a:ea typeface="SF Pro Rounded" pitchFamily="2" charset="0"/>
                <a:cs typeface="SF Pro Rounded" pitchFamily="2" charset="0"/>
              </a:rPr>
              <a:t>Tính trừu tượng dùng để chỉ quá trình ẩn việc triển khai thực tế của một ứng dụng khỏi người dùng. Thay vào đó, chỉ nhấn mạnh vào cách sử dụng ứng dụng. </a:t>
            </a:r>
          </a:p>
          <a:p>
            <a:pPr algn="just"/>
            <a:r>
              <a:rPr lang="vi-VN" sz="2800" dirty="0">
                <a:latin typeface="SF Pro Rounded" pitchFamily="2" charset="0"/>
                <a:ea typeface="SF Pro Rounded" pitchFamily="2" charset="0"/>
                <a:cs typeface="SF Pro Rounded" pitchFamily="2" charset="0"/>
              </a:rPr>
              <a:t>Mục đích: ẩn tất cả dữ liệu hoặc quy trình không liên quan của ứng dụng để giảm độ phức tạp và tăng hiệu quả sử dụng của phần mềm.</a:t>
            </a:r>
            <a:endParaRPr lang="en-US" sz="2800" dirty="0">
              <a:latin typeface="SF Pro Rounded" pitchFamily="2" charset="0"/>
              <a:ea typeface="SF Pro Rounded" pitchFamily="2" charset="0"/>
              <a:cs typeface="SF Pro Rounded" pitchFamily="2" charset="0"/>
            </a:endParaRPr>
          </a:p>
          <a:p>
            <a:pPr algn="just"/>
            <a:r>
              <a:rPr lang="en-US" sz="2800" dirty="0">
                <a:latin typeface="SF Pro Rounded" pitchFamily="2" charset="0"/>
                <a:ea typeface="SF Pro Rounded" pitchFamily="2" charset="0"/>
                <a:cs typeface="SF Pro Rounded" pitchFamily="2" charset="0"/>
              </a:rPr>
              <a:t>VD: </a:t>
            </a:r>
            <a:r>
              <a:rPr lang="en-US" sz="2800" dirty="0" err="1">
                <a:latin typeface="SF Pro Rounded" pitchFamily="2" charset="0"/>
                <a:ea typeface="SF Pro Rounded" pitchFamily="2" charset="0"/>
                <a:cs typeface="SF Pro Rounded" pitchFamily="2" charset="0"/>
              </a:rPr>
              <a:t>khi</a:t>
            </a:r>
            <a:r>
              <a:rPr lang="en-US" sz="2800" dirty="0">
                <a:latin typeface="SF Pro Rounded" pitchFamily="2" charset="0"/>
                <a:ea typeface="SF Pro Rounded" pitchFamily="2" charset="0"/>
                <a:cs typeface="SF Pro Rounded" pitchFamily="2" charset="0"/>
              </a:rPr>
              <a:t> </a:t>
            </a:r>
            <a:r>
              <a:rPr lang="en-US" sz="2800" dirty="0" err="1">
                <a:latin typeface="SF Pro Rounded" pitchFamily="2" charset="0"/>
                <a:ea typeface="SF Pro Rounded" pitchFamily="2" charset="0"/>
                <a:cs typeface="SF Pro Rounded" pitchFamily="2" charset="0"/>
              </a:rPr>
              <a:t>sử</a:t>
            </a:r>
            <a:r>
              <a:rPr lang="en-US" sz="2800" dirty="0">
                <a:latin typeface="SF Pro Rounded" pitchFamily="2" charset="0"/>
                <a:ea typeface="SF Pro Rounded" pitchFamily="2" charset="0"/>
                <a:cs typeface="SF Pro Rounded" pitchFamily="2" charset="0"/>
              </a:rPr>
              <a:t> </a:t>
            </a:r>
            <a:r>
              <a:rPr lang="en-US" sz="2800" dirty="0" err="1">
                <a:latin typeface="SF Pro Rounded" pitchFamily="2" charset="0"/>
                <a:ea typeface="SF Pro Rounded" pitchFamily="2" charset="0"/>
                <a:cs typeface="SF Pro Rounded" pitchFamily="2" charset="0"/>
              </a:rPr>
              <a:t>dụng</a:t>
            </a:r>
            <a:r>
              <a:rPr lang="en-US" sz="2800" dirty="0">
                <a:latin typeface="SF Pro Rounded" pitchFamily="2" charset="0"/>
                <a:ea typeface="SF Pro Rounded" pitchFamily="2" charset="0"/>
                <a:cs typeface="SF Pro Rounded" pitchFamily="2" charset="0"/>
              </a:rPr>
              <a:t> </a:t>
            </a:r>
            <a:r>
              <a:rPr lang="en-US" sz="2800" dirty="0" err="1">
                <a:latin typeface="SF Pro Rounded" pitchFamily="2" charset="0"/>
                <a:ea typeface="SF Pro Rounded" pitchFamily="2" charset="0"/>
                <a:cs typeface="SF Pro Rounded" pitchFamily="2" charset="0"/>
              </a:rPr>
              <a:t>điện</a:t>
            </a:r>
            <a:r>
              <a:rPr lang="en-US" sz="2800" dirty="0">
                <a:latin typeface="SF Pro Rounded" pitchFamily="2" charset="0"/>
                <a:ea typeface="SF Pro Rounded" pitchFamily="2" charset="0"/>
                <a:cs typeface="SF Pro Rounded" pitchFamily="2" charset="0"/>
              </a:rPr>
              <a:t> </a:t>
            </a:r>
            <a:r>
              <a:rPr lang="en-US" sz="2800" dirty="0" err="1">
                <a:latin typeface="SF Pro Rounded" pitchFamily="2" charset="0"/>
                <a:ea typeface="SF Pro Rounded" pitchFamily="2" charset="0"/>
                <a:cs typeface="SF Pro Rounded" pitchFamily="2" charset="0"/>
              </a:rPr>
              <a:t>thoại</a:t>
            </a:r>
            <a:r>
              <a:rPr lang="en-US" sz="2800" dirty="0">
                <a:latin typeface="SF Pro Rounded" pitchFamily="2" charset="0"/>
                <a:ea typeface="SF Pro Rounded" pitchFamily="2" charset="0"/>
                <a:cs typeface="SF Pro Rounded" pitchFamily="2" charset="0"/>
              </a:rPr>
              <a:t>, ta </a:t>
            </a:r>
            <a:r>
              <a:rPr lang="en-US" sz="2800" dirty="0" err="1">
                <a:latin typeface="SF Pro Rounded" pitchFamily="2" charset="0"/>
                <a:ea typeface="SF Pro Rounded" pitchFamily="2" charset="0"/>
                <a:cs typeface="SF Pro Rounded" pitchFamily="2" charset="0"/>
              </a:rPr>
              <a:t>chỉ</a:t>
            </a:r>
            <a:r>
              <a:rPr lang="en-US" sz="2800" dirty="0">
                <a:latin typeface="SF Pro Rounded" pitchFamily="2" charset="0"/>
                <a:ea typeface="SF Pro Rounded" pitchFamily="2" charset="0"/>
                <a:cs typeface="SF Pro Rounded" pitchFamily="2" charset="0"/>
              </a:rPr>
              <a:t> </a:t>
            </a:r>
            <a:r>
              <a:rPr lang="en-US" sz="2800" dirty="0" err="1">
                <a:latin typeface="SF Pro Rounded" pitchFamily="2" charset="0"/>
                <a:ea typeface="SF Pro Rounded" pitchFamily="2" charset="0"/>
                <a:cs typeface="SF Pro Rounded" pitchFamily="2" charset="0"/>
              </a:rPr>
              <a:t>tương</a:t>
            </a:r>
            <a:r>
              <a:rPr lang="en-US" sz="2800" dirty="0">
                <a:latin typeface="SF Pro Rounded" pitchFamily="2" charset="0"/>
                <a:ea typeface="SF Pro Rounded" pitchFamily="2" charset="0"/>
                <a:cs typeface="SF Pro Rounded" pitchFamily="2" charset="0"/>
              </a:rPr>
              <a:t> </a:t>
            </a:r>
            <a:r>
              <a:rPr lang="en-US" sz="2800" dirty="0" err="1">
                <a:latin typeface="SF Pro Rounded" pitchFamily="2" charset="0"/>
                <a:ea typeface="SF Pro Rounded" pitchFamily="2" charset="0"/>
                <a:cs typeface="SF Pro Rounded" pitchFamily="2" charset="0"/>
              </a:rPr>
              <a:t>tác</a:t>
            </a:r>
            <a:r>
              <a:rPr lang="en-US" sz="2800" dirty="0">
                <a:latin typeface="SF Pro Rounded" pitchFamily="2" charset="0"/>
                <a:ea typeface="SF Pro Rounded" pitchFamily="2" charset="0"/>
                <a:cs typeface="SF Pro Rounded" pitchFamily="2" charset="0"/>
              </a:rPr>
              <a:t> </a:t>
            </a:r>
            <a:r>
              <a:rPr lang="en-US" sz="2800" dirty="0" err="1">
                <a:latin typeface="SF Pro Rounded" pitchFamily="2" charset="0"/>
                <a:ea typeface="SF Pro Rounded" pitchFamily="2" charset="0"/>
                <a:cs typeface="SF Pro Rounded" pitchFamily="2" charset="0"/>
              </a:rPr>
              <a:t>với</a:t>
            </a:r>
            <a:r>
              <a:rPr lang="en-US" sz="2800" dirty="0">
                <a:latin typeface="SF Pro Rounded" pitchFamily="2" charset="0"/>
                <a:ea typeface="SF Pro Rounded" pitchFamily="2" charset="0"/>
                <a:cs typeface="SF Pro Rounded" pitchFamily="2" charset="0"/>
              </a:rPr>
              <a:t> </a:t>
            </a:r>
            <a:r>
              <a:rPr lang="en-US" sz="2800" dirty="0" err="1">
                <a:latin typeface="SF Pro Rounded" pitchFamily="2" charset="0"/>
                <a:ea typeface="SF Pro Rounded" pitchFamily="2" charset="0"/>
                <a:cs typeface="SF Pro Rounded" pitchFamily="2" charset="0"/>
              </a:rPr>
              <a:t>các</a:t>
            </a:r>
            <a:r>
              <a:rPr lang="en-US" sz="2800" dirty="0">
                <a:latin typeface="SF Pro Rounded" pitchFamily="2" charset="0"/>
                <a:ea typeface="SF Pro Rounded" pitchFamily="2" charset="0"/>
                <a:cs typeface="SF Pro Rounded" pitchFamily="2" charset="0"/>
              </a:rPr>
              <a:t> </a:t>
            </a:r>
            <a:r>
              <a:rPr lang="en-US" sz="2800" dirty="0" err="1">
                <a:latin typeface="SF Pro Rounded" pitchFamily="2" charset="0"/>
                <a:ea typeface="SF Pro Rounded" pitchFamily="2" charset="0"/>
                <a:cs typeface="SF Pro Rounded" pitchFamily="2" charset="0"/>
              </a:rPr>
              <a:t>tính</a:t>
            </a:r>
            <a:r>
              <a:rPr lang="en-US" sz="2800" dirty="0">
                <a:latin typeface="SF Pro Rounded" pitchFamily="2" charset="0"/>
                <a:ea typeface="SF Pro Rounded" pitchFamily="2" charset="0"/>
                <a:cs typeface="SF Pro Rounded" pitchFamily="2" charset="0"/>
              </a:rPr>
              <a:t> </a:t>
            </a:r>
            <a:r>
              <a:rPr lang="en-US" sz="2800" dirty="0" err="1">
                <a:latin typeface="SF Pro Rounded" pitchFamily="2" charset="0"/>
                <a:ea typeface="SF Pro Rounded" pitchFamily="2" charset="0"/>
                <a:cs typeface="SF Pro Rounded" pitchFamily="2" charset="0"/>
              </a:rPr>
              <a:t>năng</a:t>
            </a:r>
            <a:r>
              <a:rPr lang="en-US" sz="2800" dirty="0">
                <a:latin typeface="SF Pro Rounded" pitchFamily="2" charset="0"/>
                <a:ea typeface="SF Pro Rounded" pitchFamily="2" charset="0"/>
                <a:cs typeface="SF Pro Rounded" pitchFamily="2" charset="0"/>
              </a:rPr>
              <a:t>, </a:t>
            </a:r>
            <a:r>
              <a:rPr lang="en-US" sz="2800" dirty="0" err="1">
                <a:latin typeface="SF Pro Rounded" pitchFamily="2" charset="0"/>
                <a:ea typeface="SF Pro Rounded" pitchFamily="2" charset="0"/>
                <a:cs typeface="SF Pro Rounded" pitchFamily="2" charset="0"/>
              </a:rPr>
              <a:t>còn</a:t>
            </a:r>
            <a:r>
              <a:rPr lang="en-US" sz="2800" dirty="0">
                <a:latin typeface="SF Pro Rounded" pitchFamily="2" charset="0"/>
                <a:ea typeface="SF Pro Rounded" pitchFamily="2" charset="0"/>
                <a:cs typeface="SF Pro Rounded" pitchFamily="2" charset="0"/>
              </a:rPr>
              <a:t> </a:t>
            </a:r>
            <a:r>
              <a:rPr lang="en-US" sz="2800" dirty="0" err="1">
                <a:latin typeface="SF Pro Rounded" pitchFamily="2" charset="0"/>
                <a:ea typeface="SF Pro Rounded" pitchFamily="2" charset="0"/>
                <a:cs typeface="SF Pro Rounded" pitchFamily="2" charset="0"/>
              </a:rPr>
              <a:t>những</a:t>
            </a:r>
            <a:r>
              <a:rPr lang="en-US" sz="2800" dirty="0">
                <a:latin typeface="SF Pro Rounded" pitchFamily="2" charset="0"/>
                <a:ea typeface="SF Pro Rounded" pitchFamily="2" charset="0"/>
                <a:cs typeface="SF Pro Rounded" pitchFamily="2" charset="0"/>
              </a:rPr>
              <a:t> </a:t>
            </a:r>
            <a:r>
              <a:rPr lang="en-US" sz="2800" dirty="0" err="1">
                <a:latin typeface="SF Pro Rounded" pitchFamily="2" charset="0"/>
                <a:ea typeface="SF Pro Rounded" pitchFamily="2" charset="0"/>
                <a:cs typeface="SF Pro Rounded" pitchFamily="2" charset="0"/>
              </a:rPr>
              <a:t>hoạt</a:t>
            </a:r>
            <a:r>
              <a:rPr lang="en-US" sz="2800" dirty="0">
                <a:latin typeface="SF Pro Rounded" pitchFamily="2" charset="0"/>
                <a:ea typeface="SF Pro Rounded" pitchFamily="2" charset="0"/>
                <a:cs typeface="SF Pro Rounded" pitchFamily="2" charset="0"/>
              </a:rPr>
              <a:t> </a:t>
            </a:r>
            <a:r>
              <a:rPr lang="en-US" sz="2800" dirty="0" err="1">
                <a:latin typeface="SF Pro Rounded" pitchFamily="2" charset="0"/>
                <a:ea typeface="SF Pro Rounded" pitchFamily="2" charset="0"/>
                <a:cs typeface="SF Pro Rounded" pitchFamily="2" charset="0"/>
              </a:rPr>
              <a:t>động</a:t>
            </a:r>
            <a:r>
              <a:rPr lang="en-US" sz="2800" dirty="0">
                <a:latin typeface="SF Pro Rounded" pitchFamily="2" charset="0"/>
                <a:ea typeface="SF Pro Rounded" pitchFamily="2" charset="0"/>
                <a:cs typeface="SF Pro Rounded" pitchFamily="2" charset="0"/>
              </a:rPr>
              <a:t> </a:t>
            </a:r>
            <a:r>
              <a:rPr lang="en-US" sz="2800" dirty="0" err="1">
                <a:latin typeface="SF Pro Rounded" pitchFamily="2" charset="0"/>
                <a:ea typeface="SF Pro Rounded" pitchFamily="2" charset="0"/>
                <a:cs typeface="SF Pro Rounded" pitchFamily="2" charset="0"/>
              </a:rPr>
              <a:t>nền</a:t>
            </a:r>
            <a:r>
              <a:rPr lang="en-US" sz="2800" dirty="0">
                <a:latin typeface="SF Pro Rounded" pitchFamily="2" charset="0"/>
                <a:ea typeface="SF Pro Rounded" pitchFamily="2" charset="0"/>
                <a:cs typeface="SF Pro Rounded" pitchFamily="2" charset="0"/>
              </a:rPr>
              <a:t> </a:t>
            </a:r>
            <a:r>
              <a:rPr lang="en-US" sz="2800" dirty="0" err="1">
                <a:latin typeface="SF Pro Rounded" pitchFamily="2" charset="0"/>
                <a:ea typeface="SF Pro Rounded" pitchFamily="2" charset="0"/>
                <a:cs typeface="SF Pro Rounded" pitchFamily="2" charset="0"/>
              </a:rPr>
              <a:t>sau</a:t>
            </a:r>
            <a:r>
              <a:rPr lang="en-US" sz="2800" dirty="0">
                <a:latin typeface="SF Pro Rounded" pitchFamily="2" charset="0"/>
                <a:ea typeface="SF Pro Rounded" pitchFamily="2" charset="0"/>
                <a:cs typeface="SF Pro Rounded" pitchFamily="2" charset="0"/>
              </a:rPr>
              <a:t> </a:t>
            </a:r>
            <a:r>
              <a:rPr lang="en-US" sz="2800" dirty="0" err="1">
                <a:latin typeface="SF Pro Rounded" pitchFamily="2" charset="0"/>
                <a:ea typeface="SF Pro Rounded" pitchFamily="2" charset="0"/>
                <a:cs typeface="SF Pro Rounded" pitchFamily="2" charset="0"/>
              </a:rPr>
              <a:t>tính</a:t>
            </a:r>
            <a:r>
              <a:rPr lang="en-US" sz="2800" dirty="0">
                <a:latin typeface="SF Pro Rounded" pitchFamily="2" charset="0"/>
                <a:ea typeface="SF Pro Rounded" pitchFamily="2" charset="0"/>
                <a:cs typeface="SF Pro Rounded" pitchFamily="2" charset="0"/>
              </a:rPr>
              <a:t> </a:t>
            </a:r>
            <a:r>
              <a:rPr lang="en-US" sz="2800" dirty="0" err="1">
                <a:latin typeface="SF Pro Rounded" pitchFamily="2" charset="0"/>
                <a:ea typeface="SF Pro Rounded" pitchFamily="2" charset="0"/>
                <a:cs typeface="SF Pro Rounded" pitchFamily="2" charset="0"/>
              </a:rPr>
              <a:t>năng</a:t>
            </a:r>
            <a:r>
              <a:rPr lang="en-US" sz="2800" dirty="0">
                <a:latin typeface="SF Pro Rounded" pitchFamily="2" charset="0"/>
                <a:ea typeface="SF Pro Rounded" pitchFamily="2" charset="0"/>
                <a:cs typeface="SF Pro Rounded" pitchFamily="2" charset="0"/>
              </a:rPr>
              <a:t> </a:t>
            </a:r>
            <a:r>
              <a:rPr lang="en-US" sz="2800" dirty="0" err="1">
                <a:latin typeface="SF Pro Rounded" pitchFamily="2" charset="0"/>
                <a:ea typeface="SF Pro Rounded" pitchFamily="2" charset="0"/>
                <a:cs typeface="SF Pro Rounded" pitchFamily="2" charset="0"/>
              </a:rPr>
              <a:t>đó</a:t>
            </a:r>
            <a:r>
              <a:rPr lang="en-US" sz="2800" dirty="0">
                <a:latin typeface="SF Pro Rounded" pitchFamily="2" charset="0"/>
                <a:ea typeface="SF Pro Rounded" pitchFamily="2" charset="0"/>
                <a:cs typeface="SF Pro Rounded" pitchFamily="2" charset="0"/>
              </a:rPr>
              <a:t> </a:t>
            </a:r>
            <a:r>
              <a:rPr lang="en-US" sz="2800" dirty="0" err="1">
                <a:latin typeface="SF Pro Rounded" pitchFamily="2" charset="0"/>
                <a:ea typeface="SF Pro Rounded" pitchFamily="2" charset="0"/>
                <a:cs typeface="SF Pro Rounded" pitchFamily="2" charset="0"/>
              </a:rPr>
              <a:t>đều</a:t>
            </a:r>
            <a:r>
              <a:rPr lang="en-US" sz="2800" dirty="0">
                <a:latin typeface="SF Pro Rounded" pitchFamily="2" charset="0"/>
                <a:ea typeface="SF Pro Rounded" pitchFamily="2" charset="0"/>
                <a:cs typeface="SF Pro Rounded" pitchFamily="2" charset="0"/>
              </a:rPr>
              <a:t> </a:t>
            </a:r>
            <a:r>
              <a:rPr lang="en-US" sz="2800" dirty="0" err="1">
                <a:latin typeface="SF Pro Rounded" pitchFamily="2" charset="0"/>
                <a:ea typeface="SF Pro Rounded" pitchFamily="2" charset="0"/>
                <a:cs typeface="SF Pro Rounded" pitchFamily="2" charset="0"/>
              </a:rPr>
              <a:t>không</a:t>
            </a:r>
            <a:r>
              <a:rPr lang="en-US" sz="2800" dirty="0">
                <a:latin typeface="SF Pro Rounded" pitchFamily="2" charset="0"/>
                <a:ea typeface="SF Pro Rounded" pitchFamily="2" charset="0"/>
                <a:cs typeface="SF Pro Rounded" pitchFamily="2" charset="0"/>
              </a:rPr>
              <a:t> </a:t>
            </a:r>
            <a:r>
              <a:rPr lang="en-US" sz="2800" dirty="0" err="1">
                <a:latin typeface="SF Pro Rounded" pitchFamily="2" charset="0"/>
                <a:ea typeface="SF Pro Rounded" pitchFamily="2" charset="0"/>
                <a:cs typeface="SF Pro Rounded" pitchFamily="2" charset="0"/>
              </a:rPr>
              <a:t>được</a:t>
            </a:r>
            <a:r>
              <a:rPr lang="en-US" sz="2800" dirty="0">
                <a:latin typeface="SF Pro Rounded" pitchFamily="2" charset="0"/>
                <a:ea typeface="SF Pro Rounded" pitchFamily="2" charset="0"/>
                <a:cs typeface="SF Pro Rounded" pitchFamily="2" charset="0"/>
              </a:rPr>
              <a:t> </a:t>
            </a:r>
            <a:r>
              <a:rPr lang="en-US" sz="2800" dirty="0" err="1">
                <a:latin typeface="SF Pro Rounded" pitchFamily="2" charset="0"/>
                <a:ea typeface="SF Pro Rounded" pitchFamily="2" charset="0"/>
                <a:cs typeface="SF Pro Rounded" pitchFamily="2" charset="0"/>
              </a:rPr>
              <a:t>thể</a:t>
            </a:r>
            <a:r>
              <a:rPr lang="en-US" sz="2800" dirty="0">
                <a:latin typeface="SF Pro Rounded" pitchFamily="2" charset="0"/>
                <a:ea typeface="SF Pro Rounded" pitchFamily="2" charset="0"/>
                <a:cs typeface="SF Pro Rounded" pitchFamily="2" charset="0"/>
              </a:rPr>
              <a:t> </a:t>
            </a:r>
            <a:r>
              <a:rPr lang="en-US" sz="2800" dirty="0" err="1">
                <a:latin typeface="SF Pro Rounded" pitchFamily="2" charset="0"/>
                <a:ea typeface="SF Pro Rounded" pitchFamily="2" charset="0"/>
                <a:cs typeface="SF Pro Rounded" pitchFamily="2" charset="0"/>
              </a:rPr>
              <a:t>hiện</a:t>
            </a:r>
            <a:r>
              <a:rPr lang="en-US" sz="2800" dirty="0">
                <a:latin typeface="SF Pro Rounded" pitchFamily="2" charset="0"/>
                <a:ea typeface="SF Pro Rounded" pitchFamily="2" charset="0"/>
                <a:cs typeface="SF Pro Rounded" pitchFamily="2" charset="0"/>
              </a:rPr>
              <a:t> </a:t>
            </a:r>
            <a:r>
              <a:rPr lang="en-US" sz="2800" dirty="0" err="1">
                <a:latin typeface="SF Pro Rounded" pitchFamily="2" charset="0"/>
                <a:ea typeface="SF Pro Rounded" pitchFamily="2" charset="0"/>
                <a:cs typeface="SF Pro Rounded" pitchFamily="2" charset="0"/>
              </a:rPr>
              <a:t>ra</a:t>
            </a:r>
            <a:r>
              <a:rPr lang="en-US" sz="2800" dirty="0">
                <a:latin typeface="SF Pro Rounded" pitchFamily="2" charset="0"/>
                <a:ea typeface="SF Pro Rounded" pitchFamily="2" charset="0"/>
                <a:cs typeface="SF Pro Rounded" pitchFamily="2" charset="0"/>
              </a:rPr>
              <a:t> </a:t>
            </a:r>
            <a:r>
              <a:rPr lang="en-US" sz="2800" dirty="0" err="1">
                <a:latin typeface="SF Pro Rounded" pitchFamily="2" charset="0"/>
                <a:ea typeface="SF Pro Rounded" pitchFamily="2" charset="0"/>
                <a:cs typeface="SF Pro Rounded" pitchFamily="2" charset="0"/>
              </a:rPr>
              <a:t>ngoài</a:t>
            </a:r>
            <a:r>
              <a:rPr lang="en-US" sz="2800" dirty="0">
                <a:latin typeface="SF Pro Rounded" pitchFamily="2" charset="0"/>
                <a:ea typeface="SF Pro Rounded" pitchFamily="2" charset="0"/>
                <a:cs typeface="SF Pro Rounded" pitchFamily="2" charset="0"/>
              </a:rPr>
              <a:t>.</a:t>
            </a:r>
            <a:endParaRPr lang="vi-VN" sz="2800" dirty="0">
              <a:latin typeface="SF Pro Rounded" pitchFamily="2" charset="0"/>
              <a:ea typeface="SF Pro Rounded" pitchFamily="2" charset="0"/>
              <a:cs typeface="SF Pro Rounded" pitchFamily="2" charset="0"/>
            </a:endParaRPr>
          </a:p>
          <a:p>
            <a:pPr algn="just"/>
            <a:endParaRPr lang="en-US" sz="2800" b="1" dirty="0">
              <a:latin typeface="SF Pro Rounded" pitchFamily="2" charset="0"/>
              <a:ea typeface="SF Pro Rounded" pitchFamily="2" charset="0"/>
              <a:cs typeface="SF Pro Rounded" pitchFamily="2" charset="0"/>
            </a:endParaRPr>
          </a:p>
        </p:txBody>
      </p:sp>
    </p:spTree>
    <p:extLst>
      <p:ext uri="{BB962C8B-B14F-4D97-AF65-F5344CB8AC3E}">
        <p14:creationId xmlns:p14="http://schemas.microsoft.com/office/powerpoint/2010/main" val="4997223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dirty="0" err="1">
                <a:latin typeface="SF Pro Rounded" pitchFamily="2" charset="0"/>
                <a:ea typeface="SF Pro Rounded" pitchFamily="2" charset="0"/>
                <a:cs typeface="SF Pro Rounded" pitchFamily="2" charset="0"/>
              </a:rPr>
              <a:t>Tiến</a:t>
            </a:r>
            <a:r>
              <a:rPr lang="en-US" dirty="0">
                <a:latin typeface="SF Pro Rounded" pitchFamily="2" charset="0"/>
                <a:ea typeface="SF Pro Rounded" pitchFamily="2" charset="0"/>
                <a:cs typeface="SF Pro Rounded" pitchFamily="2" charset="0"/>
              </a:rPr>
              <a:t> </a:t>
            </a:r>
            <a:r>
              <a:rPr lang="en-US" dirty="0" err="1">
                <a:latin typeface="SF Pro Rounded" pitchFamily="2" charset="0"/>
                <a:ea typeface="SF Pro Rounded" pitchFamily="2" charset="0"/>
                <a:cs typeface="SF Pro Rounded" pitchFamily="2" charset="0"/>
              </a:rPr>
              <a:t>độ</a:t>
            </a:r>
            <a:r>
              <a:rPr lang="en-US" dirty="0">
                <a:latin typeface="SF Pro Rounded" pitchFamily="2" charset="0"/>
                <a:ea typeface="SF Pro Rounded" pitchFamily="2" charset="0"/>
                <a:cs typeface="SF Pro Rounded" pitchFamily="2" charset="0"/>
              </a:rPr>
              <a:t> </a:t>
            </a:r>
            <a:r>
              <a:rPr lang="en-US" dirty="0" err="1">
                <a:latin typeface="SF Pro Rounded" pitchFamily="2" charset="0"/>
                <a:ea typeface="SF Pro Rounded" pitchFamily="2" charset="0"/>
                <a:cs typeface="SF Pro Rounded" pitchFamily="2" charset="0"/>
              </a:rPr>
              <a:t>thực</a:t>
            </a:r>
            <a:r>
              <a:rPr lang="en-US" dirty="0">
                <a:latin typeface="SF Pro Rounded" pitchFamily="2" charset="0"/>
                <a:ea typeface="SF Pro Rounded" pitchFamily="2" charset="0"/>
                <a:cs typeface="SF Pro Rounded" pitchFamily="2" charset="0"/>
              </a:rPr>
              <a:t> </a:t>
            </a:r>
            <a:r>
              <a:rPr lang="en-US" dirty="0" err="1">
                <a:latin typeface="SF Pro Rounded" pitchFamily="2" charset="0"/>
                <a:ea typeface="SF Pro Rounded" pitchFamily="2" charset="0"/>
                <a:cs typeface="SF Pro Rounded" pitchFamily="2" charset="0"/>
              </a:rPr>
              <a:t>hiện</a:t>
            </a:r>
            <a:endParaRPr lang="en-US" dirty="0">
              <a:latin typeface="SF Pro Rounded" pitchFamily="2" charset="0"/>
              <a:ea typeface="SF Pro Rounded" pitchFamily="2" charset="0"/>
              <a:cs typeface="SF Pro Rounded" pitchFamily="2" charset="0"/>
            </a:endParaRPr>
          </a:p>
        </p:txBody>
      </p:sp>
      <p:sp>
        <p:nvSpPr>
          <p:cNvPr id="5" name="Slide Number Placeholder 5">
            <a:extLst>
              <a:ext uri="{FF2B5EF4-FFF2-40B4-BE49-F238E27FC236}">
                <a16:creationId xmlns:a16="http://schemas.microsoft.com/office/drawing/2014/main" id="{63114880-DADC-4F85-86A5-B5EC46980DB7}"/>
              </a:ext>
            </a:extLst>
          </p:cNvPr>
          <p:cNvSpPr>
            <a:spLocks noGrp="1"/>
          </p:cNvSpPr>
          <p:nvPr>
            <p:ph type="sldNum" sz="quarter" idx="11"/>
          </p:nvPr>
        </p:nvSpPr>
        <p:spPr/>
        <p:txBody>
          <a:bodyPr/>
          <a:lstStyle/>
          <a:p>
            <a:fld id="{FEA1243F-3000-4347-94A4-FBDEAD3122CB}" type="slidenum">
              <a:rPr lang="en-US" smtClean="0">
                <a:latin typeface="SF Pro Rounded" pitchFamily="2" charset="0"/>
                <a:ea typeface="SF Pro Rounded" pitchFamily="2" charset="0"/>
                <a:cs typeface="SF Pro Rounded" pitchFamily="2" charset="0"/>
              </a:rPr>
              <a:pPr/>
              <a:t>15</a:t>
            </a:fld>
            <a:endParaRPr lang="en-US" dirty="0">
              <a:latin typeface="SF Pro Rounded" pitchFamily="2" charset="0"/>
              <a:ea typeface="SF Pro Rounded" pitchFamily="2" charset="0"/>
              <a:cs typeface="SF Pro Rounded" pitchFamily="2" charset="0"/>
            </a:endParaRPr>
          </a:p>
        </p:txBody>
      </p:sp>
      <p:sp>
        <p:nvSpPr>
          <p:cNvPr id="3" name="Rectangle 2"/>
          <p:cNvSpPr>
            <a:spLocks noGrp="1"/>
          </p:cNvSpPr>
          <p:nvPr>
            <p:ph idx="1"/>
          </p:nvPr>
        </p:nvSpPr>
        <p:spPr>
          <a:xfrm>
            <a:off x="622300" y="1447800"/>
            <a:ext cx="10960100" cy="4898946"/>
          </a:xfrm>
        </p:spPr>
        <p:txBody>
          <a:bodyPr>
            <a:noAutofit/>
          </a:bodyPr>
          <a:lstStyle/>
          <a:p>
            <a:r>
              <a:rPr lang="en-US" sz="2800" b="1" dirty="0">
                <a:solidFill>
                  <a:schemeClr val="bg1"/>
                </a:solidFill>
                <a:latin typeface="SF Pro Rounded" pitchFamily="2" charset="0"/>
                <a:ea typeface="SF Pro Rounded" pitchFamily="2" charset="0"/>
                <a:cs typeface="SF Pro Rounded" pitchFamily="2" charset="0"/>
              </a:rPr>
              <a:t>Tính </a:t>
            </a:r>
            <a:r>
              <a:rPr lang="en-US" sz="2800" b="1" dirty="0" err="1">
                <a:solidFill>
                  <a:schemeClr val="bg1"/>
                </a:solidFill>
                <a:latin typeface="SF Pro Rounded" pitchFamily="2" charset="0"/>
                <a:ea typeface="SF Pro Rounded" pitchFamily="2" charset="0"/>
                <a:cs typeface="SF Pro Rounded" pitchFamily="2" charset="0"/>
              </a:rPr>
              <a:t>trừu</a:t>
            </a:r>
            <a:r>
              <a:rPr lang="en-US" sz="2800" b="1" dirty="0">
                <a:solidFill>
                  <a:schemeClr val="bg1"/>
                </a:solidFill>
                <a:latin typeface="SF Pro Rounded" pitchFamily="2" charset="0"/>
                <a:ea typeface="SF Pro Rounded" pitchFamily="2" charset="0"/>
                <a:cs typeface="SF Pro Rounded" pitchFamily="2" charset="0"/>
              </a:rPr>
              <a:t> </a:t>
            </a:r>
            <a:r>
              <a:rPr lang="en-US" sz="2800" b="1" dirty="0" err="1">
                <a:solidFill>
                  <a:schemeClr val="bg1"/>
                </a:solidFill>
                <a:latin typeface="SF Pro Rounded" pitchFamily="2" charset="0"/>
                <a:ea typeface="SF Pro Rounded" pitchFamily="2" charset="0"/>
                <a:cs typeface="SF Pro Rounded" pitchFamily="2" charset="0"/>
              </a:rPr>
              <a:t>tượng</a:t>
            </a:r>
            <a:endParaRPr lang="en-US" sz="2800" b="1" dirty="0">
              <a:solidFill>
                <a:schemeClr val="bg1"/>
              </a:solidFill>
              <a:latin typeface="SF Pro Rounded" pitchFamily="2" charset="0"/>
              <a:ea typeface="SF Pro Rounded" pitchFamily="2" charset="0"/>
              <a:cs typeface="SF Pro Rounded" pitchFamily="2" charset="0"/>
            </a:endParaRPr>
          </a:p>
          <a:p>
            <a:r>
              <a:rPr lang="vi-VN" sz="2400" dirty="0">
                <a:solidFill>
                  <a:schemeClr val="bg1"/>
                </a:solidFill>
                <a:latin typeface="SF Pro Rounded" pitchFamily="2" charset="0"/>
                <a:ea typeface="SF Pro Rounded" pitchFamily="2" charset="0"/>
                <a:cs typeface="SF Pro Rounded" pitchFamily="2" charset="0"/>
              </a:rPr>
              <a:t>Trong Python, tính trừu tượng được thể hiện thông qua class trừu tượng</a:t>
            </a:r>
            <a:r>
              <a:rPr lang="en-US" sz="2400" dirty="0">
                <a:solidFill>
                  <a:schemeClr val="bg1"/>
                </a:solidFill>
                <a:latin typeface="SF Pro Rounded" pitchFamily="2" charset="0"/>
                <a:ea typeface="SF Pro Rounded" pitchFamily="2" charset="0"/>
                <a:cs typeface="SF Pro Rounded" pitchFamily="2" charset="0"/>
              </a:rPr>
              <a:t>. </a:t>
            </a:r>
            <a:r>
              <a:rPr lang="vi-VN" sz="2400" dirty="0">
                <a:solidFill>
                  <a:schemeClr val="bg1"/>
                </a:solidFill>
                <a:latin typeface="SF Pro Rounded" pitchFamily="2" charset="0"/>
                <a:ea typeface="SF Pro Rounded" pitchFamily="2" charset="0"/>
                <a:cs typeface="SF Pro Rounded" pitchFamily="2" charset="0"/>
              </a:rPr>
              <a:t>Class chứa các phương thức trừu tượng </a:t>
            </a:r>
            <a:r>
              <a:rPr lang="vi-VN" sz="2400" dirty="0">
                <a:solidFill>
                  <a:srgbClr val="FF0000"/>
                </a:solidFill>
                <a:latin typeface="SF Pro Rounded" pitchFamily="2" charset="0"/>
                <a:ea typeface="SF Pro Rounded" pitchFamily="2" charset="0"/>
                <a:cs typeface="SF Pro Rounded" pitchFamily="2" charset="0"/>
              </a:rPr>
              <a:t>(abstract method) </a:t>
            </a:r>
            <a:r>
              <a:rPr lang="vi-VN" sz="2400" dirty="0">
                <a:solidFill>
                  <a:schemeClr val="bg1"/>
                </a:solidFill>
                <a:latin typeface="SF Pro Rounded" pitchFamily="2" charset="0"/>
                <a:ea typeface="SF Pro Rounded" pitchFamily="2" charset="0"/>
                <a:cs typeface="SF Pro Rounded" pitchFamily="2" charset="0"/>
              </a:rPr>
              <a:t>gọi là lớp trừu tượng </a:t>
            </a:r>
            <a:r>
              <a:rPr lang="vi-VN" sz="2400" dirty="0">
                <a:solidFill>
                  <a:srgbClr val="FF0000"/>
                </a:solidFill>
                <a:latin typeface="SF Pro Rounded" pitchFamily="2" charset="0"/>
                <a:ea typeface="SF Pro Rounded" pitchFamily="2" charset="0"/>
                <a:cs typeface="SF Pro Rounded" pitchFamily="2" charset="0"/>
              </a:rPr>
              <a:t>(abstract class)</a:t>
            </a:r>
            <a:endParaRPr lang="vi-VN" sz="2400" dirty="0">
              <a:solidFill>
                <a:schemeClr val="bg1"/>
              </a:solidFill>
              <a:latin typeface="SF Pro Rounded" pitchFamily="2" charset="0"/>
              <a:ea typeface="SF Pro Rounded" pitchFamily="2" charset="0"/>
              <a:cs typeface="SF Pro Rounded" pitchFamily="2" charset="0"/>
            </a:endParaRPr>
          </a:p>
          <a:p>
            <a:pPr marL="406908" indent="-342900">
              <a:buClrTx/>
              <a:buFont typeface="Courier New" panose="02070309020205020404" pitchFamily="49" charset="0"/>
              <a:buChar char="o"/>
            </a:pPr>
            <a:r>
              <a:rPr lang="vi-VN" sz="2400" dirty="0">
                <a:solidFill>
                  <a:schemeClr val="bg1"/>
                </a:solidFill>
                <a:latin typeface="SF Pro Rounded" pitchFamily="2" charset="0"/>
                <a:ea typeface="SF Pro Rounded" pitchFamily="2" charset="0"/>
                <a:cs typeface="SF Pro Rounded" pitchFamily="2" charset="0"/>
              </a:rPr>
              <a:t>Các phương thức trừu tượng không chứa các lệnh thực thi. </a:t>
            </a:r>
          </a:p>
          <a:p>
            <a:pPr marL="406908" indent="-342900">
              <a:buClrTx/>
              <a:buFont typeface="Courier New" panose="02070309020205020404" pitchFamily="49" charset="0"/>
              <a:buChar char="o"/>
            </a:pPr>
            <a:r>
              <a:rPr lang="vi-VN" sz="2400" dirty="0">
                <a:solidFill>
                  <a:schemeClr val="bg1"/>
                </a:solidFill>
                <a:latin typeface="SF Pro Rounded" pitchFamily="2" charset="0"/>
                <a:ea typeface="SF Pro Rounded" pitchFamily="2" charset="0"/>
                <a:cs typeface="SF Pro Rounded" pitchFamily="2" charset="0"/>
              </a:rPr>
              <a:t>Class trừu tượng không thể tự khởi tạo, chỉ có thể khởi tạo thông qua các class con kế thừa lại nó. </a:t>
            </a:r>
          </a:p>
          <a:p>
            <a:pPr marL="406908" indent="-342900">
              <a:buClrTx/>
              <a:buFont typeface="Courier New" panose="02070309020205020404" pitchFamily="49" charset="0"/>
              <a:buChar char="o"/>
            </a:pPr>
            <a:r>
              <a:rPr lang="vi-VN" sz="2400" dirty="0">
                <a:solidFill>
                  <a:schemeClr val="bg1"/>
                </a:solidFill>
                <a:latin typeface="SF Pro Rounded" pitchFamily="2" charset="0"/>
                <a:ea typeface="SF Pro Rounded" pitchFamily="2" charset="0"/>
                <a:cs typeface="SF Pro Rounded" pitchFamily="2" charset="0"/>
              </a:rPr>
              <a:t>Một class con kế thừa lại abstract class phải khai báo lại toàn bộ các pt trừu tượng có trong abstract class</a:t>
            </a:r>
          </a:p>
          <a:p>
            <a:pPr marL="406908" indent="-342900">
              <a:buClrTx/>
              <a:buFont typeface="Courier New" panose="02070309020205020404" pitchFamily="49" charset="0"/>
              <a:buChar char="o"/>
            </a:pPr>
            <a:r>
              <a:rPr lang="vi-VN" sz="2400" dirty="0">
                <a:solidFill>
                  <a:schemeClr val="bg1"/>
                </a:solidFill>
                <a:latin typeface="SF Pro Rounded" pitchFamily="2" charset="0"/>
                <a:ea typeface="SF Pro Rounded" pitchFamily="2" charset="0"/>
                <a:cs typeface="SF Pro Rounded" pitchFamily="2" charset="0"/>
              </a:rPr>
              <a:t>Abstract class có thể xem là một bản thiết kế cho các class khác</a:t>
            </a:r>
            <a:r>
              <a:rPr lang="en-US" sz="2400" dirty="0">
                <a:solidFill>
                  <a:schemeClr val="bg1"/>
                </a:solidFill>
                <a:latin typeface="SF Pro Rounded" pitchFamily="2" charset="0"/>
                <a:ea typeface="SF Pro Rounded" pitchFamily="2" charset="0"/>
                <a:cs typeface="SF Pro Rounded" pitchFamily="2" charset="0"/>
              </a:rPr>
              <a:t>.</a:t>
            </a:r>
            <a:endParaRPr lang="vi-VN" sz="2400" dirty="0">
              <a:solidFill>
                <a:schemeClr val="bg1"/>
              </a:solidFill>
              <a:latin typeface="SF Pro Rounded" pitchFamily="2" charset="0"/>
              <a:ea typeface="SF Pro Rounded" pitchFamily="2" charset="0"/>
              <a:cs typeface="SF Pro Rounded" pitchFamily="2" charset="0"/>
            </a:endParaRPr>
          </a:p>
          <a:p>
            <a:pPr marL="521208" indent="-457200">
              <a:buClrTx/>
              <a:buFont typeface="Courier New" panose="02070309020205020404" pitchFamily="49" charset="0"/>
              <a:buChar char="o"/>
            </a:pPr>
            <a:endParaRPr lang="en-US" sz="3200" b="1" dirty="0">
              <a:solidFill>
                <a:schemeClr val="bg1"/>
              </a:solidFill>
              <a:latin typeface="SF Pro Rounded" pitchFamily="2" charset="0"/>
              <a:ea typeface="SF Pro Rounded" pitchFamily="2" charset="0"/>
              <a:cs typeface="SF Pro Rounded" pitchFamily="2" charset="0"/>
            </a:endParaRPr>
          </a:p>
        </p:txBody>
      </p:sp>
    </p:spTree>
    <p:extLst>
      <p:ext uri="{BB962C8B-B14F-4D97-AF65-F5344CB8AC3E}">
        <p14:creationId xmlns:p14="http://schemas.microsoft.com/office/powerpoint/2010/main" val="40507916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dirty="0" err="1">
                <a:latin typeface="SF Pro Rounded" pitchFamily="2" charset="0"/>
                <a:ea typeface="SF Pro Rounded" pitchFamily="2" charset="0"/>
                <a:cs typeface="SF Pro Rounded" pitchFamily="2" charset="0"/>
              </a:rPr>
              <a:t>Tiến</a:t>
            </a:r>
            <a:r>
              <a:rPr lang="en-US" dirty="0">
                <a:latin typeface="SF Pro Rounded" pitchFamily="2" charset="0"/>
                <a:ea typeface="SF Pro Rounded" pitchFamily="2" charset="0"/>
                <a:cs typeface="SF Pro Rounded" pitchFamily="2" charset="0"/>
              </a:rPr>
              <a:t> </a:t>
            </a:r>
            <a:r>
              <a:rPr lang="en-US" dirty="0" err="1">
                <a:latin typeface="SF Pro Rounded" pitchFamily="2" charset="0"/>
                <a:ea typeface="SF Pro Rounded" pitchFamily="2" charset="0"/>
                <a:cs typeface="SF Pro Rounded" pitchFamily="2" charset="0"/>
              </a:rPr>
              <a:t>độ</a:t>
            </a:r>
            <a:r>
              <a:rPr lang="en-US" dirty="0">
                <a:latin typeface="SF Pro Rounded" pitchFamily="2" charset="0"/>
                <a:ea typeface="SF Pro Rounded" pitchFamily="2" charset="0"/>
                <a:cs typeface="SF Pro Rounded" pitchFamily="2" charset="0"/>
              </a:rPr>
              <a:t> </a:t>
            </a:r>
            <a:r>
              <a:rPr lang="en-US" dirty="0" err="1">
                <a:latin typeface="SF Pro Rounded" pitchFamily="2" charset="0"/>
                <a:ea typeface="SF Pro Rounded" pitchFamily="2" charset="0"/>
                <a:cs typeface="SF Pro Rounded" pitchFamily="2" charset="0"/>
              </a:rPr>
              <a:t>thực</a:t>
            </a:r>
            <a:r>
              <a:rPr lang="en-US" dirty="0">
                <a:latin typeface="SF Pro Rounded" pitchFamily="2" charset="0"/>
                <a:ea typeface="SF Pro Rounded" pitchFamily="2" charset="0"/>
                <a:cs typeface="SF Pro Rounded" pitchFamily="2" charset="0"/>
              </a:rPr>
              <a:t> </a:t>
            </a:r>
            <a:r>
              <a:rPr lang="en-US" dirty="0" err="1">
                <a:latin typeface="SF Pro Rounded" pitchFamily="2" charset="0"/>
                <a:ea typeface="SF Pro Rounded" pitchFamily="2" charset="0"/>
                <a:cs typeface="SF Pro Rounded" pitchFamily="2" charset="0"/>
              </a:rPr>
              <a:t>hiện</a:t>
            </a:r>
            <a:endParaRPr lang="en-US" dirty="0">
              <a:latin typeface="SF Pro Rounded" pitchFamily="2" charset="0"/>
              <a:ea typeface="SF Pro Rounded" pitchFamily="2" charset="0"/>
              <a:cs typeface="SF Pro Rounded" pitchFamily="2" charset="0"/>
            </a:endParaRPr>
          </a:p>
        </p:txBody>
      </p:sp>
      <p:sp>
        <p:nvSpPr>
          <p:cNvPr id="5" name="Slide Number Placeholder 5">
            <a:extLst>
              <a:ext uri="{FF2B5EF4-FFF2-40B4-BE49-F238E27FC236}">
                <a16:creationId xmlns:a16="http://schemas.microsoft.com/office/drawing/2014/main" id="{63114880-DADC-4F85-86A5-B5EC46980DB7}"/>
              </a:ext>
            </a:extLst>
          </p:cNvPr>
          <p:cNvSpPr>
            <a:spLocks noGrp="1"/>
          </p:cNvSpPr>
          <p:nvPr>
            <p:ph type="sldNum" sz="quarter" idx="11"/>
          </p:nvPr>
        </p:nvSpPr>
        <p:spPr/>
        <p:txBody>
          <a:bodyPr/>
          <a:lstStyle/>
          <a:p>
            <a:fld id="{FEA1243F-3000-4347-94A4-FBDEAD3122CB}" type="slidenum">
              <a:rPr lang="en-US" smtClean="0">
                <a:latin typeface="SF Pro Rounded" pitchFamily="2" charset="0"/>
                <a:ea typeface="SF Pro Rounded" pitchFamily="2" charset="0"/>
                <a:cs typeface="SF Pro Rounded" pitchFamily="2" charset="0"/>
              </a:rPr>
              <a:pPr/>
              <a:t>16</a:t>
            </a:fld>
            <a:endParaRPr lang="en-US" dirty="0">
              <a:latin typeface="SF Pro Rounded" pitchFamily="2" charset="0"/>
              <a:ea typeface="SF Pro Rounded" pitchFamily="2" charset="0"/>
              <a:cs typeface="SF Pro Rounded" pitchFamily="2" charset="0"/>
            </a:endParaRPr>
          </a:p>
        </p:txBody>
      </p:sp>
      <p:sp>
        <p:nvSpPr>
          <p:cNvPr id="3" name="Rectangle 2"/>
          <p:cNvSpPr>
            <a:spLocks noGrp="1"/>
          </p:cNvSpPr>
          <p:nvPr>
            <p:ph idx="1"/>
          </p:nvPr>
        </p:nvSpPr>
        <p:spPr>
          <a:xfrm>
            <a:off x="622300" y="1447800"/>
            <a:ext cx="10960100" cy="4898946"/>
          </a:xfrm>
        </p:spPr>
        <p:txBody>
          <a:bodyPr>
            <a:noAutofit/>
          </a:bodyPr>
          <a:lstStyle/>
          <a:p>
            <a:r>
              <a:rPr lang="en-US" sz="2800" b="1" dirty="0">
                <a:solidFill>
                  <a:schemeClr val="bg1"/>
                </a:solidFill>
                <a:latin typeface="SF Pro Rounded" pitchFamily="2" charset="0"/>
                <a:ea typeface="SF Pro Rounded" pitchFamily="2" charset="0"/>
                <a:cs typeface="SF Pro Rounded" pitchFamily="2" charset="0"/>
              </a:rPr>
              <a:t>Tính </a:t>
            </a:r>
            <a:r>
              <a:rPr lang="en-US" sz="2800" b="1" dirty="0" err="1">
                <a:solidFill>
                  <a:schemeClr val="bg1"/>
                </a:solidFill>
                <a:latin typeface="SF Pro Rounded" pitchFamily="2" charset="0"/>
                <a:ea typeface="SF Pro Rounded" pitchFamily="2" charset="0"/>
                <a:cs typeface="SF Pro Rounded" pitchFamily="2" charset="0"/>
              </a:rPr>
              <a:t>trừu</a:t>
            </a:r>
            <a:r>
              <a:rPr lang="en-US" sz="2800" b="1" dirty="0">
                <a:solidFill>
                  <a:schemeClr val="bg1"/>
                </a:solidFill>
                <a:latin typeface="SF Pro Rounded" pitchFamily="2" charset="0"/>
                <a:ea typeface="SF Pro Rounded" pitchFamily="2" charset="0"/>
                <a:cs typeface="SF Pro Rounded" pitchFamily="2" charset="0"/>
              </a:rPr>
              <a:t> </a:t>
            </a:r>
            <a:r>
              <a:rPr lang="en-US" sz="2800" b="1" dirty="0" err="1">
                <a:solidFill>
                  <a:schemeClr val="bg1"/>
                </a:solidFill>
                <a:latin typeface="SF Pro Rounded" pitchFamily="2" charset="0"/>
                <a:ea typeface="SF Pro Rounded" pitchFamily="2" charset="0"/>
                <a:cs typeface="SF Pro Rounded" pitchFamily="2" charset="0"/>
              </a:rPr>
              <a:t>tượng</a:t>
            </a:r>
            <a:endParaRPr lang="en-US" sz="2800" b="1" dirty="0">
              <a:solidFill>
                <a:schemeClr val="bg1"/>
              </a:solidFill>
              <a:latin typeface="SF Pro Rounded" pitchFamily="2" charset="0"/>
              <a:ea typeface="SF Pro Rounded" pitchFamily="2" charset="0"/>
              <a:cs typeface="SF Pro Rounded" pitchFamily="2" charset="0"/>
            </a:endParaRPr>
          </a:p>
          <a:p>
            <a:r>
              <a:rPr lang="vi-VN" sz="2400" dirty="0">
                <a:solidFill>
                  <a:schemeClr val="bg1"/>
                </a:solidFill>
                <a:latin typeface="SF Pro Rounded" pitchFamily="2" charset="0"/>
                <a:ea typeface="SF Pro Rounded" pitchFamily="2" charset="0"/>
                <a:cs typeface="SF Pro Rounded" pitchFamily="2" charset="0"/>
              </a:rPr>
              <a:t>Cú pháp: gọi module Abstract Base Classes (</a:t>
            </a:r>
            <a:r>
              <a:rPr lang="vi-VN" sz="2400" dirty="0">
                <a:solidFill>
                  <a:srgbClr val="00B050"/>
                </a:solidFill>
                <a:latin typeface="SF Pro Rounded" pitchFamily="2" charset="0"/>
                <a:ea typeface="SF Pro Rounded" pitchFamily="2" charset="0"/>
                <a:cs typeface="SF Pro Rounded" pitchFamily="2" charset="0"/>
              </a:rPr>
              <a:t>ABC</a:t>
            </a:r>
            <a:r>
              <a:rPr lang="vi-VN" sz="2400" dirty="0">
                <a:solidFill>
                  <a:schemeClr val="bg1"/>
                </a:solidFill>
                <a:latin typeface="SF Pro Rounded" pitchFamily="2" charset="0"/>
                <a:ea typeface="SF Pro Rounded" pitchFamily="2" charset="0"/>
                <a:cs typeface="SF Pro Rounded" pitchFamily="2" charset="0"/>
              </a:rPr>
              <a:t>) để dùng </a:t>
            </a:r>
            <a:r>
              <a:rPr lang="vi-VN" sz="2400" dirty="0">
                <a:solidFill>
                  <a:srgbClr val="00B050"/>
                </a:solidFill>
                <a:latin typeface="SF Pro Rounded" pitchFamily="2" charset="0"/>
                <a:ea typeface="SF Pro Rounded" pitchFamily="2" charset="0"/>
                <a:cs typeface="SF Pro Rounded" pitchFamily="2" charset="0"/>
              </a:rPr>
              <a:t>abstract class</a:t>
            </a:r>
            <a:endParaRPr lang="en-US" sz="2400" dirty="0">
              <a:solidFill>
                <a:srgbClr val="00B050"/>
              </a:solidFill>
              <a:latin typeface="SF Pro Rounded" pitchFamily="2" charset="0"/>
              <a:ea typeface="SF Pro Rounded" pitchFamily="2" charset="0"/>
              <a:cs typeface="SF Pro Rounded" pitchFamily="2" charset="0"/>
            </a:endParaRPr>
          </a:p>
          <a:p>
            <a:endParaRPr lang="vi-VN" sz="2400" dirty="0">
              <a:solidFill>
                <a:srgbClr val="00B050"/>
              </a:solidFill>
              <a:latin typeface="SF Pro Rounded" pitchFamily="2" charset="0"/>
              <a:ea typeface="SF Pro Rounded" pitchFamily="2" charset="0"/>
              <a:cs typeface="SF Pro Rounded" pitchFamily="2" charset="0"/>
            </a:endParaRPr>
          </a:p>
          <a:p>
            <a:r>
              <a:rPr lang="vi-VN" sz="2400" dirty="0">
                <a:solidFill>
                  <a:schemeClr val="bg1"/>
                </a:solidFill>
                <a:latin typeface="SF Pro Rounded" pitchFamily="2" charset="0"/>
                <a:ea typeface="SF Pro Rounded" pitchFamily="2" charset="0"/>
                <a:cs typeface="SF Pro Rounded" pitchFamily="2" charset="0"/>
              </a:rPr>
              <a:t>from abc import </a:t>
            </a:r>
            <a:r>
              <a:rPr lang="vi-VN" sz="2400" dirty="0">
                <a:solidFill>
                  <a:srgbClr val="00B050"/>
                </a:solidFill>
                <a:latin typeface="SF Pro Rounded" pitchFamily="2" charset="0"/>
                <a:ea typeface="SF Pro Rounded" pitchFamily="2" charset="0"/>
                <a:cs typeface="SF Pro Rounded" pitchFamily="2" charset="0"/>
              </a:rPr>
              <a:t>ABC  </a:t>
            </a:r>
          </a:p>
          <a:p>
            <a:r>
              <a:rPr lang="vi-VN" sz="2400" dirty="0">
                <a:solidFill>
                  <a:schemeClr val="bg1"/>
                </a:solidFill>
                <a:latin typeface="SF Pro Rounded" pitchFamily="2" charset="0"/>
                <a:ea typeface="SF Pro Rounded" pitchFamily="2" charset="0"/>
                <a:cs typeface="SF Pro Rounded" pitchFamily="2" charset="0"/>
              </a:rPr>
              <a:t>class TenClass(</a:t>
            </a:r>
            <a:r>
              <a:rPr lang="vi-VN" sz="2400" dirty="0">
                <a:solidFill>
                  <a:srgbClr val="00B050"/>
                </a:solidFill>
                <a:latin typeface="SF Pro Rounded" pitchFamily="2" charset="0"/>
                <a:ea typeface="SF Pro Rounded" pitchFamily="2" charset="0"/>
                <a:cs typeface="SF Pro Rounded" pitchFamily="2" charset="0"/>
              </a:rPr>
              <a:t>ABC</a:t>
            </a:r>
            <a:r>
              <a:rPr lang="vi-VN" sz="2400" dirty="0">
                <a:solidFill>
                  <a:schemeClr val="bg1"/>
                </a:solidFill>
                <a:latin typeface="SF Pro Rounded" pitchFamily="2" charset="0"/>
                <a:ea typeface="SF Pro Rounded" pitchFamily="2" charset="0"/>
                <a:cs typeface="SF Pro Rounded" pitchFamily="2" charset="0"/>
              </a:rPr>
              <a:t>):  </a:t>
            </a:r>
          </a:p>
          <a:p>
            <a:r>
              <a:rPr lang="vi-VN" sz="2400" dirty="0">
                <a:solidFill>
                  <a:schemeClr val="bg1"/>
                </a:solidFill>
                <a:latin typeface="SF Pro Rounded" pitchFamily="2" charset="0"/>
                <a:ea typeface="SF Pro Rounded" pitchFamily="2" charset="0"/>
                <a:cs typeface="SF Pro Rounded" pitchFamily="2" charset="0"/>
              </a:rPr>
              <a:t>	&lt;code&gt;</a:t>
            </a:r>
          </a:p>
          <a:p>
            <a:pPr marL="521208" indent="-457200">
              <a:buClrTx/>
              <a:buFont typeface="Courier New" panose="02070309020205020404" pitchFamily="49" charset="0"/>
              <a:buChar char="o"/>
            </a:pPr>
            <a:endParaRPr lang="en-US" sz="3200" b="1" dirty="0">
              <a:solidFill>
                <a:schemeClr val="bg1"/>
              </a:solidFill>
              <a:latin typeface="SF Pro Rounded" pitchFamily="2" charset="0"/>
              <a:ea typeface="SF Pro Rounded" pitchFamily="2" charset="0"/>
              <a:cs typeface="SF Pro Rounded" pitchFamily="2" charset="0"/>
            </a:endParaRPr>
          </a:p>
        </p:txBody>
      </p:sp>
    </p:spTree>
    <p:extLst>
      <p:ext uri="{BB962C8B-B14F-4D97-AF65-F5344CB8AC3E}">
        <p14:creationId xmlns:p14="http://schemas.microsoft.com/office/powerpoint/2010/main" val="1432105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dirty="0" err="1">
                <a:latin typeface="SF Pro Rounded" pitchFamily="2" charset="0"/>
                <a:ea typeface="SF Pro Rounded" pitchFamily="2" charset="0"/>
                <a:cs typeface="SF Pro Rounded" pitchFamily="2" charset="0"/>
              </a:rPr>
              <a:t>Tiến</a:t>
            </a:r>
            <a:r>
              <a:rPr lang="en-US" dirty="0">
                <a:latin typeface="SF Pro Rounded" pitchFamily="2" charset="0"/>
                <a:ea typeface="SF Pro Rounded" pitchFamily="2" charset="0"/>
                <a:cs typeface="SF Pro Rounded" pitchFamily="2" charset="0"/>
              </a:rPr>
              <a:t> </a:t>
            </a:r>
            <a:r>
              <a:rPr lang="en-US" dirty="0" err="1">
                <a:latin typeface="SF Pro Rounded" pitchFamily="2" charset="0"/>
                <a:ea typeface="SF Pro Rounded" pitchFamily="2" charset="0"/>
                <a:cs typeface="SF Pro Rounded" pitchFamily="2" charset="0"/>
              </a:rPr>
              <a:t>độ</a:t>
            </a:r>
            <a:r>
              <a:rPr lang="en-US" dirty="0">
                <a:latin typeface="SF Pro Rounded" pitchFamily="2" charset="0"/>
                <a:ea typeface="SF Pro Rounded" pitchFamily="2" charset="0"/>
                <a:cs typeface="SF Pro Rounded" pitchFamily="2" charset="0"/>
              </a:rPr>
              <a:t> </a:t>
            </a:r>
            <a:r>
              <a:rPr lang="en-US" dirty="0" err="1">
                <a:latin typeface="SF Pro Rounded" pitchFamily="2" charset="0"/>
                <a:ea typeface="SF Pro Rounded" pitchFamily="2" charset="0"/>
                <a:cs typeface="SF Pro Rounded" pitchFamily="2" charset="0"/>
              </a:rPr>
              <a:t>thực</a:t>
            </a:r>
            <a:r>
              <a:rPr lang="en-US" dirty="0">
                <a:latin typeface="SF Pro Rounded" pitchFamily="2" charset="0"/>
                <a:ea typeface="SF Pro Rounded" pitchFamily="2" charset="0"/>
                <a:cs typeface="SF Pro Rounded" pitchFamily="2" charset="0"/>
              </a:rPr>
              <a:t> </a:t>
            </a:r>
            <a:r>
              <a:rPr lang="en-US" dirty="0" err="1">
                <a:latin typeface="SF Pro Rounded" pitchFamily="2" charset="0"/>
                <a:ea typeface="SF Pro Rounded" pitchFamily="2" charset="0"/>
                <a:cs typeface="SF Pro Rounded" pitchFamily="2" charset="0"/>
              </a:rPr>
              <a:t>hiện</a:t>
            </a:r>
            <a:endParaRPr lang="en-US" dirty="0">
              <a:latin typeface="SF Pro Rounded" pitchFamily="2" charset="0"/>
              <a:ea typeface="SF Pro Rounded" pitchFamily="2" charset="0"/>
              <a:cs typeface="SF Pro Rounded" pitchFamily="2" charset="0"/>
            </a:endParaRPr>
          </a:p>
        </p:txBody>
      </p:sp>
      <p:sp>
        <p:nvSpPr>
          <p:cNvPr id="5" name="Slide Number Placeholder 5">
            <a:extLst>
              <a:ext uri="{FF2B5EF4-FFF2-40B4-BE49-F238E27FC236}">
                <a16:creationId xmlns:a16="http://schemas.microsoft.com/office/drawing/2014/main" id="{63114880-DADC-4F85-86A5-B5EC46980DB7}"/>
              </a:ext>
            </a:extLst>
          </p:cNvPr>
          <p:cNvSpPr>
            <a:spLocks noGrp="1"/>
          </p:cNvSpPr>
          <p:nvPr>
            <p:ph type="sldNum" sz="quarter" idx="11"/>
          </p:nvPr>
        </p:nvSpPr>
        <p:spPr/>
        <p:txBody>
          <a:bodyPr/>
          <a:lstStyle/>
          <a:p>
            <a:fld id="{FEA1243F-3000-4347-94A4-FBDEAD3122CB}" type="slidenum">
              <a:rPr lang="en-US" smtClean="0">
                <a:latin typeface="SF Pro Rounded" pitchFamily="2" charset="0"/>
                <a:ea typeface="SF Pro Rounded" pitchFamily="2" charset="0"/>
                <a:cs typeface="SF Pro Rounded" pitchFamily="2" charset="0"/>
              </a:rPr>
              <a:pPr/>
              <a:t>17</a:t>
            </a:fld>
            <a:endParaRPr lang="en-US" dirty="0">
              <a:latin typeface="SF Pro Rounded" pitchFamily="2" charset="0"/>
              <a:ea typeface="SF Pro Rounded" pitchFamily="2" charset="0"/>
              <a:cs typeface="SF Pro Rounded" pitchFamily="2" charset="0"/>
            </a:endParaRPr>
          </a:p>
        </p:txBody>
      </p:sp>
      <p:sp>
        <p:nvSpPr>
          <p:cNvPr id="3" name="Rectangle 2"/>
          <p:cNvSpPr>
            <a:spLocks noGrp="1"/>
          </p:cNvSpPr>
          <p:nvPr>
            <p:ph idx="1"/>
          </p:nvPr>
        </p:nvSpPr>
        <p:spPr>
          <a:xfrm>
            <a:off x="1990725" y="1143000"/>
            <a:ext cx="8382000" cy="4898946"/>
          </a:xfrm>
        </p:spPr>
        <p:txBody>
          <a:bodyPr>
            <a:noAutofit/>
          </a:bodyPr>
          <a:lstStyle/>
          <a:p>
            <a:endParaRPr lang="vi-VN" sz="2400" dirty="0">
              <a:solidFill>
                <a:srgbClr val="00B050"/>
              </a:solidFill>
              <a:latin typeface="SF Pro Rounded" pitchFamily="2" charset="0"/>
              <a:ea typeface="SF Pro Rounded" pitchFamily="2" charset="0"/>
              <a:cs typeface="SF Pro Rounded" pitchFamily="2" charset="0"/>
            </a:endParaRPr>
          </a:p>
          <a:p>
            <a:pPr marL="521208" indent="-457200">
              <a:buClrTx/>
              <a:buFont typeface="Courier New" panose="02070309020205020404" pitchFamily="49" charset="0"/>
              <a:buChar char="o"/>
            </a:pPr>
            <a:endParaRPr lang="en-US" sz="3200" b="1" dirty="0">
              <a:solidFill>
                <a:schemeClr val="bg1"/>
              </a:solidFill>
              <a:latin typeface="SF Pro Rounded" pitchFamily="2" charset="0"/>
              <a:ea typeface="SF Pro Rounded" pitchFamily="2" charset="0"/>
              <a:cs typeface="SF Pro Rounded" pitchFamily="2" charset="0"/>
            </a:endParaRPr>
          </a:p>
        </p:txBody>
      </p:sp>
      <p:pic>
        <p:nvPicPr>
          <p:cNvPr id="4" name="Picture 3"/>
          <p:cNvPicPr>
            <a:picLocks noChangeAspect="1"/>
          </p:cNvPicPr>
          <p:nvPr/>
        </p:nvPicPr>
        <p:blipFill>
          <a:blip r:embed="rId3"/>
          <a:stretch>
            <a:fillRect/>
          </a:stretch>
        </p:blipFill>
        <p:spPr>
          <a:xfrm>
            <a:off x="273318" y="1145241"/>
            <a:ext cx="6388100" cy="5636559"/>
          </a:xfrm>
          <a:prstGeom prst="roundRect">
            <a:avLst>
              <a:gd name="adj" fmla="val 4373"/>
            </a:avLst>
          </a:prstGeom>
          <a:ln>
            <a:noFill/>
          </a:ln>
          <a:effectLst/>
        </p:spPr>
      </p:pic>
      <p:pic>
        <p:nvPicPr>
          <p:cNvPr id="6" name="Picture 5"/>
          <p:cNvPicPr>
            <a:picLocks noChangeAspect="1"/>
          </p:cNvPicPr>
          <p:nvPr/>
        </p:nvPicPr>
        <p:blipFill>
          <a:blip r:embed="rId4"/>
          <a:stretch>
            <a:fillRect/>
          </a:stretch>
        </p:blipFill>
        <p:spPr>
          <a:xfrm>
            <a:off x="6181060" y="1145241"/>
            <a:ext cx="5706140" cy="4419600"/>
          </a:xfrm>
          <a:prstGeom prst="roundRect">
            <a:avLst>
              <a:gd name="adj" fmla="val 5301"/>
            </a:avLst>
          </a:prstGeom>
          <a:ln>
            <a:noFill/>
          </a:ln>
          <a:effectLst/>
        </p:spPr>
      </p:pic>
      <p:sp>
        <p:nvSpPr>
          <p:cNvPr id="7" name="Rounded Rectangle 6"/>
          <p:cNvSpPr/>
          <p:nvPr/>
        </p:nvSpPr>
        <p:spPr>
          <a:xfrm>
            <a:off x="6181060" y="5183841"/>
            <a:ext cx="5706140" cy="1597959"/>
          </a:xfrm>
          <a:prstGeom prst="roundRect">
            <a:avLst/>
          </a:prstGeom>
          <a:solidFill>
            <a:srgbClr val="1E1E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8" name="TextBox 7"/>
          <p:cNvSpPr txBox="1"/>
          <p:nvPr/>
        </p:nvSpPr>
        <p:spPr>
          <a:xfrm>
            <a:off x="7004906" y="5334655"/>
            <a:ext cx="4242214" cy="1328023"/>
          </a:xfrm>
          <a:prstGeom prst="roundRect">
            <a:avLst/>
          </a:prstGeom>
          <a:noFill/>
          <a:ln>
            <a:solidFill>
              <a:schemeClr val="tx1"/>
            </a:solidFill>
          </a:ln>
        </p:spPr>
        <p:txBody>
          <a:bodyPr wrap="square" rtlCol="0">
            <a:spAutoFit/>
          </a:bodyPr>
          <a:lstStyle/>
          <a:p>
            <a:r>
              <a:rPr lang="en-US" dirty="0">
                <a:latin typeface="SF Pro Rounded" pitchFamily="2" charset="0"/>
                <a:ea typeface="SF Pro Rounded" pitchFamily="2" charset="0"/>
                <a:cs typeface="SF Pro Rounded" pitchFamily="2" charset="0"/>
              </a:rPr>
              <a:t>Chu vi </a:t>
            </a:r>
            <a:r>
              <a:rPr lang="en-US" dirty="0" err="1">
                <a:latin typeface="SF Pro Rounded" pitchFamily="2" charset="0"/>
                <a:ea typeface="SF Pro Rounded" pitchFamily="2" charset="0"/>
                <a:cs typeface="SF Pro Rounded" pitchFamily="2" charset="0"/>
              </a:rPr>
              <a:t>hinh</a:t>
            </a:r>
            <a:r>
              <a:rPr lang="en-US" dirty="0">
                <a:latin typeface="SF Pro Rounded" pitchFamily="2" charset="0"/>
                <a:ea typeface="SF Pro Rounded" pitchFamily="2" charset="0"/>
                <a:cs typeface="SF Pro Rounded" pitchFamily="2" charset="0"/>
              </a:rPr>
              <a:t> </a:t>
            </a:r>
            <a:r>
              <a:rPr lang="en-US" dirty="0" err="1">
                <a:latin typeface="SF Pro Rounded" pitchFamily="2" charset="0"/>
                <a:ea typeface="SF Pro Rounded" pitchFamily="2" charset="0"/>
                <a:cs typeface="SF Pro Rounded" pitchFamily="2" charset="0"/>
              </a:rPr>
              <a:t>vuong</a:t>
            </a:r>
            <a:r>
              <a:rPr lang="en-US" dirty="0">
                <a:latin typeface="SF Pro Rounded" pitchFamily="2" charset="0"/>
                <a:ea typeface="SF Pro Rounded" pitchFamily="2" charset="0"/>
                <a:cs typeface="SF Pro Rounded" pitchFamily="2" charset="0"/>
              </a:rPr>
              <a:t> =  32</a:t>
            </a:r>
          </a:p>
          <a:p>
            <a:r>
              <a:rPr lang="en-US" dirty="0" err="1">
                <a:latin typeface="SF Pro Rounded" pitchFamily="2" charset="0"/>
                <a:ea typeface="SF Pro Rounded" pitchFamily="2" charset="0"/>
                <a:cs typeface="SF Pro Rounded" pitchFamily="2" charset="0"/>
              </a:rPr>
              <a:t>Hinh</a:t>
            </a:r>
            <a:r>
              <a:rPr lang="en-US" dirty="0">
                <a:latin typeface="SF Pro Rounded" pitchFamily="2" charset="0"/>
                <a:ea typeface="SF Pro Rounded" pitchFamily="2" charset="0"/>
                <a:cs typeface="SF Pro Rounded" pitchFamily="2" charset="0"/>
              </a:rPr>
              <a:t> </a:t>
            </a:r>
            <a:r>
              <a:rPr lang="en-US" dirty="0" err="1">
                <a:latin typeface="SF Pro Rounded" pitchFamily="2" charset="0"/>
                <a:ea typeface="SF Pro Rounded" pitchFamily="2" charset="0"/>
                <a:cs typeface="SF Pro Rounded" pitchFamily="2" charset="0"/>
              </a:rPr>
              <a:t>vuong</a:t>
            </a:r>
            <a:r>
              <a:rPr lang="en-US" dirty="0">
                <a:latin typeface="SF Pro Rounded" pitchFamily="2" charset="0"/>
                <a:ea typeface="SF Pro Rounded" pitchFamily="2" charset="0"/>
                <a:cs typeface="SF Pro Rounded" pitchFamily="2" charset="0"/>
              </a:rPr>
              <a:t> co 4 </a:t>
            </a:r>
            <a:r>
              <a:rPr lang="en-US" dirty="0" err="1">
                <a:latin typeface="SF Pro Rounded" pitchFamily="2" charset="0"/>
                <a:ea typeface="SF Pro Rounded" pitchFamily="2" charset="0"/>
                <a:cs typeface="SF Pro Rounded" pitchFamily="2" charset="0"/>
              </a:rPr>
              <a:t>canh</a:t>
            </a:r>
            <a:r>
              <a:rPr lang="en-US" dirty="0">
                <a:latin typeface="SF Pro Rounded" pitchFamily="2" charset="0"/>
                <a:ea typeface="SF Pro Rounded" pitchFamily="2" charset="0"/>
                <a:cs typeface="SF Pro Rounded" pitchFamily="2" charset="0"/>
              </a:rPr>
              <a:t> bang </a:t>
            </a:r>
            <a:r>
              <a:rPr lang="en-US" dirty="0" err="1">
                <a:latin typeface="SF Pro Rounded" pitchFamily="2" charset="0"/>
                <a:ea typeface="SF Pro Rounded" pitchFamily="2" charset="0"/>
                <a:cs typeface="SF Pro Rounded" pitchFamily="2" charset="0"/>
              </a:rPr>
              <a:t>nhau</a:t>
            </a:r>
            <a:endParaRPr lang="en-US" dirty="0">
              <a:latin typeface="SF Pro Rounded" pitchFamily="2" charset="0"/>
              <a:ea typeface="SF Pro Rounded" pitchFamily="2" charset="0"/>
              <a:cs typeface="SF Pro Rounded" pitchFamily="2" charset="0"/>
            </a:endParaRPr>
          </a:p>
          <a:p>
            <a:r>
              <a:rPr lang="en-US" dirty="0" err="1">
                <a:latin typeface="SF Pro Rounded" pitchFamily="2" charset="0"/>
                <a:ea typeface="SF Pro Rounded" pitchFamily="2" charset="0"/>
                <a:cs typeface="SF Pro Rounded" pitchFamily="2" charset="0"/>
              </a:rPr>
              <a:t>Hinh</a:t>
            </a:r>
            <a:r>
              <a:rPr lang="en-US" dirty="0">
                <a:latin typeface="SF Pro Rounded" pitchFamily="2" charset="0"/>
                <a:ea typeface="SF Pro Rounded" pitchFamily="2" charset="0"/>
                <a:cs typeface="SF Pro Rounded" pitchFamily="2" charset="0"/>
              </a:rPr>
              <a:t> </a:t>
            </a:r>
            <a:r>
              <a:rPr lang="en-US" dirty="0" err="1">
                <a:latin typeface="SF Pro Rounded" pitchFamily="2" charset="0"/>
                <a:ea typeface="SF Pro Rounded" pitchFamily="2" charset="0"/>
                <a:cs typeface="SF Pro Rounded" pitchFamily="2" charset="0"/>
              </a:rPr>
              <a:t>chu</a:t>
            </a:r>
            <a:r>
              <a:rPr lang="en-US" dirty="0">
                <a:latin typeface="SF Pro Rounded" pitchFamily="2" charset="0"/>
                <a:ea typeface="SF Pro Rounded" pitchFamily="2" charset="0"/>
                <a:cs typeface="SF Pro Rounded" pitchFamily="2" charset="0"/>
              </a:rPr>
              <a:t> </a:t>
            </a:r>
            <a:r>
              <a:rPr lang="en-US" dirty="0" err="1">
                <a:latin typeface="SF Pro Rounded" pitchFamily="2" charset="0"/>
                <a:ea typeface="SF Pro Rounded" pitchFamily="2" charset="0"/>
                <a:cs typeface="SF Pro Rounded" pitchFamily="2" charset="0"/>
              </a:rPr>
              <a:t>nhat</a:t>
            </a:r>
            <a:r>
              <a:rPr lang="en-US" dirty="0">
                <a:latin typeface="SF Pro Rounded" pitchFamily="2" charset="0"/>
                <a:ea typeface="SF Pro Rounded" pitchFamily="2" charset="0"/>
                <a:cs typeface="SF Pro Rounded" pitchFamily="2" charset="0"/>
              </a:rPr>
              <a:t> co 4 </a:t>
            </a:r>
            <a:r>
              <a:rPr lang="en-US" dirty="0" err="1">
                <a:latin typeface="SF Pro Rounded" pitchFamily="2" charset="0"/>
                <a:ea typeface="SF Pro Rounded" pitchFamily="2" charset="0"/>
                <a:cs typeface="SF Pro Rounded" pitchFamily="2" charset="0"/>
              </a:rPr>
              <a:t>canh</a:t>
            </a:r>
            <a:endParaRPr lang="en-US" dirty="0">
              <a:latin typeface="SF Pro Rounded" pitchFamily="2" charset="0"/>
              <a:ea typeface="SF Pro Rounded" pitchFamily="2" charset="0"/>
              <a:cs typeface="SF Pro Rounded" pitchFamily="2" charset="0"/>
            </a:endParaRPr>
          </a:p>
          <a:p>
            <a:r>
              <a:rPr lang="en-US" dirty="0">
                <a:latin typeface="SF Pro Rounded" pitchFamily="2" charset="0"/>
                <a:ea typeface="SF Pro Rounded" pitchFamily="2" charset="0"/>
                <a:cs typeface="SF Pro Rounded" pitchFamily="2" charset="0"/>
              </a:rPr>
              <a:t>Chu vi </a:t>
            </a:r>
            <a:r>
              <a:rPr lang="en-US" dirty="0" err="1">
                <a:latin typeface="SF Pro Rounded" pitchFamily="2" charset="0"/>
                <a:ea typeface="SF Pro Rounded" pitchFamily="2" charset="0"/>
                <a:cs typeface="SF Pro Rounded" pitchFamily="2" charset="0"/>
              </a:rPr>
              <a:t>hinh</a:t>
            </a:r>
            <a:r>
              <a:rPr lang="en-US" dirty="0">
                <a:latin typeface="SF Pro Rounded" pitchFamily="2" charset="0"/>
                <a:ea typeface="SF Pro Rounded" pitchFamily="2" charset="0"/>
                <a:cs typeface="SF Pro Rounded" pitchFamily="2" charset="0"/>
              </a:rPr>
              <a:t> </a:t>
            </a:r>
            <a:r>
              <a:rPr lang="en-US" dirty="0" err="1">
                <a:latin typeface="SF Pro Rounded" pitchFamily="2" charset="0"/>
                <a:ea typeface="SF Pro Rounded" pitchFamily="2" charset="0"/>
                <a:cs typeface="SF Pro Rounded" pitchFamily="2" charset="0"/>
              </a:rPr>
              <a:t>chu</a:t>
            </a:r>
            <a:r>
              <a:rPr lang="en-US" dirty="0">
                <a:latin typeface="SF Pro Rounded" pitchFamily="2" charset="0"/>
                <a:ea typeface="SF Pro Rounded" pitchFamily="2" charset="0"/>
                <a:cs typeface="SF Pro Rounded" pitchFamily="2" charset="0"/>
              </a:rPr>
              <a:t> </a:t>
            </a:r>
            <a:r>
              <a:rPr lang="en-US" dirty="0" err="1">
                <a:latin typeface="SF Pro Rounded" pitchFamily="2" charset="0"/>
                <a:ea typeface="SF Pro Rounded" pitchFamily="2" charset="0"/>
                <a:cs typeface="SF Pro Rounded" pitchFamily="2" charset="0"/>
              </a:rPr>
              <a:t>nhat</a:t>
            </a:r>
            <a:r>
              <a:rPr lang="en-US" dirty="0">
                <a:latin typeface="SF Pro Rounded" pitchFamily="2" charset="0"/>
                <a:ea typeface="SF Pro Rounded" pitchFamily="2" charset="0"/>
                <a:cs typeface="SF Pro Rounded" pitchFamily="2" charset="0"/>
              </a:rPr>
              <a:t> =  30</a:t>
            </a:r>
          </a:p>
        </p:txBody>
      </p:sp>
    </p:spTree>
    <p:extLst>
      <p:ext uri="{BB962C8B-B14F-4D97-AF65-F5344CB8AC3E}">
        <p14:creationId xmlns:p14="http://schemas.microsoft.com/office/powerpoint/2010/main" val="33050311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dirty="0" err="1">
                <a:latin typeface="SF Pro Rounded" pitchFamily="2" charset="0"/>
                <a:ea typeface="SF Pro Rounded" pitchFamily="2" charset="0"/>
                <a:cs typeface="SF Pro Rounded" pitchFamily="2" charset="0"/>
              </a:rPr>
              <a:t>Tiến</a:t>
            </a:r>
            <a:r>
              <a:rPr lang="en-US" dirty="0">
                <a:latin typeface="SF Pro Rounded" pitchFamily="2" charset="0"/>
                <a:ea typeface="SF Pro Rounded" pitchFamily="2" charset="0"/>
                <a:cs typeface="SF Pro Rounded" pitchFamily="2" charset="0"/>
              </a:rPr>
              <a:t> </a:t>
            </a:r>
            <a:r>
              <a:rPr lang="en-US" dirty="0" err="1">
                <a:latin typeface="SF Pro Rounded" pitchFamily="2" charset="0"/>
                <a:ea typeface="SF Pro Rounded" pitchFamily="2" charset="0"/>
                <a:cs typeface="SF Pro Rounded" pitchFamily="2" charset="0"/>
              </a:rPr>
              <a:t>độ</a:t>
            </a:r>
            <a:r>
              <a:rPr lang="en-US" dirty="0">
                <a:latin typeface="SF Pro Rounded" pitchFamily="2" charset="0"/>
                <a:ea typeface="SF Pro Rounded" pitchFamily="2" charset="0"/>
                <a:cs typeface="SF Pro Rounded" pitchFamily="2" charset="0"/>
              </a:rPr>
              <a:t> </a:t>
            </a:r>
            <a:r>
              <a:rPr lang="en-US" dirty="0" err="1">
                <a:latin typeface="SF Pro Rounded" pitchFamily="2" charset="0"/>
                <a:ea typeface="SF Pro Rounded" pitchFamily="2" charset="0"/>
                <a:cs typeface="SF Pro Rounded" pitchFamily="2" charset="0"/>
              </a:rPr>
              <a:t>thực</a:t>
            </a:r>
            <a:r>
              <a:rPr lang="en-US" dirty="0">
                <a:latin typeface="SF Pro Rounded" pitchFamily="2" charset="0"/>
                <a:ea typeface="SF Pro Rounded" pitchFamily="2" charset="0"/>
                <a:cs typeface="SF Pro Rounded" pitchFamily="2" charset="0"/>
              </a:rPr>
              <a:t> </a:t>
            </a:r>
            <a:r>
              <a:rPr lang="en-US" dirty="0" err="1">
                <a:latin typeface="SF Pro Rounded" pitchFamily="2" charset="0"/>
                <a:ea typeface="SF Pro Rounded" pitchFamily="2" charset="0"/>
                <a:cs typeface="SF Pro Rounded" pitchFamily="2" charset="0"/>
              </a:rPr>
              <a:t>hiện</a:t>
            </a:r>
            <a:endParaRPr lang="en-US" dirty="0">
              <a:latin typeface="SF Pro Rounded" pitchFamily="2" charset="0"/>
              <a:ea typeface="SF Pro Rounded" pitchFamily="2" charset="0"/>
              <a:cs typeface="SF Pro Rounded" pitchFamily="2" charset="0"/>
            </a:endParaRPr>
          </a:p>
        </p:txBody>
      </p:sp>
      <p:sp>
        <p:nvSpPr>
          <p:cNvPr id="5" name="Slide Number Placeholder 5">
            <a:extLst>
              <a:ext uri="{FF2B5EF4-FFF2-40B4-BE49-F238E27FC236}">
                <a16:creationId xmlns:a16="http://schemas.microsoft.com/office/drawing/2014/main" id="{63114880-DADC-4F85-86A5-B5EC46980DB7}"/>
              </a:ext>
            </a:extLst>
          </p:cNvPr>
          <p:cNvSpPr>
            <a:spLocks noGrp="1"/>
          </p:cNvSpPr>
          <p:nvPr>
            <p:ph type="sldNum" sz="quarter" idx="11"/>
          </p:nvPr>
        </p:nvSpPr>
        <p:spPr/>
        <p:txBody>
          <a:bodyPr/>
          <a:lstStyle/>
          <a:p>
            <a:fld id="{FEA1243F-3000-4347-94A4-FBDEAD3122CB}" type="slidenum">
              <a:rPr lang="en-US" smtClean="0">
                <a:latin typeface="SF Pro Rounded" pitchFamily="2" charset="0"/>
                <a:ea typeface="SF Pro Rounded" pitchFamily="2" charset="0"/>
                <a:cs typeface="SF Pro Rounded" pitchFamily="2" charset="0"/>
              </a:rPr>
              <a:pPr/>
              <a:t>18</a:t>
            </a:fld>
            <a:endParaRPr lang="en-US" dirty="0">
              <a:latin typeface="SF Pro Rounded" pitchFamily="2" charset="0"/>
              <a:ea typeface="SF Pro Rounded" pitchFamily="2" charset="0"/>
              <a:cs typeface="SF Pro Rounded" pitchFamily="2" charset="0"/>
            </a:endParaRPr>
          </a:p>
        </p:txBody>
      </p:sp>
      <p:sp>
        <p:nvSpPr>
          <p:cNvPr id="3" name="Rectangle 2"/>
          <p:cNvSpPr>
            <a:spLocks noGrp="1"/>
          </p:cNvSpPr>
          <p:nvPr>
            <p:ph idx="1"/>
          </p:nvPr>
        </p:nvSpPr>
        <p:spPr>
          <a:xfrm>
            <a:off x="622300" y="1447800"/>
            <a:ext cx="10960100" cy="4898946"/>
          </a:xfrm>
        </p:spPr>
        <p:txBody>
          <a:bodyPr>
            <a:noAutofit/>
          </a:bodyPr>
          <a:lstStyle/>
          <a:p>
            <a:r>
              <a:rPr lang="en-US" sz="2800" b="1" dirty="0">
                <a:solidFill>
                  <a:schemeClr val="bg1"/>
                </a:solidFill>
                <a:latin typeface="SF Pro Rounded" pitchFamily="2" charset="0"/>
                <a:ea typeface="SF Pro Rounded" pitchFamily="2" charset="0"/>
                <a:cs typeface="SF Pro Rounded" pitchFamily="2" charset="0"/>
              </a:rPr>
              <a:t>Tính </a:t>
            </a:r>
            <a:r>
              <a:rPr lang="en-US" sz="2800" b="1" dirty="0" err="1">
                <a:solidFill>
                  <a:schemeClr val="bg1"/>
                </a:solidFill>
                <a:latin typeface="SF Pro Rounded" pitchFamily="2" charset="0"/>
                <a:ea typeface="SF Pro Rounded" pitchFamily="2" charset="0"/>
                <a:cs typeface="SF Pro Rounded" pitchFamily="2" charset="0"/>
              </a:rPr>
              <a:t>đa</a:t>
            </a:r>
            <a:r>
              <a:rPr lang="en-US" sz="2800" b="1" dirty="0">
                <a:solidFill>
                  <a:schemeClr val="bg1"/>
                </a:solidFill>
                <a:latin typeface="SF Pro Rounded" pitchFamily="2" charset="0"/>
                <a:ea typeface="SF Pro Rounded" pitchFamily="2" charset="0"/>
                <a:cs typeface="SF Pro Rounded" pitchFamily="2" charset="0"/>
              </a:rPr>
              <a:t> </a:t>
            </a:r>
            <a:r>
              <a:rPr lang="en-US" sz="2800" b="1" dirty="0" err="1">
                <a:solidFill>
                  <a:schemeClr val="bg1"/>
                </a:solidFill>
                <a:latin typeface="SF Pro Rounded" pitchFamily="2" charset="0"/>
                <a:ea typeface="SF Pro Rounded" pitchFamily="2" charset="0"/>
                <a:cs typeface="SF Pro Rounded" pitchFamily="2" charset="0"/>
              </a:rPr>
              <a:t>hình</a:t>
            </a:r>
            <a:endParaRPr lang="en-US" sz="2800" b="1" dirty="0">
              <a:solidFill>
                <a:schemeClr val="bg1"/>
              </a:solidFill>
              <a:latin typeface="SF Pro Rounded" pitchFamily="2" charset="0"/>
              <a:ea typeface="SF Pro Rounded" pitchFamily="2" charset="0"/>
              <a:cs typeface="SF Pro Rounded" pitchFamily="2" charset="0"/>
            </a:endParaRPr>
          </a:p>
          <a:p>
            <a:pPr algn="just"/>
            <a:r>
              <a:rPr lang="vi-VN" sz="2800" dirty="0">
                <a:solidFill>
                  <a:schemeClr val="bg1"/>
                </a:solidFill>
                <a:latin typeface="SF Pro Rounded" pitchFamily="2" charset="0"/>
                <a:ea typeface="SF Pro Rounded" pitchFamily="2" charset="0"/>
                <a:cs typeface="SF Pro Rounded" pitchFamily="2" charset="0"/>
              </a:rPr>
              <a:t>Sự bất tiện khi phải khai báo nhiều hàm với tên khác nhau nhưng chỉ khác nhau một vài chi tiết nhỏ. Điều này gây ra tự tương đối khó hiểu khi đọc lại chương trình, mặc dù nó vẫn làm việc tốt. Để khắc phục vấn đề này, Python cũng như các ngôn ngữ lập trình hướng đối tượng khác cung cấp khái niệm đa hình. Trong bài này, chúng ta sẽ tìm hiểu về khái niệm này và ứng dụng của nó.</a:t>
            </a:r>
            <a:endParaRPr lang="en-US" sz="3600" b="1" dirty="0">
              <a:solidFill>
                <a:schemeClr val="bg1"/>
              </a:solidFill>
              <a:latin typeface="SF Pro Rounded" pitchFamily="2" charset="0"/>
              <a:ea typeface="SF Pro Rounded" pitchFamily="2" charset="0"/>
              <a:cs typeface="SF Pro Rounded" pitchFamily="2" charset="0"/>
            </a:endParaRPr>
          </a:p>
        </p:txBody>
      </p:sp>
    </p:spTree>
    <p:extLst>
      <p:ext uri="{BB962C8B-B14F-4D97-AF65-F5344CB8AC3E}">
        <p14:creationId xmlns:p14="http://schemas.microsoft.com/office/powerpoint/2010/main" val="40114555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dirty="0" err="1">
                <a:latin typeface="SF Pro Rounded" pitchFamily="2" charset="0"/>
                <a:ea typeface="SF Pro Rounded" pitchFamily="2" charset="0"/>
                <a:cs typeface="SF Pro Rounded" pitchFamily="2" charset="0"/>
              </a:rPr>
              <a:t>Tiến</a:t>
            </a:r>
            <a:r>
              <a:rPr lang="en-US" dirty="0">
                <a:latin typeface="SF Pro Rounded" pitchFamily="2" charset="0"/>
                <a:ea typeface="SF Pro Rounded" pitchFamily="2" charset="0"/>
                <a:cs typeface="SF Pro Rounded" pitchFamily="2" charset="0"/>
              </a:rPr>
              <a:t> </a:t>
            </a:r>
            <a:r>
              <a:rPr lang="en-US" dirty="0" err="1">
                <a:latin typeface="SF Pro Rounded" pitchFamily="2" charset="0"/>
                <a:ea typeface="SF Pro Rounded" pitchFamily="2" charset="0"/>
                <a:cs typeface="SF Pro Rounded" pitchFamily="2" charset="0"/>
              </a:rPr>
              <a:t>độ</a:t>
            </a:r>
            <a:r>
              <a:rPr lang="en-US" dirty="0">
                <a:latin typeface="SF Pro Rounded" pitchFamily="2" charset="0"/>
                <a:ea typeface="SF Pro Rounded" pitchFamily="2" charset="0"/>
                <a:cs typeface="SF Pro Rounded" pitchFamily="2" charset="0"/>
              </a:rPr>
              <a:t> </a:t>
            </a:r>
            <a:r>
              <a:rPr lang="en-US" dirty="0" err="1">
                <a:latin typeface="SF Pro Rounded" pitchFamily="2" charset="0"/>
                <a:ea typeface="SF Pro Rounded" pitchFamily="2" charset="0"/>
                <a:cs typeface="SF Pro Rounded" pitchFamily="2" charset="0"/>
              </a:rPr>
              <a:t>thực</a:t>
            </a:r>
            <a:r>
              <a:rPr lang="en-US" dirty="0">
                <a:latin typeface="SF Pro Rounded" pitchFamily="2" charset="0"/>
                <a:ea typeface="SF Pro Rounded" pitchFamily="2" charset="0"/>
                <a:cs typeface="SF Pro Rounded" pitchFamily="2" charset="0"/>
              </a:rPr>
              <a:t> </a:t>
            </a:r>
            <a:r>
              <a:rPr lang="en-US" dirty="0" err="1">
                <a:latin typeface="SF Pro Rounded" pitchFamily="2" charset="0"/>
                <a:ea typeface="SF Pro Rounded" pitchFamily="2" charset="0"/>
                <a:cs typeface="SF Pro Rounded" pitchFamily="2" charset="0"/>
              </a:rPr>
              <a:t>hiện</a:t>
            </a:r>
            <a:endParaRPr lang="en-US" dirty="0">
              <a:latin typeface="SF Pro Rounded" pitchFamily="2" charset="0"/>
              <a:ea typeface="SF Pro Rounded" pitchFamily="2" charset="0"/>
              <a:cs typeface="SF Pro Rounded" pitchFamily="2" charset="0"/>
            </a:endParaRPr>
          </a:p>
        </p:txBody>
      </p:sp>
      <p:sp>
        <p:nvSpPr>
          <p:cNvPr id="5" name="Slide Number Placeholder 5">
            <a:extLst>
              <a:ext uri="{FF2B5EF4-FFF2-40B4-BE49-F238E27FC236}">
                <a16:creationId xmlns:a16="http://schemas.microsoft.com/office/drawing/2014/main" id="{63114880-DADC-4F85-86A5-B5EC46980DB7}"/>
              </a:ext>
            </a:extLst>
          </p:cNvPr>
          <p:cNvSpPr>
            <a:spLocks noGrp="1"/>
          </p:cNvSpPr>
          <p:nvPr>
            <p:ph type="sldNum" sz="quarter" idx="11"/>
          </p:nvPr>
        </p:nvSpPr>
        <p:spPr/>
        <p:txBody>
          <a:bodyPr/>
          <a:lstStyle/>
          <a:p>
            <a:fld id="{FEA1243F-3000-4347-94A4-FBDEAD3122CB}" type="slidenum">
              <a:rPr lang="en-US" smtClean="0">
                <a:latin typeface="SF Pro Rounded" pitchFamily="2" charset="0"/>
                <a:ea typeface="SF Pro Rounded" pitchFamily="2" charset="0"/>
                <a:cs typeface="SF Pro Rounded" pitchFamily="2" charset="0"/>
              </a:rPr>
              <a:pPr/>
              <a:t>19</a:t>
            </a:fld>
            <a:endParaRPr lang="en-US" dirty="0">
              <a:latin typeface="SF Pro Rounded" pitchFamily="2" charset="0"/>
              <a:ea typeface="SF Pro Rounded" pitchFamily="2" charset="0"/>
              <a:cs typeface="SF Pro Rounded" pitchFamily="2" charset="0"/>
            </a:endParaRPr>
          </a:p>
        </p:txBody>
      </p:sp>
      <p:sp>
        <p:nvSpPr>
          <p:cNvPr id="3" name="Rectangle 2"/>
          <p:cNvSpPr>
            <a:spLocks noGrp="1"/>
          </p:cNvSpPr>
          <p:nvPr>
            <p:ph idx="1"/>
          </p:nvPr>
        </p:nvSpPr>
        <p:spPr>
          <a:xfrm>
            <a:off x="622300" y="1447800"/>
            <a:ext cx="10960100" cy="4898946"/>
          </a:xfrm>
        </p:spPr>
        <p:txBody>
          <a:bodyPr>
            <a:noAutofit/>
          </a:bodyPr>
          <a:lstStyle/>
          <a:p>
            <a:r>
              <a:rPr lang="en-US" sz="2800" b="1" dirty="0">
                <a:solidFill>
                  <a:schemeClr val="bg1"/>
                </a:solidFill>
                <a:latin typeface="SF Pro Rounded" pitchFamily="2" charset="0"/>
                <a:ea typeface="SF Pro Rounded" pitchFamily="2" charset="0"/>
                <a:cs typeface="SF Pro Rounded" pitchFamily="2" charset="0"/>
              </a:rPr>
              <a:t>Tính </a:t>
            </a:r>
            <a:r>
              <a:rPr lang="en-US" sz="2800" b="1" dirty="0" err="1">
                <a:solidFill>
                  <a:schemeClr val="bg1"/>
                </a:solidFill>
                <a:latin typeface="SF Pro Rounded" pitchFamily="2" charset="0"/>
                <a:ea typeface="SF Pro Rounded" pitchFamily="2" charset="0"/>
                <a:cs typeface="SF Pro Rounded" pitchFamily="2" charset="0"/>
              </a:rPr>
              <a:t>đa</a:t>
            </a:r>
            <a:r>
              <a:rPr lang="en-US" sz="2800" b="1" dirty="0">
                <a:solidFill>
                  <a:schemeClr val="bg1"/>
                </a:solidFill>
                <a:latin typeface="SF Pro Rounded" pitchFamily="2" charset="0"/>
                <a:ea typeface="SF Pro Rounded" pitchFamily="2" charset="0"/>
                <a:cs typeface="SF Pro Rounded" pitchFamily="2" charset="0"/>
              </a:rPr>
              <a:t> </a:t>
            </a:r>
            <a:r>
              <a:rPr lang="en-US" sz="2800" b="1" dirty="0" err="1">
                <a:solidFill>
                  <a:schemeClr val="bg1"/>
                </a:solidFill>
                <a:latin typeface="SF Pro Rounded" pitchFamily="2" charset="0"/>
                <a:ea typeface="SF Pro Rounded" pitchFamily="2" charset="0"/>
                <a:cs typeface="SF Pro Rounded" pitchFamily="2" charset="0"/>
              </a:rPr>
              <a:t>hình</a:t>
            </a:r>
            <a:endParaRPr lang="en-US" sz="2800" b="1" dirty="0">
              <a:solidFill>
                <a:schemeClr val="bg1"/>
              </a:solidFill>
              <a:latin typeface="SF Pro Rounded" pitchFamily="2" charset="0"/>
              <a:ea typeface="SF Pro Rounded" pitchFamily="2" charset="0"/>
              <a:cs typeface="SF Pro Rounded" pitchFamily="2" charset="0"/>
            </a:endParaRPr>
          </a:p>
          <a:p>
            <a:pPr algn="just"/>
            <a:r>
              <a:rPr lang="vi-VN" sz="2800" dirty="0">
                <a:solidFill>
                  <a:schemeClr val="bg1"/>
                </a:solidFill>
                <a:latin typeface="SF Pro Rounded" pitchFamily="2" charset="0"/>
                <a:ea typeface="SF Pro Rounded" pitchFamily="2" charset="0"/>
                <a:cs typeface="SF Pro Rounded" pitchFamily="2" charset="0"/>
              </a:rPr>
              <a:t>Đa hình là một tính năng trong OOP, nó sử dụng một giao diện chung cho nhiều kiểu dữ liệu khác nhau. </a:t>
            </a:r>
          </a:p>
          <a:p>
            <a:pPr algn="just"/>
            <a:r>
              <a:rPr lang="vi-VN" sz="2800" dirty="0">
                <a:solidFill>
                  <a:schemeClr val="bg1"/>
                </a:solidFill>
                <a:latin typeface="SF Pro Rounded" pitchFamily="2" charset="0"/>
                <a:ea typeface="SF Pro Rounded" pitchFamily="2" charset="0"/>
                <a:cs typeface="SF Pro Rounded" pitchFamily="2" charset="0"/>
              </a:rPr>
              <a:t>Giả sử, chúng ta cần tô màu cho một hình dạng, có nhiều lựa chọn hình dạng (hình chữ nhật, hình vuông, hình tròn). Tuy nhiên, chúng ta có thể sử dụng cùng một phương thức để tô màu bất kỳ hình dạng nào. Khái niệm này được gọi là đa hình.</a:t>
            </a:r>
          </a:p>
        </p:txBody>
      </p:sp>
    </p:spTree>
    <p:extLst>
      <p:ext uri="{BB962C8B-B14F-4D97-AF65-F5344CB8AC3E}">
        <p14:creationId xmlns:p14="http://schemas.microsoft.com/office/powerpoint/2010/main" val="17932265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dirty="0" err="1">
                <a:latin typeface="SF Pro Rounded" pitchFamily="2" charset="0"/>
                <a:ea typeface="SF Pro Rounded" pitchFamily="2" charset="0"/>
                <a:cs typeface="SF Pro Rounded" pitchFamily="2" charset="0"/>
              </a:rPr>
              <a:t>Tiến</a:t>
            </a:r>
            <a:r>
              <a:rPr lang="en-US" dirty="0">
                <a:latin typeface="SF Pro Rounded" pitchFamily="2" charset="0"/>
                <a:ea typeface="SF Pro Rounded" pitchFamily="2" charset="0"/>
                <a:cs typeface="SF Pro Rounded" pitchFamily="2" charset="0"/>
              </a:rPr>
              <a:t> </a:t>
            </a:r>
            <a:r>
              <a:rPr lang="en-US" dirty="0" err="1">
                <a:latin typeface="SF Pro Rounded" pitchFamily="2" charset="0"/>
                <a:ea typeface="SF Pro Rounded" pitchFamily="2" charset="0"/>
                <a:cs typeface="SF Pro Rounded" pitchFamily="2" charset="0"/>
              </a:rPr>
              <a:t>độ</a:t>
            </a:r>
            <a:r>
              <a:rPr lang="en-US" dirty="0">
                <a:latin typeface="SF Pro Rounded" pitchFamily="2" charset="0"/>
                <a:ea typeface="SF Pro Rounded" pitchFamily="2" charset="0"/>
                <a:cs typeface="SF Pro Rounded" pitchFamily="2" charset="0"/>
              </a:rPr>
              <a:t> </a:t>
            </a:r>
            <a:r>
              <a:rPr lang="en-US" dirty="0" err="1">
                <a:latin typeface="SF Pro Rounded" pitchFamily="2" charset="0"/>
                <a:ea typeface="SF Pro Rounded" pitchFamily="2" charset="0"/>
                <a:cs typeface="SF Pro Rounded" pitchFamily="2" charset="0"/>
              </a:rPr>
              <a:t>thực</a:t>
            </a:r>
            <a:r>
              <a:rPr lang="en-US" dirty="0">
                <a:latin typeface="SF Pro Rounded" pitchFamily="2" charset="0"/>
                <a:ea typeface="SF Pro Rounded" pitchFamily="2" charset="0"/>
                <a:cs typeface="SF Pro Rounded" pitchFamily="2" charset="0"/>
              </a:rPr>
              <a:t> </a:t>
            </a:r>
            <a:r>
              <a:rPr lang="en-US" dirty="0" err="1">
                <a:latin typeface="SF Pro Rounded" pitchFamily="2" charset="0"/>
                <a:ea typeface="SF Pro Rounded" pitchFamily="2" charset="0"/>
                <a:cs typeface="SF Pro Rounded" pitchFamily="2" charset="0"/>
              </a:rPr>
              <a:t>hiện</a:t>
            </a:r>
            <a:endParaRPr lang="en-US" dirty="0">
              <a:latin typeface="SF Pro Rounded" pitchFamily="2" charset="0"/>
              <a:ea typeface="SF Pro Rounded" pitchFamily="2" charset="0"/>
              <a:cs typeface="SF Pro Rounded" pitchFamily="2" charset="0"/>
            </a:endParaRPr>
          </a:p>
        </p:txBody>
      </p:sp>
      <p:sp>
        <p:nvSpPr>
          <p:cNvPr id="5" name="Slide Number Placeholder 5">
            <a:extLst>
              <a:ext uri="{FF2B5EF4-FFF2-40B4-BE49-F238E27FC236}">
                <a16:creationId xmlns:a16="http://schemas.microsoft.com/office/drawing/2014/main" id="{63114880-DADC-4F85-86A5-B5EC46980DB7}"/>
              </a:ext>
            </a:extLst>
          </p:cNvPr>
          <p:cNvSpPr>
            <a:spLocks noGrp="1"/>
          </p:cNvSpPr>
          <p:nvPr>
            <p:ph type="sldNum" sz="quarter" idx="11"/>
          </p:nvPr>
        </p:nvSpPr>
        <p:spPr/>
        <p:txBody>
          <a:bodyPr/>
          <a:lstStyle/>
          <a:p>
            <a:fld id="{FEA1243F-3000-4347-94A4-FBDEAD3122CB}" type="slidenum">
              <a:rPr lang="en-US" smtClean="0">
                <a:latin typeface="SF Pro Rounded" pitchFamily="2" charset="0"/>
                <a:ea typeface="SF Pro Rounded" pitchFamily="2" charset="0"/>
                <a:cs typeface="SF Pro Rounded" pitchFamily="2" charset="0"/>
              </a:rPr>
              <a:pPr/>
              <a:t>2</a:t>
            </a:fld>
            <a:endParaRPr lang="en-US" dirty="0">
              <a:latin typeface="SF Pro Rounded" pitchFamily="2" charset="0"/>
              <a:ea typeface="SF Pro Rounded" pitchFamily="2" charset="0"/>
              <a:cs typeface="SF Pro Rounded" pitchFamily="2" charset="0"/>
            </a:endParaRPr>
          </a:p>
        </p:txBody>
      </p:sp>
      <p:sp>
        <p:nvSpPr>
          <p:cNvPr id="3" name="Rectangle 2"/>
          <p:cNvSpPr>
            <a:spLocks noGrp="1"/>
          </p:cNvSpPr>
          <p:nvPr>
            <p:ph idx="1"/>
          </p:nvPr>
        </p:nvSpPr>
        <p:spPr>
          <a:xfrm>
            <a:off x="615950" y="1447800"/>
            <a:ext cx="10960100" cy="4898946"/>
          </a:xfrm>
        </p:spPr>
        <p:txBody>
          <a:bodyPr>
            <a:noAutofit/>
          </a:bodyPr>
          <a:lstStyle/>
          <a:p>
            <a:r>
              <a:rPr lang="en-US" sz="2800" b="1" dirty="0">
                <a:latin typeface="SF Pro Rounded" pitchFamily="2" charset="0"/>
                <a:ea typeface="SF Pro Rounded" pitchFamily="2" charset="0"/>
                <a:cs typeface="SF Pro Rounded" pitchFamily="2" charset="0"/>
              </a:rPr>
              <a:t>Cú </a:t>
            </a:r>
            <a:r>
              <a:rPr lang="en-US" sz="2800" b="1" dirty="0" err="1">
                <a:latin typeface="SF Pro Rounded" pitchFamily="2" charset="0"/>
                <a:ea typeface="SF Pro Rounded" pitchFamily="2" charset="0"/>
                <a:cs typeface="SF Pro Rounded" pitchFamily="2" charset="0"/>
              </a:rPr>
              <a:t>pháp</a:t>
            </a:r>
            <a:endParaRPr lang="en-US" sz="2800" b="1" dirty="0">
              <a:latin typeface="SF Pro Rounded" pitchFamily="2" charset="0"/>
              <a:ea typeface="SF Pro Rounded" pitchFamily="2" charset="0"/>
              <a:cs typeface="SF Pro Rounded" pitchFamily="2" charset="0"/>
            </a:endParaRPr>
          </a:p>
          <a:p>
            <a:r>
              <a:rPr lang="en-US" sz="2800" dirty="0" err="1"/>
              <a:t>Gần</a:t>
            </a:r>
            <a:r>
              <a:rPr lang="en-US" sz="2800" dirty="0"/>
              <a:t> </a:t>
            </a:r>
            <a:r>
              <a:rPr lang="en-US" sz="2800" dirty="0" err="1"/>
              <a:t>giống</a:t>
            </a:r>
            <a:r>
              <a:rPr lang="en-US" sz="2800" dirty="0"/>
              <a:t> </a:t>
            </a:r>
            <a:r>
              <a:rPr lang="en-US" sz="2800" dirty="0" err="1"/>
              <a:t>với</a:t>
            </a:r>
            <a:r>
              <a:rPr lang="en-US" sz="2800" dirty="0"/>
              <a:t> C++, </a:t>
            </a:r>
            <a:r>
              <a:rPr lang="en-US" sz="2800" dirty="0" err="1"/>
              <a:t>tuy</a:t>
            </a:r>
            <a:r>
              <a:rPr lang="en-US" sz="2800" dirty="0"/>
              <a:t> </a:t>
            </a:r>
            <a:r>
              <a:rPr lang="en-US" sz="2800" dirty="0" err="1"/>
              <a:t>nhiên</a:t>
            </a:r>
            <a:r>
              <a:rPr lang="en-US" sz="2800" dirty="0"/>
              <a:t> </a:t>
            </a:r>
            <a:r>
              <a:rPr lang="en-US" sz="2800" dirty="0" err="1"/>
              <a:t>không</a:t>
            </a:r>
            <a:r>
              <a:rPr lang="en-US" sz="2800" dirty="0"/>
              <a:t> </a:t>
            </a:r>
            <a:r>
              <a:rPr lang="en-US" sz="2800" dirty="0" err="1"/>
              <a:t>có</a:t>
            </a:r>
            <a:r>
              <a:rPr lang="en-US" sz="2800" dirty="0"/>
              <a:t> </a:t>
            </a:r>
            <a:r>
              <a:rPr lang="en-US" sz="2800" dirty="0" err="1"/>
              <a:t>Switch..Case</a:t>
            </a:r>
            <a:r>
              <a:rPr lang="en-US" sz="2800" dirty="0"/>
              <a:t>.</a:t>
            </a:r>
          </a:p>
          <a:p>
            <a:pPr algn="just"/>
            <a:endParaRPr lang="en-US" sz="2800" b="1" dirty="0">
              <a:latin typeface="SF Pro Rounded" pitchFamily="2" charset="0"/>
              <a:ea typeface="SF Pro Rounded" pitchFamily="2" charset="0"/>
              <a:cs typeface="SF Pro Rounded" pitchFamily="2" charset="0"/>
            </a:endParaRPr>
          </a:p>
        </p:txBody>
      </p:sp>
    </p:spTree>
    <p:extLst>
      <p:ext uri="{BB962C8B-B14F-4D97-AF65-F5344CB8AC3E}">
        <p14:creationId xmlns:p14="http://schemas.microsoft.com/office/powerpoint/2010/main" val="7702959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dirty="0" err="1">
                <a:latin typeface="SF Pro Rounded" pitchFamily="2" charset="0"/>
                <a:ea typeface="SF Pro Rounded" pitchFamily="2" charset="0"/>
                <a:cs typeface="SF Pro Rounded" pitchFamily="2" charset="0"/>
              </a:rPr>
              <a:t>Tiến</a:t>
            </a:r>
            <a:r>
              <a:rPr lang="en-US" dirty="0">
                <a:latin typeface="SF Pro Rounded" pitchFamily="2" charset="0"/>
                <a:ea typeface="SF Pro Rounded" pitchFamily="2" charset="0"/>
                <a:cs typeface="SF Pro Rounded" pitchFamily="2" charset="0"/>
              </a:rPr>
              <a:t> </a:t>
            </a:r>
            <a:r>
              <a:rPr lang="en-US" dirty="0" err="1">
                <a:latin typeface="SF Pro Rounded" pitchFamily="2" charset="0"/>
                <a:ea typeface="SF Pro Rounded" pitchFamily="2" charset="0"/>
                <a:cs typeface="SF Pro Rounded" pitchFamily="2" charset="0"/>
              </a:rPr>
              <a:t>độ</a:t>
            </a:r>
            <a:r>
              <a:rPr lang="en-US" dirty="0">
                <a:latin typeface="SF Pro Rounded" pitchFamily="2" charset="0"/>
                <a:ea typeface="SF Pro Rounded" pitchFamily="2" charset="0"/>
                <a:cs typeface="SF Pro Rounded" pitchFamily="2" charset="0"/>
              </a:rPr>
              <a:t> </a:t>
            </a:r>
            <a:r>
              <a:rPr lang="en-US" dirty="0" err="1">
                <a:latin typeface="SF Pro Rounded" pitchFamily="2" charset="0"/>
                <a:ea typeface="SF Pro Rounded" pitchFamily="2" charset="0"/>
                <a:cs typeface="SF Pro Rounded" pitchFamily="2" charset="0"/>
              </a:rPr>
              <a:t>thực</a:t>
            </a:r>
            <a:r>
              <a:rPr lang="en-US" dirty="0">
                <a:latin typeface="SF Pro Rounded" pitchFamily="2" charset="0"/>
                <a:ea typeface="SF Pro Rounded" pitchFamily="2" charset="0"/>
                <a:cs typeface="SF Pro Rounded" pitchFamily="2" charset="0"/>
              </a:rPr>
              <a:t> </a:t>
            </a:r>
            <a:r>
              <a:rPr lang="en-US" dirty="0" err="1">
                <a:latin typeface="SF Pro Rounded" pitchFamily="2" charset="0"/>
                <a:ea typeface="SF Pro Rounded" pitchFamily="2" charset="0"/>
                <a:cs typeface="SF Pro Rounded" pitchFamily="2" charset="0"/>
              </a:rPr>
              <a:t>hiện</a:t>
            </a:r>
            <a:endParaRPr lang="en-US" dirty="0">
              <a:latin typeface="SF Pro Rounded" pitchFamily="2" charset="0"/>
              <a:ea typeface="SF Pro Rounded" pitchFamily="2" charset="0"/>
              <a:cs typeface="SF Pro Rounded" pitchFamily="2" charset="0"/>
            </a:endParaRPr>
          </a:p>
        </p:txBody>
      </p:sp>
      <p:sp>
        <p:nvSpPr>
          <p:cNvPr id="5" name="Slide Number Placeholder 5">
            <a:extLst>
              <a:ext uri="{FF2B5EF4-FFF2-40B4-BE49-F238E27FC236}">
                <a16:creationId xmlns:a16="http://schemas.microsoft.com/office/drawing/2014/main" id="{63114880-DADC-4F85-86A5-B5EC46980DB7}"/>
              </a:ext>
            </a:extLst>
          </p:cNvPr>
          <p:cNvSpPr>
            <a:spLocks noGrp="1"/>
          </p:cNvSpPr>
          <p:nvPr>
            <p:ph type="sldNum" sz="quarter" idx="11"/>
          </p:nvPr>
        </p:nvSpPr>
        <p:spPr/>
        <p:txBody>
          <a:bodyPr/>
          <a:lstStyle/>
          <a:p>
            <a:fld id="{FEA1243F-3000-4347-94A4-FBDEAD3122CB}" type="slidenum">
              <a:rPr lang="en-US" smtClean="0">
                <a:latin typeface="SF Pro Rounded" pitchFamily="2" charset="0"/>
                <a:ea typeface="SF Pro Rounded" pitchFamily="2" charset="0"/>
                <a:cs typeface="SF Pro Rounded" pitchFamily="2" charset="0"/>
              </a:rPr>
              <a:pPr/>
              <a:t>20</a:t>
            </a:fld>
            <a:endParaRPr lang="en-US" dirty="0">
              <a:latin typeface="SF Pro Rounded" pitchFamily="2" charset="0"/>
              <a:ea typeface="SF Pro Rounded" pitchFamily="2" charset="0"/>
              <a:cs typeface="SF Pro Rounded" pitchFamily="2" charset="0"/>
            </a:endParaRPr>
          </a:p>
        </p:txBody>
      </p:sp>
      <p:sp>
        <p:nvSpPr>
          <p:cNvPr id="3" name="Rectangle 2"/>
          <p:cNvSpPr>
            <a:spLocks noGrp="1"/>
          </p:cNvSpPr>
          <p:nvPr>
            <p:ph idx="1"/>
          </p:nvPr>
        </p:nvSpPr>
        <p:spPr>
          <a:xfrm>
            <a:off x="622300" y="1447800"/>
            <a:ext cx="10960100" cy="4724400"/>
          </a:xfrm>
        </p:spPr>
        <p:txBody>
          <a:bodyPr>
            <a:noAutofit/>
          </a:bodyPr>
          <a:lstStyle/>
          <a:p>
            <a:r>
              <a:rPr lang="en-US" sz="2800" b="1" dirty="0">
                <a:solidFill>
                  <a:schemeClr val="bg1"/>
                </a:solidFill>
                <a:latin typeface="SF Pro Rounded" pitchFamily="2" charset="0"/>
                <a:ea typeface="SF Pro Rounded" pitchFamily="2" charset="0"/>
                <a:cs typeface="SF Pro Rounded" pitchFamily="2" charset="0"/>
              </a:rPr>
              <a:t>Tính </a:t>
            </a:r>
            <a:r>
              <a:rPr lang="en-US" sz="2800" b="1" dirty="0" err="1">
                <a:solidFill>
                  <a:schemeClr val="bg1"/>
                </a:solidFill>
                <a:latin typeface="SF Pro Rounded" pitchFamily="2" charset="0"/>
                <a:ea typeface="SF Pro Rounded" pitchFamily="2" charset="0"/>
                <a:cs typeface="SF Pro Rounded" pitchFamily="2" charset="0"/>
              </a:rPr>
              <a:t>đa</a:t>
            </a:r>
            <a:r>
              <a:rPr lang="en-US" sz="2800" b="1" dirty="0">
                <a:solidFill>
                  <a:schemeClr val="bg1"/>
                </a:solidFill>
                <a:latin typeface="SF Pro Rounded" pitchFamily="2" charset="0"/>
                <a:ea typeface="SF Pro Rounded" pitchFamily="2" charset="0"/>
                <a:cs typeface="SF Pro Rounded" pitchFamily="2" charset="0"/>
              </a:rPr>
              <a:t> </a:t>
            </a:r>
            <a:r>
              <a:rPr lang="en-US" sz="2800" b="1" dirty="0" err="1">
                <a:solidFill>
                  <a:schemeClr val="bg1"/>
                </a:solidFill>
                <a:latin typeface="SF Pro Rounded" pitchFamily="2" charset="0"/>
                <a:ea typeface="SF Pro Rounded" pitchFamily="2" charset="0"/>
                <a:cs typeface="SF Pro Rounded" pitchFamily="2" charset="0"/>
              </a:rPr>
              <a:t>hình</a:t>
            </a:r>
            <a:endParaRPr lang="en-US" sz="2800" b="1" dirty="0">
              <a:solidFill>
                <a:schemeClr val="bg1"/>
              </a:solidFill>
              <a:latin typeface="SF Pro Rounded" pitchFamily="2" charset="0"/>
              <a:ea typeface="SF Pro Rounded" pitchFamily="2" charset="0"/>
              <a:cs typeface="SF Pro Rounded" pitchFamily="2" charset="0"/>
            </a:endParaRPr>
          </a:p>
          <a:p>
            <a:endParaRPr lang="en-US" sz="2800" b="1" dirty="0">
              <a:solidFill>
                <a:schemeClr val="bg1"/>
              </a:solidFill>
              <a:latin typeface="SF Pro Rounded" pitchFamily="2" charset="0"/>
              <a:ea typeface="SF Pro Rounded" pitchFamily="2" charset="0"/>
              <a:cs typeface="SF Pro Rounded" pitchFamily="2" charset="0"/>
            </a:endParaRPr>
          </a:p>
          <a:p>
            <a:endParaRPr lang="en-US" sz="2800" b="1" dirty="0">
              <a:solidFill>
                <a:schemeClr val="bg1"/>
              </a:solidFill>
              <a:latin typeface="SF Pro Rounded" pitchFamily="2" charset="0"/>
              <a:ea typeface="SF Pro Rounded" pitchFamily="2" charset="0"/>
              <a:cs typeface="SF Pro Rounded" pitchFamily="2" charset="0"/>
            </a:endParaRPr>
          </a:p>
          <a:p>
            <a:endParaRPr lang="en-US" sz="2800" b="1" dirty="0">
              <a:solidFill>
                <a:schemeClr val="bg1"/>
              </a:solidFill>
              <a:latin typeface="SF Pro Rounded" pitchFamily="2" charset="0"/>
              <a:ea typeface="SF Pro Rounded" pitchFamily="2" charset="0"/>
              <a:cs typeface="SF Pro Rounded" pitchFamily="2" charset="0"/>
            </a:endParaRPr>
          </a:p>
          <a:p>
            <a:endParaRPr lang="en-US" sz="2800" b="1" dirty="0">
              <a:solidFill>
                <a:schemeClr val="bg1"/>
              </a:solidFill>
              <a:latin typeface="SF Pro Rounded" pitchFamily="2" charset="0"/>
              <a:ea typeface="SF Pro Rounded" pitchFamily="2" charset="0"/>
              <a:cs typeface="SF Pro Rounded" pitchFamily="2" charset="0"/>
            </a:endParaRPr>
          </a:p>
          <a:p>
            <a:r>
              <a:rPr lang="vi-VN" sz="1800" b="1" dirty="0">
                <a:solidFill>
                  <a:schemeClr val="bg1"/>
                </a:solidFill>
                <a:latin typeface="SF Pro Rounded" pitchFamily="2" charset="0"/>
                <a:ea typeface="SF Pro Rounded" pitchFamily="2" charset="0"/>
                <a:cs typeface="SF Pro Rounded" pitchFamily="2" charset="0"/>
              </a:rPr>
              <a:t>Nếu:</a:t>
            </a:r>
          </a:p>
          <a:p>
            <a:r>
              <a:rPr lang="en-US" sz="1800" dirty="0">
                <a:solidFill>
                  <a:schemeClr val="bg1"/>
                </a:solidFill>
                <a:latin typeface="SF Pro Rounded" pitchFamily="2" charset="0"/>
                <a:ea typeface="SF Pro Rounded" pitchFamily="2" charset="0"/>
                <a:cs typeface="SF Pro Rounded" pitchFamily="2" charset="0"/>
              </a:rPr>
              <a:t>K</a:t>
            </a:r>
            <a:r>
              <a:rPr lang="vi-VN" sz="1800" dirty="0">
                <a:solidFill>
                  <a:schemeClr val="bg1"/>
                </a:solidFill>
                <a:latin typeface="SF Pro Rounded" pitchFamily="2" charset="0"/>
                <a:ea typeface="SF Pro Rounded" pitchFamily="2" charset="0"/>
                <a:cs typeface="SF Pro Rounded" pitchFamily="2" charset="0"/>
              </a:rPr>
              <a:t>hai báo biến a.hamx() thuộc kiểu dữ liệu 1 thực hiện chức năng 1</a:t>
            </a:r>
          </a:p>
          <a:p>
            <a:r>
              <a:rPr lang="vi-VN" sz="1800" dirty="0">
                <a:solidFill>
                  <a:schemeClr val="bg1"/>
                </a:solidFill>
                <a:latin typeface="SF Pro Rounded" pitchFamily="2" charset="0"/>
                <a:ea typeface="SF Pro Rounded" pitchFamily="2" charset="0"/>
                <a:cs typeface="SF Pro Rounded" pitchFamily="2" charset="0"/>
              </a:rPr>
              <a:t>Khai báo biến b.hamx() thuộc kiểu dữ liệu 2 thực hiện chức năng 2</a:t>
            </a:r>
          </a:p>
          <a:p>
            <a:r>
              <a:rPr lang="vi-VN" sz="1800" dirty="0">
                <a:solidFill>
                  <a:schemeClr val="bg1"/>
                </a:solidFill>
                <a:latin typeface="SF Pro Rounded" pitchFamily="2" charset="0"/>
                <a:ea typeface="SF Pro Rounded" pitchFamily="2" charset="0"/>
                <a:cs typeface="SF Pro Rounded" pitchFamily="2" charset="0"/>
              </a:rPr>
              <a:t>Có thể xây dựng 1 hàm chung cho 2 đối tượng thuộc cả hai kiểu dữ liệu khác nhau. Xài chung 1 hàm nhưng chức năng khác nhau.</a:t>
            </a:r>
          </a:p>
          <a:p>
            <a:endParaRPr lang="en-US" sz="1800" b="1" dirty="0">
              <a:solidFill>
                <a:schemeClr val="bg1"/>
              </a:solidFill>
              <a:latin typeface="SF Pro Rounded" pitchFamily="2" charset="0"/>
              <a:ea typeface="SF Pro Rounded" pitchFamily="2" charset="0"/>
              <a:cs typeface="SF Pro Rounded" pitchFamily="2" charset="0"/>
            </a:endParaRPr>
          </a:p>
        </p:txBody>
      </p:sp>
      <p:pic>
        <p:nvPicPr>
          <p:cNvPr id="1026" name="Picture 2" descr="Screenshot (13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2300" y="2025495"/>
            <a:ext cx="8658525" cy="220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893546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dirty="0" err="1">
                <a:latin typeface="SF Pro Rounded" pitchFamily="2" charset="0"/>
                <a:ea typeface="SF Pro Rounded" pitchFamily="2" charset="0"/>
                <a:cs typeface="SF Pro Rounded" pitchFamily="2" charset="0"/>
              </a:rPr>
              <a:t>Tiến</a:t>
            </a:r>
            <a:r>
              <a:rPr lang="en-US" dirty="0">
                <a:latin typeface="SF Pro Rounded" pitchFamily="2" charset="0"/>
                <a:ea typeface="SF Pro Rounded" pitchFamily="2" charset="0"/>
                <a:cs typeface="SF Pro Rounded" pitchFamily="2" charset="0"/>
              </a:rPr>
              <a:t> </a:t>
            </a:r>
            <a:r>
              <a:rPr lang="en-US" dirty="0" err="1">
                <a:latin typeface="SF Pro Rounded" pitchFamily="2" charset="0"/>
                <a:ea typeface="SF Pro Rounded" pitchFamily="2" charset="0"/>
                <a:cs typeface="SF Pro Rounded" pitchFamily="2" charset="0"/>
              </a:rPr>
              <a:t>độ</a:t>
            </a:r>
            <a:r>
              <a:rPr lang="en-US" dirty="0">
                <a:latin typeface="SF Pro Rounded" pitchFamily="2" charset="0"/>
                <a:ea typeface="SF Pro Rounded" pitchFamily="2" charset="0"/>
                <a:cs typeface="SF Pro Rounded" pitchFamily="2" charset="0"/>
              </a:rPr>
              <a:t> </a:t>
            </a:r>
            <a:r>
              <a:rPr lang="en-US" dirty="0" err="1">
                <a:latin typeface="SF Pro Rounded" pitchFamily="2" charset="0"/>
                <a:ea typeface="SF Pro Rounded" pitchFamily="2" charset="0"/>
                <a:cs typeface="SF Pro Rounded" pitchFamily="2" charset="0"/>
              </a:rPr>
              <a:t>thực</a:t>
            </a:r>
            <a:r>
              <a:rPr lang="en-US" dirty="0">
                <a:latin typeface="SF Pro Rounded" pitchFamily="2" charset="0"/>
                <a:ea typeface="SF Pro Rounded" pitchFamily="2" charset="0"/>
                <a:cs typeface="SF Pro Rounded" pitchFamily="2" charset="0"/>
              </a:rPr>
              <a:t> </a:t>
            </a:r>
            <a:r>
              <a:rPr lang="en-US" dirty="0" err="1">
                <a:latin typeface="SF Pro Rounded" pitchFamily="2" charset="0"/>
                <a:ea typeface="SF Pro Rounded" pitchFamily="2" charset="0"/>
                <a:cs typeface="SF Pro Rounded" pitchFamily="2" charset="0"/>
              </a:rPr>
              <a:t>hiện</a:t>
            </a:r>
            <a:endParaRPr lang="en-US" dirty="0">
              <a:latin typeface="SF Pro Rounded" pitchFamily="2" charset="0"/>
              <a:ea typeface="SF Pro Rounded" pitchFamily="2" charset="0"/>
              <a:cs typeface="SF Pro Rounded" pitchFamily="2" charset="0"/>
            </a:endParaRPr>
          </a:p>
        </p:txBody>
      </p:sp>
      <p:sp>
        <p:nvSpPr>
          <p:cNvPr id="5" name="Slide Number Placeholder 5">
            <a:extLst>
              <a:ext uri="{FF2B5EF4-FFF2-40B4-BE49-F238E27FC236}">
                <a16:creationId xmlns:a16="http://schemas.microsoft.com/office/drawing/2014/main" id="{63114880-DADC-4F85-86A5-B5EC46980DB7}"/>
              </a:ext>
            </a:extLst>
          </p:cNvPr>
          <p:cNvSpPr>
            <a:spLocks noGrp="1"/>
          </p:cNvSpPr>
          <p:nvPr>
            <p:ph type="sldNum" sz="quarter" idx="11"/>
          </p:nvPr>
        </p:nvSpPr>
        <p:spPr/>
        <p:txBody>
          <a:bodyPr/>
          <a:lstStyle/>
          <a:p>
            <a:fld id="{FEA1243F-3000-4347-94A4-FBDEAD3122CB}" type="slidenum">
              <a:rPr lang="en-US" smtClean="0">
                <a:latin typeface="SF Pro Rounded" pitchFamily="2" charset="0"/>
                <a:ea typeface="SF Pro Rounded" pitchFamily="2" charset="0"/>
                <a:cs typeface="SF Pro Rounded" pitchFamily="2" charset="0"/>
              </a:rPr>
              <a:pPr/>
              <a:t>21</a:t>
            </a:fld>
            <a:endParaRPr lang="en-US" dirty="0">
              <a:latin typeface="SF Pro Rounded" pitchFamily="2" charset="0"/>
              <a:ea typeface="SF Pro Rounded" pitchFamily="2" charset="0"/>
              <a:cs typeface="SF Pro Rounded" pitchFamily="2" charset="0"/>
            </a:endParaRPr>
          </a:p>
        </p:txBody>
      </p:sp>
      <p:sp>
        <p:nvSpPr>
          <p:cNvPr id="3" name="Rectangle 2"/>
          <p:cNvSpPr>
            <a:spLocks noGrp="1"/>
          </p:cNvSpPr>
          <p:nvPr>
            <p:ph idx="1"/>
          </p:nvPr>
        </p:nvSpPr>
        <p:spPr>
          <a:xfrm>
            <a:off x="622300" y="1447800"/>
            <a:ext cx="10960100" cy="4724400"/>
          </a:xfrm>
        </p:spPr>
        <p:txBody>
          <a:bodyPr>
            <a:noAutofit/>
          </a:bodyPr>
          <a:lstStyle/>
          <a:p>
            <a:r>
              <a:rPr lang="en-US" sz="2800" b="1" dirty="0">
                <a:solidFill>
                  <a:schemeClr val="bg1"/>
                </a:solidFill>
                <a:latin typeface="SF Pro Rounded" pitchFamily="2" charset="0"/>
                <a:ea typeface="SF Pro Rounded" pitchFamily="2" charset="0"/>
                <a:cs typeface="SF Pro Rounded" pitchFamily="2" charset="0"/>
              </a:rPr>
              <a:t>Tính </a:t>
            </a:r>
            <a:r>
              <a:rPr lang="en-US" sz="2800" b="1" dirty="0" err="1">
                <a:solidFill>
                  <a:schemeClr val="bg1"/>
                </a:solidFill>
                <a:latin typeface="SF Pro Rounded" pitchFamily="2" charset="0"/>
                <a:ea typeface="SF Pro Rounded" pitchFamily="2" charset="0"/>
                <a:cs typeface="SF Pro Rounded" pitchFamily="2" charset="0"/>
              </a:rPr>
              <a:t>đa</a:t>
            </a:r>
            <a:r>
              <a:rPr lang="en-US" sz="2800" b="1" dirty="0">
                <a:solidFill>
                  <a:schemeClr val="bg1"/>
                </a:solidFill>
                <a:latin typeface="SF Pro Rounded" pitchFamily="2" charset="0"/>
                <a:ea typeface="SF Pro Rounded" pitchFamily="2" charset="0"/>
                <a:cs typeface="SF Pro Rounded" pitchFamily="2" charset="0"/>
              </a:rPr>
              <a:t> </a:t>
            </a:r>
            <a:r>
              <a:rPr lang="en-US" sz="2800" b="1" dirty="0" err="1">
                <a:solidFill>
                  <a:schemeClr val="bg1"/>
                </a:solidFill>
                <a:latin typeface="SF Pro Rounded" pitchFamily="2" charset="0"/>
                <a:ea typeface="SF Pro Rounded" pitchFamily="2" charset="0"/>
                <a:cs typeface="SF Pro Rounded" pitchFamily="2" charset="0"/>
              </a:rPr>
              <a:t>hình</a:t>
            </a:r>
            <a:endParaRPr lang="en-US" sz="2800" b="1" dirty="0">
              <a:solidFill>
                <a:schemeClr val="bg1"/>
              </a:solidFill>
              <a:latin typeface="SF Pro Rounded" pitchFamily="2" charset="0"/>
              <a:ea typeface="SF Pro Rounded" pitchFamily="2" charset="0"/>
              <a:cs typeface="SF Pro Rounded" pitchFamily="2" charset="0"/>
            </a:endParaRPr>
          </a:p>
          <a:p>
            <a:r>
              <a:rPr lang="en-US" sz="2400" b="1" dirty="0">
                <a:solidFill>
                  <a:schemeClr val="bg1"/>
                </a:solidFill>
                <a:latin typeface="SF Pro Rounded" pitchFamily="2" charset="0"/>
                <a:ea typeface="SF Pro Rounded" pitchFamily="2" charset="0"/>
                <a:cs typeface="SF Pro Rounded" pitchFamily="2" charset="0"/>
              </a:rPr>
              <a:t>VD: </a:t>
            </a:r>
            <a:r>
              <a:rPr lang="en-US" sz="2400" b="1" dirty="0" err="1">
                <a:solidFill>
                  <a:schemeClr val="bg1"/>
                </a:solidFill>
                <a:latin typeface="SF Pro Rounded" pitchFamily="2" charset="0"/>
                <a:ea typeface="SF Pro Rounded" pitchFamily="2" charset="0"/>
                <a:cs typeface="SF Pro Rounded" pitchFamily="2" charset="0"/>
              </a:rPr>
              <a:t>hàm</a:t>
            </a:r>
            <a:r>
              <a:rPr lang="en-US" sz="2400" b="1" dirty="0">
                <a:solidFill>
                  <a:schemeClr val="bg1"/>
                </a:solidFill>
                <a:latin typeface="SF Pro Rounded" pitchFamily="2" charset="0"/>
                <a:ea typeface="SF Pro Rounded" pitchFamily="2" charset="0"/>
                <a:cs typeface="SF Pro Rounded" pitchFamily="2" charset="0"/>
              </a:rPr>
              <a:t> c()</a:t>
            </a:r>
            <a:endParaRPr lang="vi-VN" sz="2400" b="1" dirty="0">
              <a:solidFill>
                <a:schemeClr val="bg1"/>
              </a:solidFill>
              <a:latin typeface="SF Pro Rounded" pitchFamily="2" charset="0"/>
              <a:ea typeface="SF Pro Rounded" pitchFamily="2" charset="0"/>
              <a:cs typeface="SF Pro Rounded" pitchFamily="2" charset="0"/>
            </a:endParaRPr>
          </a:p>
          <a:p>
            <a:r>
              <a:rPr lang="pt-BR" sz="2400" dirty="0">
                <a:solidFill>
                  <a:schemeClr val="bg1"/>
                </a:solidFill>
                <a:latin typeface="SF Pro Rounded" pitchFamily="2" charset="0"/>
                <a:ea typeface="SF Pro Rounded" pitchFamily="2" charset="0"/>
                <a:cs typeface="SF Pro Rounded" pitchFamily="2" charset="0"/>
              </a:rPr>
              <a:t>ham c(</a:t>
            </a:r>
            <a:r>
              <a:rPr lang="pt-BR" sz="2400" dirty="0">
                <a:solidFill>
                  <a:srgbClr val="00B050"/>
                </a:solidFill>
                <a:latin typeface="SF Pro Rounded" pitchFamily="2" charset="0"/>
                <a:ea typeface="SF Pro Rounded" pitchFamily="2" charset="0"/>
                <a:cs typeface="SF Pro Rounded" pitchFamily="2" charset="0"/>
              </a:rPr>
              <a:t>a</a:t>
            </a:r>
            <a:r>
              <a:rPr lang="pt-BR" sz="2400" dirty="0">
                <a:solidFill>
                  <a:schemeClr val="bg1"/>
                </a:solidFill>
                <a:latin typeface="SF Pro Rounded" pitchFamily="2" charset="0"/>
                <a:ea typeface="SF Pro Rounded" pitchFamily="2" charset="0"/>
                <a:cs typeface="SF Pro Rounded" pitchFamily="2" charset="0"/>
              </a:rPr>
              <a:t>) =&gt; chức năng 1</a:t>
            </a:r>
          </a:p>
          <a:p>
            <a:r>
              <a:rPr lang="pt-BR" sz="2400" dirty="0">
                <a:solidFill>
                  <a:schemeClr val="bg1"/>
                </a:solidFill>
                <a:latin typeface="SF Pro Rounded" pitchFamily="2" charset="0"/>
                <a:ea typeface="SF Pro Rounded" pitchFamily="2" charset="0"/>
                <a:cs typeface="SF Pro Rounded" pitchFamily="2" charset="0"/>
              </a:rPr>
              <a:t>ham c(</a:t>
            </a:r>
            <a:r>
              <a:rPr lang="pt-BR" sz="2400" dirty="0">
                <a:solidFill>
                  <a:srgbClr val="00B050"/>
                </a:solidFill>
                <a:latin typeface="SF Pro Rounded" pitchFamily="2" charset="0"/>
                <a:ea typeface="SF Pro Rounded" pitchFamily="2" charset="0"/>
                <a:cs typeface="SF Pro Rounded" pitchFamily="2" charset="0"/>
              </a:rPr>
              <a:t>b</a:t>
            </a:r>
            <a:r>
              <a:rPr lang="pt-BR" sz="2400" dirty="0">
                <a:solidFill>
                  <a:schemeClr val="bg1"/>
                </a:solidFill>
                <a:latin typeface="SF Pro Rounded" pitchFamily="2" charset="0"/>
                <a:ea typeface="SF Pro Rounded" pitchFamily="2" charset="0"/>
                <a:cs typeface="SF Pro Rounded" pitchFamily="2" charset="0"/>
              </a:rPr>
              <a:t>) =&gt; chức năng 2</a:t>
            </a:r>
            <a:endParaRPr lang="vi-VN" sz="2400" dirty="0">
              <a:solidFill>
                <a:schemeClr val="bg1"/>
              </a:solidFill>
              <a:latin typeface="SF Pro Rounded" pitchFamily="2" charset="0"/>
              <a:ea typeface="SF Pro Rounded" pitchFamily="2" charset="0"/>
              <a:cs typeface="SF Pro Rounded" pitchFamily="2" charset="0"/>
            </a:endParaRPr>
          </a:p>
          <a:p>
            <a:r>
              <a:rPr lang="vi-VN" sz="2400" dirty="0">
                <a:solidFill>
                  <a:schemeClr val="bg1"/>
                </a:solidFill>
                <a:latin typeface="SF Pro Rounded" pitchFamily="2" charset="0"/>
                <a:ea typeface="SF Pro Rounded" pitchFamily="2" charset="0"/>
                <a:cs typeface="SF Pro Rounded" pitchFamily="2" charset="0"/>
              </a:rPr>
              <a:t>Có thể xây dựng 1 hàm chung cho 2 đối tượng thuộc cả hai kiểu dữ liệu khác nhau. Xài chung 1 hàm nhưng chức năng khác nhau.</a:t>
            </a:r>
          </a:p>
          <a:p>
            <a:endParaRPr lang="en-US" sz="1800" b="1" dirty="0">
              <a:solidFill>
                <a:schemeClr val="bg1"/>
              </a:solidFill>
              <a:latin typeface="SF Pro Rounded" pitchFamily="2" charset="0"/>
              <a:ea typeface="SF Pro Rounded" pitchFamily="2" charset="0"/>
              <a:cs typeface="SF Pro Rounded" pitchFamily="2" charset="0"/>
            </a:endParaRPr>
          </a:p>
        </p:txBody>
      </p:sp>
    </p:spTree>
    <p:extLst>
      <p:ext uri="{BB962C8B-B14F-4D97-AF65-F5344CB8AC3E}">
        <p14:creationId xmlns:p14="http://schemas.microsoft.com/office/powerpoint/2010/main" val="24195397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dirty="0" err="1">
                <a:latin typeface="SF Pro Rounded" pitchFamily="2" charset="0"/>
                <a:ea typeface="SF Pro Rounded" pitchFamily="2" charset="0"/>
                <a:cs typeface="SF Pro Rounded" pitchFamily="2" charset="0"/>
              </a:rPr>
              <a:t>Tiến</a:t>
            </a:r>
            <a:r>
              <a:rPr lang="en-US" dirty="0">
                <a:latin typeface="SF Pro Rounded" pitchFamily="2" charset="0"/>
                <a:ea typeface="SF Pro Rounded" pitchFamily="2" charset="0"/>
                <a:cs typeface="SF Pro Rounded" pitchFamily="2" charset="0"/>
              </a:rPr>
              <a:t> </a:t>
            </a:r>
            <a:r>
              <a:rPr lang="en-US" dirty="0" err="1">
                <a:latin typeface="SF Pro Rounded" pitchFamily="2" charset="0"/>
                <a:ea typeface="SF Pro Rounded" pitchFamily="2" charset="0"/>
                <a:cs typeface="SF Pro Rounded" pitchFamily="2" charset="0"/>
              </a:rPr>
              <a:t>độ</a:t>
            </a:r>
            <a:r>
              <a:rPr lang="en-US" dirty="0">
                <a:latin typeface="SF Pro Rounded" pitchFamily="2" charset="0"/>
                <a:ea typeface="SF Pro Rounded" pitchFamily="2" charset="0"/>
                <a:cs typeface="SF Pro Rounded" pitchFamily="2" charset="0"/>
              </a:rPr>
              <a:t> </a:t>
            </a:r>
            <a:r>
              <a:rPr lang="en-US" dirty="0" err="1">
                <a:latin typeface="SF Pro Rounded" pitchFamily="2" charset="0"/>
                <a:ea typeface="SF Pro Rounded" pitchFamily="2" charset="0"/>
                <a:cs typeface="SF Pro Rounded" pitchFamily="2" charset="0"/>
              </a:rPr>
              <a:t>thực</a:t>
            </a:r>
            <a:r>
              <a:rPr lang="en-US" dirty="0">
                <a:latin typeface="SF Pro Rounded" pitchFamily="2" charset="0"/>
                <a:ea typeface="SF Pro Rounded" pitchFamily="2" charset="0"/>
                <a:cs typeface="SF Pro Rounded" pitchFamily="2" charset="0"/>
              </a:rPr>
              <a:t> </a:t>
            </a:r>
            <a:r>
              <a:rPr lang="en-US" dirty="0" err="1">
                <a:latin typeface="SF Pro Rounded" pitchFamily="2" charset="0"/>
                <a:ea typeface="SF Pro Rounded" pitchFamily="2" charset="0"/>
                <a:cs typeface="SF Pro Rounded" pitchFamily="2" charset="0"/>
              </a:rPr>
              <a:t>hiện</a:t>
            </a:r>
            <a:endParaRPr lang="en-US" dirty="0">
              <a:latin typeface="SF Pro Rounded" pitchFamily="2" charset="0"/>
              <a:ea typeface="SF Pro Rounded" pitchFamily="2" charset="0"/>
              <a:cs typeface="SF Pro Rounded" pitchFamily="2" charset="0"/>
            </a:endParaRPr>
          </a:p>
        </p:txBody>
      </p:sp>
      <p:sp>
        <p:nvSpPr>
          <p:cNvPr id="5" name="Slide Number Placeholder 5">
            <a:extLst>
              <a:ext uri="{FF2B5EF4-FFF2-40B4-BE49-F238E27FC236}">
                <a16:creationId xmlns:a16="http://schemas.microsoft.com/office/drawing/2014/main" id="{63114880-DADC-4F85-86A5-B5EC46980DB7}"/>
              </a:ext>
            </a:extLst>
          </p:cNvPr>
          <p:cNvSpPr>
            <a:spLocks noGrp="1"/>
          </p:cNvSpPr>
          <p:nvPr>
            <p:ph type="sldNum" sz="quarter" idx="11"/>
          </p:nvPr>
        </p:nvSpPr>
        <p:spPr/>
        <p:txBody>
          <a:bodyPr/>
          <a:lstStyle/>
          <a:p>
            <a:fld id="{FEA1243F-3000-4347-94A4-FBDEAD3122CB}" type="slidenum">
              <a:rPr lang="en-US" smtClean="0">
                <a:latin typeface="SF Pro Rounded" pitchFamily="2" charset="0"/>
                <a:ea typeface="SF Pro Rounded" pitchFamily="2" charset="0"/>
                <a:cs typeface="SF Pro Rounded" pitchFamily="2" charset="0"/>
              </a:rPr>
              <a:pPr/>
              <a:t>22</a:t>
            </a:fld>
            <a:endParaRPr lang="en-US" dirty="0">
              <a:latin typeface="SF Pro Rounded" pitchFamily="2" charset="0"/>
              <a:ea typeface="SF Pro Rounded" pitchFamily="2" charset="0"/>
              <a:cs typeface="SF Pro Rounded" pitchFamily="2" charset="0"/>
            </a:endParaRPr>
          </a:p>
        </p:txBody>
      </p:sp>
      <p:sp>
        <p:nvSpPr>
          <p:cNvPr id="3" name="Rectangle 2"/>
          <p:cNvSpPr>
            <a:spLocks noGrp="1"/>
          </p:cNvSpPr>
          <p:nvPr>
            <p:ph idx="1"/>
          </p:nvPr>
        </p:nvSpPr>
        <p:spPr>
          <a:xfrm>
            <a:off x="622300" y="1447800"/>
            <a:ext cx="10960100" cy="4724400"/>
          </a:xfrm>
        </p:spPr>
        <p:txBody>
          <a:bodyPr>
            <a:noAutofit/>
          </a:bodyPr>
          <a:lstStyle/>
          <a:p>
            <a:r>
              <a:rPr lang="en-US" sz="2800" b="1" dirty="0">
                <a:solidFill>
                  <a:schemeClr val="bg1"/>
                </a:solidFill>
                <a:latin typeface="SF Pro Rounded" pitchFamily="2" charset="0"/>
                <a:ea typeface="SF Pro Rounded" pitchFamily="2" charset="0"/>
                <a:cs typeface="SF Pro Rounded" pitchFamily="2" charset="0"/>
              </a:rPr>
              <a:t>Tính </a:t>
            </a:r>
            <a:r>
              <a:rPr lang="en-US" sz="2800" b="1" dirty="0" err="1">
                <a:solidFill>
                  <a:schemeClr val="bg1"/>
                </a:solidFill>
                <a:latin typeface="SF Pro Rounded" pitchFamily="2" charset="0"/>
                <a:ea typeface="SF Pro Rounded" pitchFamily="2" charset="0"/>
                <a:cs typeface="SF Pro Rounded" pitchFamily="2" charset="0"/>
              </a:rPr>
              <a:t>đa</a:t>
            </a:r>
            <a:r>
              <a:rPr lang="en-US" sz="2800" b="1" dirty="0">
                <a:solidFill>
                  <a:schemeClr val="bg1"/>
                </a:solidFill>
                <a:latin typeface="SF Pro Rounded" pitchFamily="2" charset="0"/>
                <a:ea typeface="SF Pro Rounded" pitchFamily="2" charset="0"/>
                <a:cs typeface="SF Pro Rounded" pitchFamily="2" charset="0"/>
              </a:rPr>
              <a:t> </a:t>
            </a:r>
            <a:r>
              <a:rPr lang="en-US" sz="2800" b="1" dirty="0" err="1">
                <a:solidFill>
                  <a:schemeClr val="bg1"/>
                </a:solidFill>
                <a:latin typeface="SF Pro Rounded" pitchFamily="2" charset="0"/>
                <a:ea typeface="SF Pro Rounded" pitchFamily="2" charset="0"/>
                <a:cs typeface="SF Pro Rounded" pitchFamily="2" charset="0"/>
              </a:rPr>
              <a:t>hình</a:t>
            </a:r>
            <a:endParaRPr lang="en-US" sz="2800" b="1" dirty="0">
              <a:solidFill>
                <a:schemeClr val="bg1"/>
              </a:solidFill>
              <a:latin typeface="SF Pro Rounded" pitchFamily="2" charset="0"/>
              <a:ea typeface="SF Pro Rounded" pitchFamily="2" charset="0"/>
              <a:cs typeface="SF Pro Rounded" pitchFamily="2" charset="0"/>
            </a:endParaRPr>
          </a:p>
          <a:p>
            <a:r>
              <a:rPr lang="vi-VN" sz="2400" b="1" dirty="0">
                <a:solidFill>
                  <a:schemeClr val="bg1"/>
                </a:solidFill>
                <a:latin typeface="SF Pro Rounded" pitchFamily="2" charset="0"/>
                <a:ea typeface="SF Pro Rounded" pitchFamily="2" charset="0"/>
                <a:cs typeface="SF Pro Rounded" pitchFamily="2" charset="0"/>
              </a:rPr>
              <a:t>VD1: Tính đa hình đối với hàm</a:t>
            </a:r>
          </a:p>
          <a:p>
            <a:pPr algn="just"/>
            <a:r>
              <a:rPr lang="vi-VN" sz="2400" dirty="0">
                <a:solidFill>
                  <a:schemeClr val="bg1"/>
                </a:solidFill>
                <a:latin typeface="SF Pro Rounded" pitchFamily="2" charset="0"/>
                <a:ea typeface="SF Pro Rounded" pitchFamily="2" charset="0"/>
                <a:cs typeface="SF Pro Rounded" pitchFamily="2" charset="0"/>
              </a:rPr>
              <a:t>Có một số hàm trong Python có thể tương thích để được thực thi với nhiều kiểu dữ liệu. Một trong những hàm như vậy là hàm len(). Nó có thể thực thi với nhiều kiểu dữ liệu trong Python.</a:t>
            </a:r>
            <a:endParaRPr lang="en-US" sz="2400" dirty="0">
              <a:solidFill>
                <a:schemeClr val="bg1"/>
              </a:solidFill>
              <a:latin typeface="SF Pro Rounded" pitchFamily="2" charset="0"/>
              <a:ea typeface="SF Pro Rounded" pitchFamily="2" charset="0"/>
              <a:cs typeface="SF Pro Rounded" pitchFamily="2" charset="0"/>
            </a:endParaRPr>
          </a:p>
          <a:p>
            <a:endParaRPr lang="vi-VN" sz="2400" dirty="0">
              <a:solidFill>
                <a:schemeClr val="bg1"/>
              </a:solidFill>
              <a:latin typeface="SF Pro Rounded" pitchFamily="2" charset="0"/>
              <a:ea typeface="SF Pro Rounded" pitchFamily="2" charset="0"/>
              <a:cs typeface="SF Pro Rounded" pitchFamily="2" charset="0"/>
            </a:endParaRPr>
          </a:p>
          <a:p>
            <a:endParaRPr lang="en-US" sz="1800" b="1" dirty="0">
              <a:solidFill>
                <a:schemeClr val="bg1"/>
              </a:solidFill>
              <a:latin typeface="SF Pro Rounded" pitchFamily="2" charset="0"/>
              <a:ea typeface="SF Pro Rounded" pitchFamily="2" charset="0"/>
              <a:cs typeface="SF Pro Rounded" pitchFamily="2" charset="0"/>
            </a:endParaRPr>
          </a:p>
        </p:txBody>
      </p:sp>
      <p:pic>
        <p:nvPicPr>
          <p:cNvPr id="2050" name="Picture 2" descr="Screenshot (152)"/>
          <p:cNvPicPr>
            <a:picLocks noChangeAspect="1" noChangeArrowheads="1"/>
          </p:cNvPicPr>
          <p:nvPr/>
        </p:nvPicPr>
        <p:blipFill rotWithShape="1">
          <a:blip r:embed="rId3">
            <a:extLst>
              <a:ext uri="{28A0092B-C50C-407E-A947-70E740481C1C}">
                <a14:useLocalDpi xmlns:a14="http://schemas.microsoft.com/office/drawing/2010/main" val="0"/>
              </a:ext>
            </a:extLst>
          </a:blip>
          <a:srcRect r="23595"/>
          <a:stretch/>
        </p:blipFill>
        <p:spPr bwMode="auto">
          <a:xfrm>
            <a:off x="762000" y="3886200"/>
            <a:ext cx="6374530" cy="1371600"/>
          </a:xfrm>
          <a:prstGeom prst="roundRect">
            <a:avLst>
              <a:gd name="adj" fmla="val 16667"/>
            </a:avLst>
          </a:prstGeom>
          <a:ln>
            <a:noFill/>
          </a:ln>
          <a:effectLst>
            <a:outerShdw blurRad="76200" dist="38100" dir="7800000" algn="tl" rotWithShape="0">
              <a:srgbClr val="000000">
                <a:alpha val="4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1" name="Picture 3" descr="Screenshot (15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 y="5446058"/>
            <a:ext cx="6374530" cy="878541"/>
          </a:xfrm>
          <a:prstGeom prst="roundRect">
            <a:avLst>
              <a:gd name="adj" fmla="val 16667"/>
            </a:avLst>
          </a:prstGeom>
          <a:ln>
            <a:noFill/>
          </a:ln>
          <a:effectLst>
            <a:outerShdw blurRad="76200" dist="38100" dir="7800000" algn="tl" rotWithShape="0">
              <a:srgbClr val="000000">
                <a:alpha val="4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p:cNvSpPr txBox="1"/>
          <p:nvPr/>
        </p:nvSpPr>
        <p:spPr>
          <a:xfrm>
            <a:off x="7276230" y="3886199"/>
            <a:ext cx="4306170" cy="2332946"/>
          </a:xfrm>
          <a:prstGeom prst="rect">
            <a:avLst/>
          </a:prstGeom>
          <a:noFill/>
        </p:spPr>
        <p:txBody>
          <a:bodyPr wrap="square" rtlCol="0">
            <a:spAutoFit/>
          </a:bodyPr>
          <a:lstStyle/>
          <a:p>
            <a:pPr algn="just"/>
            <a:r>
              <a:rPr lang="vi-VN" sz="2080" b="1" dirty="0">
                <a:solidFill>
                  <a:schemeClr val="bg1"/>
                </a:solidFill>
                <a:latin typeface="SF Pro Rounded" pitchFamily="2" charset="0"/>
                <a:ea typeface="SF Pro Rounded" pitchFamily="2" charset="0"/>
                <a:cs typeface="SF Pro Rounded" pitchFamily="2" charset="0"/>
              </a:rPr>
              <a:t>Có thể thấy rằng nhiều kiểu dữ liệu khác nhau như chuỗi ký tự, list, tuple, set, và từ điển có thể hoạt động với hàm len(). Tuy nhiên, Có thể thấy rằng nó hoạt động và trả về dữ liệu tùy thuộc vào kiểu dữ liệu mà nó làm việc với.</a:t>
            </a:r>
            <a:endParaRPr lang="en-US" sz="2080" b="1" dirty="0">
              <a:solidFill>
                <a:schemeClr val="bg1"/>
              </a:solidFill>
              <a:latin typeface="SF Pro Rounded" pitchFamily="2" charset="0"/>
              <a:ea typeface="SF Pro Rounded" pitchFamily="2" charset="0"/>
              <a:cs typeface="SF Pro Rounded" pitchFamily="2" charset="0"/>
            </a:endParaRPr>
          </a:p>
        </p:txBody>
      </p:sp>
    </p:spTree>
    <p:extLst>
      <p:ext uri="{BB962C8B-B14F-4D97-AF65-F5344CB8AC3E}">
        <p14:creationId xmlns:p14="http://schemas.microsoft.com/office/powerpoint/2010/main" val="8280876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dirty="0" err="1">
                <a:latin typeface="SF Pro Rounded" pitchFamily="2" charset="0"/>
                <a:ea typeface="SF Pro Rounded" pitchFamily="2" charset="0"/>
                <a:cs typeface="SF Pro Rounded" pitchFamily="2" charset="0"/>
              </a:rPr>
              <a:t>Tiến</a:t>
            </a:r>
            <a:r>
              <a:rPr lang="en-US" dirty="0">
                <a:latin typeface="SF Pro Rounded" pitchFamily="2" charset="0"/>
                <a:ea typeface="SF Pro Rounded" pitchFamily="2" charset="0"/>
                <a:cs typeface="SF Pro Rounded" pitchFamily="2" charset="0"/>
              </a:rPr>
              <a:t> </a:t>
            </a:r>
            <a:r>
              <a:rPr lang="en-US" dirty="0" err="1">
                <a:latin typeface="SF Pro Rounded" pitchFamily="2" charset="0"/>
                <a:ea typeface="SF Pro Rounded" pitchFamily="2" charset="0"/>
                <a:cs typeface="SF Pro Rounded" pitchFamily="2" charset="0"/>
              </a:rPr>
              <a:t>độ</a:t>
            </a:r>
            <a:r>
              <a:rPr lang="en-US" dirty="0">
                <a:latin typeface="SF Pro Rounded" pitchFamily="2" charset="0"/>
                <a:ea typeface="SF Pro Rounded" pitchFamily="2" charset="0"/>
                <a:cs typeface="SF Pro Rounded" pitchFamily="2" charset="0"/>
              </a:rPr>
              <a:t> </a:t>
            </a:r>
            <a:r>
              <a:rPr lang="en-US" dirty="0" err="1">
                <a:latin typeface="SF Pro Rounded" pitchFamily="2" charset="0"/>
                <a:ea typeface="SF Pro Rounded" pitchFamily="2" charset="0"/>
                <a:cs typeface="SF Pro Rounded" pitchFamily="2" charset="0"/>
              </a:rPr>
              <a:t>thực</a:t>
            </a:r>
            <a:r>
              <a:rPr lang="en-US" dirty="0">
                <a:latin typeface="SF Pro Rounded" pitchFamily="2" charset="0"/>
                <a:ea typeface="SF Pro Rounded" pitchFamily="2" charset="0"/>
                <a:cs typeface="SF Pro Rounded" pitchFamily="2" charset="0"/>
              </a:rPr>
              <a:t> </a:t>
            </a:r>
            <a:r>
              <a:rPr lang="en-US" dirty="0" err="1">
                <a:latin typeface="SF Pro Rounded" pitchFamily="2" charset="0"/>
                <a:ea typeface="SF Pro Rounded" pitchFamily="2" charset="0"/>
                <a:cs typeface="SF Pro Rounded" pitchFamily="2" charset="0"/>
              </a:rPr>
              <a:t>hiện</a:t>
            </a:r>
            <a:endParaRPr lang="en-US" dirty="0">
              <a:latin typeface="SF Pro Rounded" pitchFamily="2" charset="0"/>
              <a:ea typeface="SF Pro Rounded" pitchFamily="2" charset="0"/>
              <a:cs typeface="SF Pro Rounded" pitchFamily="2" charset="0"/>
            </a:endParaRPr>
          </a:p>
        </p:txBody>
      </p:sp>
      <p:sp>
        <p:nvSpPr>
          <p:cNvPr id="5" name="Slide Number Placeholder 5">
            <a:extLst>
              <a:ext uri="{FF2B5EF4-FFF2-40B4-BE49-F238E27FC236}">
                <a16:creationId xmlns:a16="http://schemas.microsoft.com/office/drawing/2014/main" id="{63114880-DADC-4F85-86A5-B5EC46980DB7}"/>
              </a:ext>
            </a:extLst>
          </p:cNvPr>
          <p:cNvSpPr>
            <a:spLocks noGrp="1"/>
          </p:cNvSpPr>
          <p:nvPr>
            <p:ph type="sldNum" sz="quarter" idx="11"/>
          </p:nvPr>
        </p:nvSpPr>
        <p:spPr/>
        <p:txBody>
          <a:bodyPr/>
          <a:lstStyle/>
          <a:p>
            <a:fld id="{FEA1243F-3000-4347-94A4-FBDEAD3122CB}" type="slidenum">
              <a:rPr lang="en-US" smtClean="0">
                <a:latin typeface="SF Pro Rounded" pitchFamily="2" charset="0"/>
                <a:ea typeface="SF Pro Rounded" pitchFamily="2" charset="0"/>
                <a:cs typeface="SF Pro Rounded" pitchFamily="2" charset="0"/>
              </a:rPr>
              <a:pPr/>
              <a:t>23</a:t>
            </a:fld>
            <a:endParaRPr lang="en-US" dirty="0">
              <a:latin typeface="SF Pro Rounded" pitchFamily="2" charset="0"/>
              <a:ea typeface="SF Pro Rounded" pitchFamily="2" charset="0"/>
              <a:cs typeface="SF Pro Rounded" pitchFamily="2" charset="0"/>
            </a:endParaRPr>
          </a:p>
        </p:txBody>
      </p:sp>
      <p:sp>
        <p:nvSpPr>
          <p:cNvPr id="3" name="Rectangle 2"/>
          <p:cNvSpPr>
            <a:spLocks noGrp="1"/>
          </p:cNvSpPr>
          <p:nvPr>
            <p:ph idx="1"/>
          </p:nvPr>
        </p:nvSpPr>
        <p:spPr>
          <a:xfrm>
            <a:off x="622300" y="1447800"/>
            <a:ext cx="10960100" cy="4724400"/>
          </a:xfrm>
        </p:spPr>
        <p:txBody>
          <a:bodyPr>
            <a:noAutofit/>
          </a:bodyPr>
          <a:lstStyle/>
          <a:p>
            <a:r>
              <a:rPr lang="en-US" sz="2800" b="1" dirty="0">
                <a:solidFill>
                  <a:schemeClr val="bg1"/>
                </a:solidFill>
                <a:latin typeface="SF Pro Rounded" pitchFamily="2" charset="0"/>
                <a:ea typeface="SF Pro Rounded" pitchFamily="2" charset="0"/>
                <a:cs typeface="SF Pro Rounded" pitchFamily="2" charset="0"/>
              </a:rPr>
              <a:t>Tính </a:t>
            </a:r>
            <a:r>
              <a:rPr lang="en-US" sz="2800" b="1" dirty="0" err="1">
                <a:solidFill>
                  <a:schemeClr val="bg1"/>
                </a:solidFill>
                <a:latin typeface="SF Pro Rounded" pitchFamily="2" charset="0"/>
                <a:ea typeface="SF Pro Rounded" pitchFamily="2" charset="0"/>
                <a:cs typeface="SF Pro Rounded" pitchFamily="2" charset="0"/>
              </a:rPr>
              <a:t>đa</a:t>
            </a:r>
            <a:r>
              <a:rPr lang="en-US" sz="2800" b="1" dirty="0">
                <a:solidFill>
                  <a:schemeClr val="bg1"/>
                </a:solidFill>
                <a:latin typeface="SF Pro Rounded" pitchFamily="2" charset="0"/>
                <a:ea typeface="SF Pro Rounded" pitchFamily="2" charset="0"/>
                <a:cs typeface="SF Pro Rounded" pitchFamily="2" charset="0"/>
              </a:rPr>
              <a:t> </a:t>
            </a:r>
            <a:r>
              <a:rPr lang="en-US" sz="2800" b="1" dirty="0" err="1">
                <a:solidFill>
                  <a:schemeClr val="bg1"/>
                </a:solidFill>
                <a:latin typeface="SF Pro Rounded" pitchFamily="2" charset="0"/>
                <a:ea typeface="SF Pro Rounded" pitchFamily="2" charset="0"/>
                <a:cs typeface="SF Pro Rounded" pitchFamily="2" charset="0"/>
              </a:rPr>
              <a:t>hình</a:t>
            </a:r>
            <a:endParaRPr lang="en-US" sz="2800" b="1" dirty="0">
              <a:solidFill>
                <a:schemeClr val="bg1"/>
              </a:solidFill>
              <a:latin typeface="SF Pro Rounded" pitchFamily="2" charset="0"/>
              <a:ea typeface="SF Pro Rounded" pitchFamily="2" charset="0"/>
              <a:cs typeface="SF Pro Rounded" pitchFamily="2" charset="0"/>
            </a:endParaRPr>
          </a:p>
          <a:p>
            <a:r>
              <a:rPr lang="vi-VN" sz="2400" b="1" dirty="0">
                <a:solidFill>
                  <a:schemeClr val="bg1"/>
                </a:solidFill>
                <a:latin typeface="SF Pro Rounded" pitchFamily="2" charset="0"/>
                <a:ea typeface="SF Pro Rounded" pitchFamily="2" charset="0"/>
                <a:cs typeface="SF Pro Rounded" pitchFamily="2" charset="0"/>
              </a:rPr>
              <a:t>V</a:t>
            </a:r>
            <a:r>
              <a:rPr lang="en-US" sz="2400" b="1" dirty="0">
                <a:solidFill>
                  <a:schemeClr val="bg1"/>
                </a:solidFill>
                <a:latin typeface="SF Pro Rounded" pitchFamily="2" charset="0"/>
                <a:ea typeface="SF Pro Rounded" pitchFamily="2" charset="0"/>
                <a:cs typeface="SF Pro Rounded" pitchFamily="2" charset="0"/>
              </a:rPr>
              <a:t>D</a:t>
            </a:r>
            <a:r>
              <a:rPr lang="vi-VN" sz="2400" b="1" dirty="0">
                <a:solidFill>
                  <a:schemeClr val="bg1"/>
                </a:solidFill>
                <a:latin typeface="SF Pro Rounded" pitchFamily="2" charset="0"/>
                <a:ea typeface="SF Pro Rounded" pitchFamily="2" charset="0"/>
                <a:cs typeface="SF Pro Rounded" pitchFamily="2" charset="0"/>
              </a:rPr>
              <a:t> 2: Tính đa hình đối với lớp</a:t>
            </a:r>
          </a:p>
          <a:p>
            <a:r>
              <a:rPr lang="vi-VN" sz="2400" dirty="0">
                <a:solidFill>
                  <a:schemeClr val="bg1"/>
                </a:solidFill>
                <a:latin typeface="SF Pro Rounded" pitchFamily="2" charset="0"/>
                <a:ea typeface="SF Pro Rounded" pitchFamily="2" charset="0"/>
                <a:cs typeface="SF Pro Rounded" pitchFamily="2" charset="0"/>
              </a:rPr>
              <a:t>Chúng ta có thể sử dụng khái niệm đa hình trong khi tạo các phương thức của lớp vì Python cho phép các lớp khác nhau có các phương thức có cùng tên.</a:t>
            </a:r>
          </a:p>
          <a:p>
            <a:endParaRPr lang="en-US" sz="1800" b="1" dirty="0">
              <a:solidFill>
                <a:schemeClr val="bg1"/>
              </a:solidFill>
              <a:latin typeface="SF Pro Rounded" pitchFamily="2" charset="0"/>
              <a:ea typeface="SF Pro Rounded" pitchFamily="2" charset="0"/>
              <a:cs typeface="SF Pro Rounded" pitchFamily="2" charset="0"/>
            </a:endParaRPr>
          </a:p>
        </p:txBody>
      </p:sp>
    </p:spTree>
    <p:extLst>
      <p:ext uri="{BB962C8B-B14F-4D97-AF65-F5344CB8AC3E}">
        <p14:creationId xmlns:p14="http://schemas.microsoft.com/office/powerpoint/2010/main" val="11357016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dirty="0" err="1">
                <a:latin typeface="SF Pro Rounded" pitchFamily="2" charset="0"/>
                <a:ea typeface="SF Pro Rounded" pitchFamily="2" charset="0"/>
                <a:cs typeface="SF Pro Rounded" pitchFamily="2" charset="0"/>
              </a:rPr>
              <a:t>Tiến</a:t>
            </a:r>
            <a:r>
              <a:rPr lang="en-US" dirty="0">
                <a:latin typeface="SF Pro Rounded" pitchFamily="2" charset="0"/>
                <a:ea typeface="SF Pro Rounded" pitchFamily="2" charset="0"/>
                <a:cs typeface="SF Pro Rounded" pitchFamily="2" charset="0"/>
              </a:rPr>
              <a:t> </a:t>
            </a:r>
            <a:r>
              <a:rPr lang="en-US" dirty="0" err="1">
                <a:latin typeface="SF Pro Rounded" pitchFamily="2" charset="0"/>
                <a:ea typeface="SF Pro Rounded" pitchFamily="2" charset="0"/>
                <a:cs typeface="SF Pro Rounded" pitchFamily="2" charset="0"/>
              </a:rPr>
              <a:t>độ</a:t>
            </a:r>
            <a:r>
              <a:rPr lang="en-US" dirty="0">
                <a:latin typeface="SF Pro Rounded" pitchFamily="2" charset="0"/>
                <a:ea typeface="SF Pro Rounded" pitchFamily="2" charset="0"/>
                <a:cs typeface="SF Pro Rounded" pitchFamily="2" charset="0"/>
              </a:rPr>
              <a:t> </a:t>
            </a:r>
            <a:r>
              <a:rPr lang="en-US" dirty="0" err="1">
                <a:latin typeface="SF Pro Rounded" pitchFamily="2" charset="0"/>
                <a:ea typeface="SF Pro Rounded" pitchFamily="2" charset="0"/>
                <a:cs typeface="SF Pro Rounded" pitchFamily="2" charset="0"/>
              </a:rPr>
              <a:t>thực</a:t>
            </a:r>
            <a:r>
              <a:rPr lang="en-US" dirty="0">
                <a:latin typeface="SF Pro Rounded" pitchFamily="2" charset="0"/>
                <a:ea typeface="SF Pro Rounded" pitchFamily="2" charset="0"/>
                <a:cs typeface="SF Pro Rounded" pitchFamily="2" charset="0"/>
              </a:rPr>
              <a:t> </a:t>
            </a:r>
            <a:r>
              <a:rPr lang="en-US" dirty="0" err="1">
                <a:latin typeface="SF Pro Rounded" pitchFamily="2" charset="0"/>
                <a:ea typeface="SF Pro Rounded" pitchFamily="2" charset="0"/>
                <a:cs typeface="SF Pro Rounded" pitchFamily="2" charset="0"/>
              </a:rPr>
              <a:t>hiện</a:t>
            </a:r>
            <a:endParaRPr lang="en-US" dirty="0">
              <a:latin typeface="SF Pro Rounded" pitchFamily="2" charset="0"/>
              <a:ea typeface="SF Pro Rounded" pitchFamily="2" charset="0"/>
              <a:cs typeface="SF Pro Rounded" pitchFamily="2" charset="0"/>
            </a:endParaRPr>
          </a:p>
        </p:txBody>
      </p:sp>
      <p:sp>
        <p:nvSpPr>
          <p:cNvPr id="5" name="Slide Number Placeholder 5">
            <a:extLst>
              <a:ext uri="{FF2B5EF4-FFF2-40B4-BE49-F238E27FC236}">
                <a16:creationId xmlns:a16="http://schemas.microsoft.com/office/drawing/2014/main" id="{63114880-DADC-4F85-86A5-B5EC46980DB7}"/>
              </a:ext>
            </a:extLst>
          </p:cNvPr>
          <p:cNvSpPr>
            <a:spLocks noGrp="1"/>
          </p:cNvSpPr>
          <p:nvPr>
            <p:ph type="sldNum" sz="quarter" idx="11"/>
          </p:nvPr>
        </p:nvSpPr>
        <p:spPr/>
        <p:txBody>
          <a:bodyPr/>
          <a:lstStyle/>
          <a:p>
            <a:fld id="{FEA1243F-3000-4347-94A4-FBDEAD3122CB}" type="slidenum">
              <a:rPr lang="en-US" smtClean="0">
                <a:latin typeface="SF Pro Rounded" pitchFamily="2" charset="0"/>
                <a:ea typeface="SF Pro Rounded" pitchFamily="2" charset="0"/>
                <a:cs typeface="SF Pro Rounded" pitchFamily="2" charset="0"/>
              </a:rPr>
              <a:pPr/>
              <a:t>24</a:t>
            </a:fld>
            <a:endParaRPr lang="en-US" dirty="0">
              <a:latin typeface="SF Pro Rounded" pitchFamily="2" charset="0"/>
              <a:ea typeface="SF Pro Rounded" pitchFamily="2" charset="0"/>
              <a:cs typeface="SF Pro Rounded" pitchFamily="2" charset="0"/>
            </a:endParaRPr>
          </a:p>
        </p:txBody>
      </p:sp>
      <p:sp>
        <p:nvSpPr>
          <p:cNvPr id="3" name="Rectangle 2"/>
          <p:cNvSpPr>
            <a:spLocks noGrp="1"/>
          </p:cNvSpPr>
          <p:nvPr>
            <p:ph idx="1"/>
          </p:nvPr>
        </p:nvSpPr>
        <p:spPr>
          <a:xfrm>
            <a:off x="622300" y="1447800"/>
            <a:ext cx="10960100" cy="4724400"/>
          </a:xfrm>
        </p:spPr>
        <p:txBody>
          <a:bodyPr>
            <a:noAutofit/>
          </a:bodyPr>
          <a:lstStyle/>
          <a:p>
            <a:endParaRPr lang="en-US" sz="1800" b="1" dirty="0">
              <a:solidFill>
                <a:schemeClr val="bg1"/>
              </a:solidFill>
              <a:latin typeface="SF Pro Rounded" pitchFamily="2" charset="0"/>
              <a:ea typeface="SF Pro Rounded" pitchFamily="2" charset="0"/>
              <a:cs typeface="SF Pro Rounded" pitchFamily="2" charset="0"/>
            </a:endParaRPr>
          </a:p>
        </p:txBody>
      </p:sp>
      <p:pic>
        <p:nvPicPr>
          <p:cNvPr id="3074" name="Picture 2" descr="Screenshot (15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1115750"/>
            <a:ext cx="7946627" cy="5285050"/>
          </a:xfrm>
          <a:prstGeom prst="roundRect">
            <a:avLst>
              <a:gd name="adj" fmla="val 4228"/>
            </a:avLst>
          </a:prstGeom>
          <a:ln>
            <a:noFill/>
          </a:ln>
          <a:effectLst>
            <a:outerShdw blurRad="76200" dist="38100" dir="7800000" algn="tl" rotWithShape="0">
              <a:srgbClr val="000000">
                <a:alpha val="4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5" name="Picture 3" descr="Screenshot (156)"/>
          <p:cNvPicPr>
            <a:picLocks noChangeAspect="1" noChangeArrowheads="1"/>
          </p:cNvPicPr>
          <p:nvPr/>
        </p:nvPicPr>
        <p:blipFill rotWithShape="1">
          <a:blip r:embed="rId4">
            <a:extLst>
              <a:ext uri="{28A0092B-C50C-407E-A947-70E740481C1C}">
                <a14:useLocalDpi xmlns:a14="http://schemas.microsoft.com/office/drawing/2010/main" val="0"/>
              </a:ext>
            </a:extLst>
          </a:blip>
          <a:srcRect r="24131"/>
          <a:stretch/>
        </p:blipFill>
        <p:spPr bwMode="auto">
          <a:xfrm>
            <a:off x="5597392" y="5334000"/>
            <a:ext cx="5908808" cy="1447800"/>
          </a:xfrm>
          <a:prstGeom prst="roundRect">
            <a:avLst>
              <a:gd name="adj" fmla="val 12769"/>
            </a:avLst>
          </a:prstGeom>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8713109" y="1082576"/>
            <a:ext cx="2793091" cy="4247317"/>
          </a:xfrm>
          <a:prstGeom prst="rect">
            <a:avLst/>
          </a:prstGeom>
          <a:noFill/>
        </p:spPr>
        <p:txBody>
          <a:bodyPr wrap="square" rtlCol="0">
            <a:spAutoFit/>
          </a:bodyPr>
          <a:lstStyle/>
          <a:p>
            <a:r>
              <a:rPr lang="vi-VN" sz="2250" b="1" dirty="0">
                <a:solidFill>
                  <a:schemeClr val="bg1"/>
                </a:solidFill>
                <a:latin typeface="SF Pro Rounded" pitchFamily="2" charset="0"/>
                <a:ea typeface="SF Pro Rounded" pitchFamily="2" charset="0"/>
                <a:cs typeface="SF Pro Rounded" pitchFamily="2" charset="0"/>
              </a:rPr>
              <a:t>Trong chương trình trên, chúng ta đã định nghĩa hai lớp sinhvien_nu và sinhvien_nam. Mỗi lớp đều có 2 phương thức thong_tin() và que_quan() có cùng tên nhưng lại có nội dung và chức năng khác nhau.</a:t>
            </a:r>
            <a:endParaRPr lang="en-US" sz="2250" b="1" dirty="0">
              <a:solidFill>
                <a:schemeClr val="bg1"/>
              </a:solidFill>
              <a:latin typeface="SF Pro Rounded" pitchFamily="2" charset="0"/>
              <a:ea typeface="SF Pro Rounded" pitchFamily="2" charset="0"/>
              <a:cs typeface="SF Pro Rounded" pitchFamily="2" charset="0"/>
            </a:endParaRPr>
          </a:p>
        </p:txBody>
      </p:sp>
    </p:spTree>
    <p:extLst>
      <p:ext uri="{BB962C8B-B14F-4D97-AF65-F5344CB8AC3E}">
        <p14:creationId xmlns:p14="http://schemas.microsoft.com/office/powerpoint/2010/main" val="35464081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dirty="0" err="1">
                <a:latin typeface="SF Pro Rounded" pitchFamily="2" charset="0"/>
                <a:ea typeface="SF Pro Rounded" pitchFamily="2" charset="0"/>
                <a:cs typeface="SF Pro Rounded" pitchFamily="2" charset="0"/>
              </a:rPr>
              <a:t>Tiến</a:t>
            </a:r>
            <a:r>
              <a:rPr lang="en-US" dirty="0">
                <a:latin typeface="SF Pro Rounded" pitchFamily="2" charset="0"/>
                <a:ea typeface="SF Pro Rounded" pitchFamily="2" charset="0"/>
                <a:cs typeface="SF Pro Rounded" pitchFamily="2" charset="0"/>
              </a:rPr>
              <a:t> </a:t>
            </a:r>
            <a:r>
              <a:rPr lang="en-US" dirty="0" err="1">
                <a:latin typeface="SF Pro Rounded" pitchFamily="2" charset="0"/>
                <a:ea typeface="SF Pro Rounded" pitchFamily="2" charset="0"/>
                <a:cs typeface="SF Pro Rounded" pitchFamily="2" charset="0"/>
              </a:rPr>
              <a:t>độ</a:t>
            </a:r>
            <a:r>
              <a:rPr lang="en-US" dirty="0">
                <a:latin typeface="SF Pro Rounded" pitchFamily="2" charset="0"/>
                <a:ea typeface="SF Pro Rounded" pitchFamily="2" charset="0"/>
                <a:cs typeface="SF Pro Rounded" pitchFamily="2" charset="0"/>
              </a:rPr>
              <a:t> </a:t>
            </a:r>
            <a:r>
              <a:rPr lang="en-US" dirty="0" err="1">
                <a:latin typeface="SF Pro Rounded" pitchFamily="2" charset="0"/>
                <a:ea typeface="SF Pro Rounded" pitchFamily="2" charset="0"/>
                <a:cs typeface="SF Pro Rounded" pitchFamily="2" charset="0"/>
              </a:rPr>
              <a:t>thực</a:t>
            </a:r>
            <a:r>
              <a:rPr lang="en-US" dirty="0">
                <a:latin typeface="SF Pro Rounded" pitchFamily="2" charset="0"/>
                <a:ea typeface="SF Pro Rounded" pitchFamily="2" charset="0"/>
                <a:cs typeface="SF Pro Rounded" pitchFamily="2" charset="0"/>
              </a:rPr>
              <a:t> </a:t>
            </a:r>
            <a:r>
              <a:rPr lang="en-US" dirty="0" err="1">
                <a:latin typeface="SF Pro Rounded" pitchFamily="2" charset="0"/>
                <a:ea typeface="SF Pro Rounded" pitchFamily="2" charset="0"/>
                <a:cs typeface="SF Pro Rounded" pitchFamily="2" charset="0"/>
              </a:rPr>
              <a:t>hiện</a:t>
            </a:r>
            <a:endParaRPr lang="en-US" dirty="0">
              <a:latin typeface="SF Pro Rounded" pitchFamily="2" charset="0"/>
              <a:ea typeface="SF Pro Rounded" pitchFamily="2" charset="0"/>
              <a:cs typeface="SF Pro Rounded" pitchFamily="2" charset="0"/>
            </a:endParaRPr>
          </a:p>
        </p:txBody>
      </p:sp>
      <p:sp>
        <p:nvSpPr>
          <p:cNvPr id="5" name="Slide Number Placeholder 5">
            <a:extLst>
              <a:ext uri="{FF2B5EF4-FFF2-40B4-BE49-F238E27FC236}">
                <a16:creationId xmlns:a16="http://schemas.microsoft.com/office/drawing/2014/main" id="{63114880-DADC-4F85-86A5-B5EC46980DB7}"/>
              </a:ext>
            </a:extLst>
          </p:cNvPr>
          <p:cNvSpPr>
            <a:spLocks noGrp="1"/>
          </p:cNvSpPr>
          <p:nvPr>
            <p:ph type="sldNum" sz="quarter" idx="11"/>
          </p:nvPr>
        </p:nvSpPr>
        <p:spPr/>
        <p:txBody>
          <a:bodyPr/>
          <a:lstStyle/>
          <a:p>
            <a:fld id="{FEA1243F-3000-4347-94A4-FBDEAD3122CB}" type="slidenum">
              <a:rPr lang="en-US" smtClean="0">
                <a:latin typeface="SF Pro Rounded" pitchFamily="2" charset="0"/>
                <a:ea typeface="SF Pro Rounded" pitchFamily="2" charset="0"/>
                <a:cs typeface="SF Pro Rounded" pitchFamily="2" charset="0"/>
              </a:rPr>
              <a:pPr/>
              <a:t>25</a:t>
            </a:fld>
            <a:endParaRPr lang="en-US" dirty="0">
              <a:latin typeface="SF Pro Rounded" pitchFamily="2" charset="0"/>
              <a:ea typeface="SF Pro Rounded" pitchFamily="2" charset="0"/>
              <a:cs typeface="SF Pro Rounded" pitchFamily="2" charset="0"/>
            </a:endParaRPr>
          </a:p>
        </p:txBody>
      </p:sp>
      <p:sp>
        <p:nvSpPr>
          <p:cNvPr id="3" name="Rectangle 2"/>
          <p:cNvSpPr>
            <a:spLocks noGrp="1"/>
          </p:cNvSpPr>
          <p:nvPr>
            <p:ph idx="1"/>
          </p:nvPr>
        </p:nvSpPr>
        <p:spPr>
          <a:xfrm>
            <a:off x="622300" y="1447800"/>
            <a:ext cx="10960100" cy="4724400"/>
          </a:xfrm>
        </p:spPr>
        <p:txBody>
          <a:bodyPr>
            <a:noAutofit/>
          </a:bodyPr>
          <a:lstStyle/>
          <a:p>
            <a:r>
              <a:rPr lang="en-US" sz="2800" b="1" dirty="0">
                <a:solidFill>
                  <a:schemeClr val="bg1"/>
                </a:solidFill>
                <a:latin typeface="SF Pro Rounded" pitchFamily="2" charset="0"/>
                <a:ea typeface="SF Pro Rounded" pitchFamily="2" charset="0"/>
                <a:cs typeface="SF Pro Rounded" pitchFamily="2" charset="0"/>
              </a:rPr>
              <a:t>Tính </a:t>
            </a:r>
            <a:r>
              <a:rPr lang="en-US" sz="2800" b="1" dirty="0" err="1">
                <a:solidFill>
                  <a:schemeClr val="bg1"/>
                </a:solidFill>
                <a:latin typeface="SF Pro Rounded" pitchFamily="2" charset="0"/>
                <a:ea typeface="SF Pro Rounded" pitchFamily="2" charset="0"/>
                <a:cs typeface="SF Pro Rounded" pitchFamily="2" charset="0"/>
              </a:rPr>
              <a:t>đa</a:t>
            </a:r>
            <a:r>
              <a:rPr lang="en-US" sz="2800" b="1" dirty="0">
                <a:solidFill>
                  <a:schemeClr val="bg1"/>
                </a:solidFill>
                <a:latin typeface="SF Pro Rounded" pitchFamily="2" charset="0"/>
                <a:ea typeface="SF Pro Rounded" pitchFamily="2" charset="0"/>
                <a:cs typeface="SF Pro Rounded" pitchFamily="2" charset="0"/>
              </a:rPr>
              <a:t> </a:t>
            </a:r>
            <a:r>
              <a:rPr lang="en-US" sz="2800" b="1" dirty="0" err="1">
                <a:solidFill>
                  <a:schemeClr val="bg1"/>
                </a:solidFill>
                <a:latin typeface="SF Pro Rounded" pitchFamily="2" charset="0"/>
                <a:ea typeface="SF Pro Rounded" pitchFamily="2" charset="0"/>
                <a:cs typeface="SF Pro Rounded" pitchFamily="2" charset="0"/>
              </a:rPr>
              <a:t>hình</a:t>
            </a:r>
            <a:endParaRPr lang="en-US" sz="2800" b="1" dirty="0">
              <a:solidFill>
                <a:schemeClr val="bg1"/>
              </a:solidFill>
              <a:latin typeface="SF Pro Rounded" pitchFamily="2" charset="0"/>
              <a:ea typeface="SF Pro Rounded" pitchFamily="2" charset="0"/>
              <a:cs typeface="SF Pro Rounded" pitchFamily="2" charset="0"/>
            </a:endParaRPr>
          </a:p>
          <a:p>
            <a:r>
              <a:rPr lang="vi-VN" sz="2400" b="1" dirty="0">
                <a:solidFill>
                  <a:schemeClr val="bg1"/>
                </a:solidFill>
                <a:latin typeface="SF Pro Rounded" pitchFamily="2" charset="0"/>
                <a:ea typeface="SF Pro Rounded" pitchFamily="2" charset="0"/>
                <a:cs typeface="SF Pro Rounded" pitchFamily="2" charset="0"/>
              </a:rPr>
              <a:t>VD3: Tính đa hình trong kế thừa</a:t>
            </a:r>
          </a:p>
          <a:p>
            <a:pPr algn="just"/>
            <a:r>
              <a:rPr lang="vi-VN" dirty="0">
                <a:solidFill>
                  <a:schemeClr val="bg1"/>
                </a:solidFill>
                <a:latin typeface="SF Pro Rounded" pitchFamily="2" charset="0"/>
                <a:ea typeface="SF Pro Rounded" pitchFamily="2" charset="0"/>
                <a:cs typeface="SF Pro Rounded" pitchFamily="2" charset="0"/>
              </a:rPr>
              <a:t>Trong Python, tính đa hình cho phép chúng ta định nghĩa các phương thức trong lớp con có cùng tên với các phương thức trong lớp cha. Trong kế thừa, lớp con kế thừa các phương thức từ lớp cha. Tuy nhiên, chúng cũng có thể sửa đổi một phương thức trong một lớp con mà nó đã kế thừa từ lớp cha. Điều này đặc biệt hữu ích trong trường hợp phương thức được kế thừa từ lớp cha không hoàn toàn phù hợp với lớp con.</a:t>
            </a:r>
          </a:p>
          <a:p>
            <a:pPr algn="just"/>
            <a:r>
              <a:rPr lang="vi-VN" dirty="0">
                <a:solidFill>
                  <a:schemeClr val="bg1"/>
                </a:solidFill>
                <a:latin typeface="SF Pro Rounded" pitchFamily="2" charset="0"/>
                <a:ea typeface="SF Pro Rounded" pitchFamily="2" charset="0"/>
                <a:cs typeface="SF Pro Rounded" pitchFamily="2" charset="0"/>
              </a:rPr>
              <a:t>Khi một phương thức trong lớp con có cùng tên, cùng tham số hoặc ký hiệu và cùng kiểu trả về giống như một phương thức trong lớp cha của nó, thì phương thức trong lớp con được cho là ghi đè phương thức trong lớp cha.</a:t>
            </a:r>
          </a:p>
          <a:p>
            <a:pPr algn="just"/>
            <a:r>
              <a:rPr lang="vi-VN" dirty="0">
                <a:solidFill>
                  <a:schemeClr val="bg1"/>
                </a:solidFill>
                <a:latin typeface="SF Pro Rounded" pitchFamily="2" charset="0"/>
                <a:ea typeface="SF Pro Rounded" pitchFamily="2" charset="0"/>
                <a:cs typeface="SF Pro Rounded" pitchFamily="2" charset="0"/>
              </a:rPr>
              <a:t>Tính đa hình cho phép chúng ta truy cập vào các phương thức và thuộc tính bị ghi đè mà có cùng tên với lớp cha.</a:t>
            </a:r>
          </a:p>
          <a:p>
            <a:endParaRPr lang="en-US" sz="1800" b="1" dirty="0">
              <a:solidFill>
                <a:schemeClr val="bg1"/>
              </a:solidFill>
              <a:latin typeface="SF Pro Rounded" pitchFamily="2" charset="0"/>
              <a:ea typeface="SF Pro Rounded" pitchFamily="2" charset="0"/>
              <a:cs typeface="SF Pro Rounded" pitchFamily="2" charset="0"/>
            </a:endParaRPr>
          </a:p>
        </p:txBody>
      </p:sp>
    </p:spTree>
    <p:extLst>
      <p:ext uri="{BB962C8B-B14F-4D97-AF65-F5344CB8AC3E}">
        <p14:creationId xmlns:p14="http://schemas.microsoft.com/office/powerpoint/2010/main" val="15317476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dirty="0" err="1">
                <a:latin typeface="SF Pro Rounded" pitchFamily="2" charset="0"/>
                <a:ea typeface="SF Pro Rounded" pitchFamily="2" charset="0"/>
                <a:cs typeface="SF Pro Rounded" pitchFamily="2" charset="0"/>
              </a:rPr>
              <a:t>Tiến</a:t>
            </a:r>
            <a:r>
              <a:rPr lang="en-US" dirty="0">
                <a:latin typeface="SF Pro Rounded" pitchFamily="2" charset="0"/>
                <a:ea typeface="SF Pro Rounded" pitchFamily="2" charset="0"/>
                <a:cs typeface="SF Pro Rounded" pitchFamily="2" charset="0"/>
              </a:rPr>
              <a:t> </a:t>
            </a:r>
            <a:r>
              <a:rPr lang="en-US" dirty="0" err="1">
                <a:latin typeface="SF Pro Rounded" pitchFamily="2" charset="0"/>
                <a:ea typeface="SF Pro Rounded" pitchFamily="2" charset="0"/>
                <a:cs typeface="SF Pro Rounded" pitchFamily="2" charset="0"/>
              </a:rPr>
              <a:t>độ</a:t>
            </a:r>
            <a:r>
              <a:rPr lang="en-US" dirty="0">
                <a:latin typeface="SF Pro Rounded" pitchFamily="2" charset="0"/>
                <a:ea typeface="SF Pro Rounded" pitchFamily="2" charset="0"/>
                <a:cs typeface="SF Pro Rounded" pitchFamily="2" charset="0"/>
              </a:rPr>
              <a:t> </a:t>
            </a:r>
            <a:r>
              <a:rPr lang="en-US" dirty="0" err="1">
                <a:latin typeface="SF Pro Rounded" pitchFamily="2" charset="0"/>
                <a:ea typeface="SF Pro Rounded" pitchFamily="2" charset="0"/>
                <a:cs typeface="SF Pro Rounded" pitchFamily="2" charset="0"/>
              </a:rPr>
              <a:t>thực</a:t>
            </a:r>
            <a:r>
              <a:rPr lang="en-US" dirty="0">
                <a:latin typeface="SF Pro Rounded" pitchFamily="2" charset="0"/>
                <a:ea typeface="SF Pro Rounded" pitchFamily="2" charset="0"/>
                <a:cs typeface="SF Pro Rounded" pitchFamily="2" charset="0"/>
              </a:rPr>
              <a:t> </a:t>
            </a:r>
            <a:r>
              <a:rPr lang="en-US" dirty="0" err="1">
                <a:latin typeface="SF Pro Rounded" pitchFamily="2" charset="0"/>
                <a:ea typeface="SF Pro Rounded" pitchFamily="2" charset="0"/>
                <a:cs typeface="SF Pro Rounded" pitchFamily="2" charset="0"/>
              </a:rPr>
              <a:t>hiện</a:t>
            </a:r>
            <a:endParaRPr lang="en-US" dirty="0">
              <a:latin typeface="SF Pro Rounded" pitchFamily="2" charset="0"/>
              <a:ea typeface="SF Pro Rounded" pitchFamily="2" charset="0"/>
              <a:cs typeface="SF Pro Rounded" pitchFamily="2" charset="0"/>
            </a:endParaRPr>
          </a:p>
        </p:txBody>
      </p:sp>
      <p:sp>
        <p:nvSpPr>
          <p:cNvPr id="5" name="Slide Number Placeholder 5">
            <a:extLst>
              <a:ext uri="{FF2B5EF4-FFF2-40B4-BE49-F238E27FC236}">
                <a16:creationId xmlns:a16="http://schemas.microsoft.com/office/drawing/2014/main" id="{63114880-DADC-4F85-86A5-B5EC46980DB7}"/>
              </a:ext>
            </a:extLst>
          </p:cNvPr>
          <p:cNvSpPr>
            <a:spLocks noGrp="1"/>
          </p:cNvSpPr>
          <p:nvPr>
            <p:ph type="sldNum" sz="quarter" idx="11"/>
          </p:nvPr>
        </p:nvSpPr>
        <p:spPr/>
        <p:txBody>
          <a:bodyPr/>
          <a:lstStyle/>
          <a:p>
            <a:fld id="{FEA1243F-3000-4347-94A4-FBDEAD3122CB}" type="slidenum">
              <a:rPr lang="en-US" smtClean="0">
                <a:latin typeface="SF Pro Rounded" pitchFamily="2" charset="0"/>
                <a:ea typeface="SF Pro Rounded" pitchFamily="2" charset="0"/>
                <a:cs typeface="SF Pro Rounded" pitchFamily="2" charset="0"/>
              </a:rPr>
              <a:pPr/>
              <a:t>26</a:t>
            </a:fld>
            <a:endParaRPr lang="en-US" dirty="0">
              <a:latin typeface="SF Pro Rounded" pitchFamily="2" charset="0"/>
              <a:ea typeface="SF Pro Rounded" pitchFamily="2" charset="0"/>
              <a:cs typeface="SF Pro Rounded" pitchFamily="2" charset="0"/>
            </a:endParaRPr>
          </a:p>
        </p:txBody>
      </p:sp>
      <p:sp>
        <p:nvSpPr>
          <p:cNvPr id="3" name="Rectangle 2"/>
          <p:cNvSpPr>
            <a:spLocks noGrp="1"/>
          </p:cNvSpPr>
          <p:nvPr>
            <p:ph idx="1"/>
          </p:nvPr>
        </p:nvSpPr>
        <p:spPr>
          <a:xfrm>
            <a:off x="622300" y="1447800"/>
            <a:ext cx="10960100" cy="4724400"/>
          </a:xfrm>
        </p:spPr>
        <p:txBody>
          <a:bodyPr>
            <a:noAutofit/>
          </a:bodyPr>
          <a:lstStyle/>
          <a:p>
            <a:endParaRPr lang="en-US" sz="1800" b="1" dirty="0">
              <a:solidFill>
                <a:schemeClr val="bg1"/>
              </a:solidFill>
              <a:latin typeface="SF Pro Rounded" pitchFamily="2" charset="0"/>
              <a:ea typeface="SF Pro Rounded" pitchFamily="2" charset="0"/>
              <a:cs typeface="SF Pro Rounded" pitchFamily="2" charset="0"/>
            </a:endParaRPr>
          </a:p>
        </p:txBody>
      </p:sp>
      <p:pic>
        <p:nvPicPr>
          <p:cNvPr id="4098" name="Picture 2" descr="Screenshot (15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8552" y="1142362"/>
            <a:ext cx="7100048" cy="5356377"/>
          </a:xfrm>
          <a:prstGeom prst="roundRect">
            <a:avLst>
              <a:gd name="adj" fmla="val 4366"/>
            </a:avLst>
          </a:prstGeom>
          <a:ln>
            <a:noFill/>
          </a:ln>
          <a:effectLst>
            <a:outerShdw blurRad="76200" dist="38100" dir="7800000" algn="tl" rotWithShape="0">
              <a:srgbClr val="000000">
                <a:alpha val="4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9" name="Picture 3" descr="Screenshot (15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12746" y="5329893"/>
            <a:ext cx="5648325" cy="1457325"/>
          </a:xfrm>
          <a:prstGeom prst="roundRect">
            <a:avLst>
              <a:gd name="adj" fmla="val 16667"/>
            </a:avLst>
          </a:prstGeom>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0279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dirty="0" err="1">
                <a:latin typeface="SF Pro Rounded" pitchFamily="2" charset="0"/>
                <a:ea typeface="SF Pro Rounded" pitchFamily="2" charset="0"/>
                <a:cs typeface="SF Pro Rounded" pitchFamily="2" charset="0"/>
              </a:rPr>
              <a:t>Tiến</a:t>
            </a:r>
            <a:r>
              <a:rPr lang="en-US" dirty="0">
                <a:latin typeface="SF Pro Rounded" pitchFamily="2" charset="0"/>
                <a:ea typeface="SF Pro Rounded" pitchFamily="2" charset="0"/>
                <a:cs typeface="SF Pro Rounded" pitchFamily="2" charset="0"/>
              </a:rPr>
              <a:t> </a:t>
            </a:r>
            <a:r>
              <a:rPr lang="en-US" dirty="0" err="1">
                <a:latin typeface="SF Pro Rounded" pitchFamily="2" charset="0"/>
                <a:ea typeface="SF Pro Rounded" pitchFamily="2" charset="0"/>
                <a:cs typeface="SF Pro Rounded" pitchFamily="2" charset="0"/>
              </a:rPr>
              <a:t>độ</a:t>
            </a:r>
            <a:r>
              <a:rPr lang="en-US" dirty="0">
                <a:latin typeface="SF Pro Rounded" pitchFamily="2" charset="0"/>
                <a:ea typeface="SF Pro Rounded" pitchFamily="2" charset="0"/>
                <a:cs typeface="SF Pro Rounded" pitchFamily="2" charset="0"/>
              </a:rPr>
              <a:t> </a:t>
            </a:r>
            <a:r>
              <a:rPr lang="en-US" dirty="0" err="1">
                <a:latin typeface="SF Pro Rounded" pitchFamily="2" charset="0"/>
                <a:ea typeface="SF Pro Rounded" pitchFamily="2" charset="0"/>
                <a:cs typeface="SF Pro Rounded" pitchFamily="2" charset="0"/>
              </a:rPr>
              <a:t>thực</a:t>
            </a:r>
            <a:r>
              <a:rPr lang="en-US" dirty="0">
                <a:latin typeface="SF Pro Rounded" pitchFamily="2" charset="0"/>
                <a:ea typeface="SF Pro Rounded" pitchFamily="2" charset="0"/>
                <a:cs typeface="SF Pro Rounded" pitchFamily="2" charset="0"/>
              </a:rPr>
              <a:t> </a:t>
            </a:r>
            <a:r>
              <a:rPr lang="en-US" dirty="0" err="1">
                <a:latin typeface="SF Pro Rounded" pitchFamily="2" charset="0"/>
                <a:ea typeface="SF Pro Rounded" pitchFamily="2" charset="0"/>
                <a:cs typeface="SF Pro Rounded" pitchFamily="2" charset="0"/>
              </a:rPr>
              <a:t>hiện</a:t>
            </a:r>
            <a:endParaRPr lang="en-US" dirty="0">
              <a:latin typeface="SF Pro Rounded" pitchFamily="2" charset="0"/>
              <a:ea typeface="SF Pro Rounded" pitchFamily="2" charset="0"/>
              <a:cs typeface="SF Pro Rounded" pitchFamily="2" charset="0"/>
            </a:endParaRPr>
          </a:p>
        </p:txBody>
      </p:sp>
      <p:sp>
        <p:nvSpPr>
          <p:cNvPr id="5" name="Slide Number Placeholder 5">
            <a:extLst>
              <a:ext uri="{FF2B5EF4-FFF2-40B4-BE49-F238E27FC236}">
                <a16:creationId xmlns:a16="http://schemas.microsoft.com/office/drawing/2014/main" id="{63114880-DADC-4F85-86A5-B5EC46980DB7}"/>
              </a:ext>
            </a:extLst>
          </p:cNvPr>
          <p:cNvSpPr>
            <a:spLocks noGrp="1"/>
          </p:cNvSpPr>
          <p:nvPr>
            <p:ph type="sldNum" sz="quarter" idx="11"/>
          </p:nvPr>
        </p:nvSpPr>
        <p:spPr/>
        <p:txBody>
          <a:bodyPr/>
          <a:lstStyle/>
          <a:p>
            <a:fld id="{FEA1243F-3000-4347-94A4-FBDEAD3122CB}" type="slidenum">
              <a:rPr lang="en-US" smtClean="0">
                <a:latin typeface="SF Pro Rounded" pitchFamily="2" charset="0"/>
                <a:ea typeface="SF Pro Rounded" pitchFamily="2" charset="0"/>
                <a:cs typeface="SF Pro Rounded" pitchFamily="2" charset="0"/>
              </a:rPr>
              <a:pPr/>
              <a:t>27</a:t>
            </a:fld>
            <a:endParaRPr lang="en-US" dirty="0">
              <a:latin typeface="SF Pro Rounded" pitchFamily="2" charset="0"/>
              <a:ea typeface="SF Pro Rounded" pitchFamily="2" charset="0"/>
              <a:cs typeface="SF Pro Rounded" pitchFamily="2" charset="0"/>
            </a:endParaRPr>
          </a:p>
        </p:txBody>
      </p:sp>
      <p:sp>
        <p:nvSpPr>
          <p:cNvPr id="3" name="Rectangle 2"/>
          <p:cNvSpPr>
            <a:spLocks noGrp="1"/>
          </p:cNvSpPr>
          <p:nvPr>
            <p:ph idx="1"/>
          </p:nvPr>
        </p:nvSpPr>
        <p:spPr>
          <a:xfrm>
            <a:off x="622300" y="1447800"/>
            <a:ext cx="10960100" cy="4724400"/>
          </a:xfrm>
        </p:spPr>
        <p:txBody>
          <a:bodyPr>
            <a:noAutofit/>
          </a:bodyPr>
          <a:lstStyle/>
          <a:p>
            <a:r>
              <a:rPr lang="en-US" sz="2800" b="1" dirty="0">
                <a:solidFill>
                  <a:schemeClr val="bg1"/>
                </a:solidFill>
                <a:latin typeface="SF Pro Rounded" pitchFamily="2" charset="0"/>
                <a:ea typeface="SF Pro Rounded" pitchFamily="2" charset="0"/>
                <a:cs typeface="SF Pro Rounded" pitchFamily="2" charset="0"/>
              </a:rPr>
              <a:t>Tính </a:t>
            </a:r>
            <a:r>
              <a:rPr lang="en-US" sz="2800" b="1" dirty="0" err="1">
                <a:solidFill>
                  <a:schemeClr val="bg1"/>
                </a:solidFill>
                <a:latin typeface="SF Pro Rounded" pitchFamily="2" charset="0"/>
                <a:ea typeface="SF Pro Rounded" pitchFamily="2" charset="0"/>
                <a:cs typeface="SF Pro Rounded" pitchFamily="2" charset="0"/>
              </a:rPr>
              <a:t>đa</a:t>
            </a:r>
            <a:r>
              <a:rPr lang="en-US" sz="2800" b="1" dirty="0">
                <a:solidFill>
                  <a:schemeClr val="bg1"/>
                </a:solidFill>
                <a:latin typeface="SF Pro Rounded" pitchFamily="2" charset="0"/>
                <a:ea typeface="SF Pro Rounded" pitchFamily="2" charset="0"/>
                <a:cs typeface="SF Pro Rounded" pitchFamily="2" charset="0"/>
              </a:rPr>
              <a:t> </a:t>
            </a:r>
            <a:r>
              <a:rPr lang="en-US" sz="2800" b="1" dirty="0" err="1">
                <a:solidFill>
                  <a:schemeClr val="bg1"/>
                </a:solidFill>
                <a:latin typeface="SF Pro Rounded" pitchFamily="2" charset="0"/>
                <a:ea typeface="SF Pro Rounded" pitchFamily="2" charset="0"/>
                <a:cs typeface="SF Pro Rounded" pitchFamily="2" charset="0"/>
              </a:rPr>
              <a:t>hình</a:t>
            </a:r>
            <a:endParaRPr lang="en-US" sz="2800" b="1" dirty="0">
              <a:solidFill>
                <a:schemeClr val="bg1"/>
              </a:solidFill>
              <a:latin typeface="SF Pro Rounded" pitchFamily="2" charset="0"/>
              <a:ea typeface="SF Pro Rounded" pitchFamily="2" charset="0"/>
              <a:cs typeface="SF Pro Rounded" pitchFamily="2" charset="0"/>
            </a:endParaRPr>
          </a:p>
          <a:p>
            <a:r>
              <a:rPr lang="vi-VN" sz="2400" b="1" dirty="0">
                <a:solidFill>
                  <a:schemeClr val="bg1"/>
                </a:solidFill>
                <a:latin typeface="SF Pro Rounded" pitchFamily="2" charset="0"/>
                <a:ea typeface="SF Pro Rounded" pitchFamily="2" charset="0"/>
                <a:cs typeface="SF Pro Rounded" pitchFamily="2" charset="0"/>
              </a:rPr>
              <a:t>Tóm lại:</a:t>
            </a:r>
          </a:p>
          <a:p>
            <a:r>
              <a:rPr lang="vi-VN" sz="2400" dirty="0">
                <a:solidFill>
                  <a:schemeClr val="bg1"/>
                </a:solidFill>
                <a:latin typeface="SF Pro Rounded" pitchFamily="2" charset="0"/>
                <a:ea typeface="SF Pro Rounded" pitchFamily="2" charset="0"/>
                <a:cs typeface="SF Pro Rounded" pitchFamily="2" charset="0"/>
              </a:rPr>
              <a:t>Đa hình là tính chất mà một phương thức cùng tên thể hiện khác nhau với từng đối tượng dữ liệu</a:t>
            </a:r>
          </a:p>
          <a:p>
            <a:r>
              <a:rPr lang="vi-VN" sz="2400" dirty="0">
                <a:solidFill>
                  <a:schemeClr val="bg1"/>
                </a:solidFill>
                <a:latin typeface="SF Pro Rounded" pitchFamily="2" charset="0"/>
                <a:ea typeface="SF Pro Rounded" pitchFamily="2" charset="0"/>
                <a:cs typeface="SF Pro Rounded" pitchFamily="2" charset="0"/>
              </a:rPr>
              <a:t>Các lớp khác nhau có thể có các phương thức trùng tên, các đối tượng tương ứng với lớp sẽ gọi đến các phương thức tương ứng của lớp đó và không gọi đến phương thức cùng tên của lớp khác.</a:t>
            </a:r>
          </a:p>
          <a:p>
            <a:r>
              <a:rPr lang="vi-VN" sz="2400" dirty="0">
                <a:solidFill>
                  <a:schemeClr val="bg1"/>
                </a:solidFill>
                <a:latin typeface="SF Pro Rounded" pitchFamily="2" charset="0"/>
                <a:ea typeface="SF Pro Rounded" pitchFamily="2" charset="0"/>
                <a:cs typeface="SF Pro Rounded" pitchFamily="2" charset="0"/>
              </a:rPr>
              <a:t>Khi lớp con kế thừa lớp cha có cùng các phương thức trùng tên, thì khi đối tượng của lớp con gọi đến phương thức đó, nó sẽ chọn ưu tiên đối tượng được định nghĩa trong lớp con. Điều này được gọi là ghi đè (overloading).</a:t>
            </a:r>
          </a:p>
          <a:p>
            <a:endParaRPr lang="en-US" sz="1800" b="1" dirty="0">
              <a:solidFill>
                <a:schemeClr val="bg1"/>
              </a:solidFill>
              <a:latin typeface="SF Pro Rounded" pitchFamily="2" charset="0"/>
              <a:ea typeface="SF Pro Rounded" pitchFamily="2" charset="0"/>
              <a:cs typeface="SF Pro Rounded" pitchFamily="2" charset="0"/>
            </a:endParaRPr>
          </a:p>
        </p:txBody>
      </p:sp>
    </p:spTree>
    <p:extLst>
      <p:ext uri="{BB962C8B-B14F-4D97-AF65-F5344CB8AC3E}">
        <p14:creationId xmlns:p14="http://schemas.microsoft.com/office/powerpoint/2010/main" val="90820386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dirty="0">
                <a:latin typeface="SF Pro Rounded" pitchFamily="2" charset="0"/>
                <a:ea typeface="SF Pro Rounded" pitchFamily="2" charset="0"/>
                <a:cs typeface="SF Pro Rounded" pitchFamily="2" charset="0"/>
              </a:rPr>
              <a:t>Problems</a:t>
            </a:r>
          </a:p>
        </p:txBody>
      </p:sp>
      <p:sp>
        <p:nvSpPr>
          <p:cNvPr id="5" name="Slide Number Placeholder 5">
            <a:extLst>
              <a:ext uri="{FF2B5EF4-FFF2-40B4-BE49-F238E27FC236}">
                <a16:creationId xmlns:a16="http://schemas.microsoft.com/office/drawing/2014/main" id="{63114880-DADC-4F85-86A5-B5EC46980DB7}"/>
              </a:ext>
            </a:extLst>
          </p:cNvPr>
          <p:cNvSpPr>
            <a:spLocks noGrp="1"/>
          </p:cNvSpPr>
          <p:nvPr>
            <p:ph type="sldNum" sz="quarter" idx="11"/>
          </p:nvPr>
        </p:nvSpPr>
        <p:spPr/>
        <p:txBody>
          <a:bodyPr/>
          <a:lstStyle/>
          <a:p>
            <a:fld id="{FEA1243F-3000-4347-94A4-FBDEAD3122CB}" type="slidenum">
              <a:rPr lang="en-US" smtClean="0"/>
              <a:pPr/>
              <a:t>28</a:t>
            </a:fld>
            <a:endParaRPr lang="en-US" dirty="0"/>
          </a:p>
        </p:txBody>
      </p:sp>
      <p:sp>
        <p:nvSpPr>
          <p:cNvPr id="3" name="Rectangle 2"/>
          <p:cNvSpPr>
            <a:spLocks noGrp="1"/>
          </p:cNvSpPr>
          <p:nvPr>
            <p:ph idx="1"/>
          </p:nvPr>
        </p:nvSpPr>
        <p:spPr>
          <a:xfrm>
            <a:off x="609600" y="1425654"/>
            <a:ext cx="10302240" cy="4136945"/>
          </a:xfrm>
        </p:spPr>
        <p:txBody>
          <a:bodyPr>
            <a:noAutofit/>
          </a:bodyPr>
          <a:lstStyle/>
          <a:p>
            <a:r>
              <a:rPr lang="en-US" sz="2800" dirty="0" err="1">
                <a:latin typeface="SF Pro Rounded" pitchFamily="2" charset="0"/>
                <a:ea typeface="SF Pro Rounded" pitchFamily="2" charset="0"/>
                <a:cs typeface="SF Pro Rounded" pitchFamily="2" charset="0"/>
              </a:rPr>
              <a:t>Chưa</a:t>
            </a:r>
            <a:r>
              <a:rPr lang="en-US" sz="2800" dirty="0">
                <a:latin typeface="SF Pro Rounded" pitchFamily="2" charset="0"/>
                <a:ea typeface="SF Pro Rounded" pitchFamily="2" charset="0"/>
                <a:cs typeface="SF Pro Rounded" pitchFamily="2" charset="0"/>
              </a:rPr>
              <a:t> </a:t>
            </a:r>
            <a:r>
              <a:rPr lang="en-US" sz="2800" dirty="0" err="1">
                <a:latin typeface="SF Pro Rounded" pitchFamily="2" charset="0"/>
                <a:ea typeface="SF Pro Rounded" pitchFamily="2" charset="0"/>
                <a:cs typeface="SF Pro Rounded" pitchFamily="2" charset="0"/>
              </a:rPr>
              <a:t>chốt</a:t>
            </a:r>
            <a:r>
              <a:rPr lang="en-US" sz="2800" dirty="0">
                <a:latin typeface="SF Pro Rounded" pitchFamily="2" charset="0"/>
                <a:ea typeface="SF Pro Rounded" pitchFamily="2" charset="0"/>
                <a:cs typeface="SF Pro Rounded" pitchFamily="2" charset="0"/>
              </a:rPr>
              <a:t> </a:t>
            </a:r>
            <a:r>
              <a:rPr lang="en-US" sz="2800" dirty="0" err="1">
                <a:latin typeface="SF Pro Rounded" pitchFamily="2" charset="0"/>
                <a:ea typeface="SF Pro Rounded" pitchFamily="2" charset="0"/>
                <a:cs typeface="SF Pro Rounded" pitchFamily="2" charset="0"/>
              </a:rPr>
              <a:t>được</a:t>
            </a:r>
            <a:r>
              <a:rPr lang="en-US" sz="2800" dirty="0">
                <a:latin typeface="SF Pro Rounded" pitchFamily="2" charset="0"/>
                <a:ea typeface="SF Pro Rounded" pitchFamily="2" charset="0"/>
                <a:cs typeface="SF Pro Rounded" pitchFamily="2" charset="0"/>
              </a:rPr>
              <a:t> </a:t>
            </a:r>
            <a:r>
              <a:rPr lang="en-US" sz="2800" dirty="0" err="1">
                <a:latin typeface="SF Pro Rounded" pitchFamily="2" charset="0"/>
                <a:ea typeface="SF Pro Rounded" pitchFamily="2" charset="0"/>
                <a:cs typeface="SF Pro Rounded" pitchFamily="2" charset="0"/>
              </a:rPr>
              <a:t>đề</a:t>
            </a:r>
            <a:r>
              <a:rPr lang="en-US" sz="2800" dirty="0">
                <a:latin typeface="SF Pro Rounded" pitchFamily="2" charset="0"/>
                <a:ea typeface="SF Pro Rounded" pitchFamily="2" charset="0"/>
                <a:cs typeface="SF Pro Rounded" pitchFamily="2" charset="0"/>
              </a:rPr>
              <a:t> </a:t>
            </a:r>
            <a:r>
              <a:rPr lang="en-US" sz="2800" dirty="0" err="1">
                <a:latin typeface="SF Pro Rounded" pitchFamily="2" charset="0"/>
                <a:ea typeface="SF Pro Rounded" pitchFamily="2" charset="0"/>
                <a:cs typeface="SF Pro Rounded" pitchFamily="2" charset="0"/>
              </a:rPr>
              <a:t>tài</a:t>
            </a:r>
            <a:r>
              <a:rPr lang="en-US" sz="2800" dirty="0">
                <a:latin typeface="SF Pro Rounded" pitchFamily="2" charset="0"/>
                <a:ea typeface="SF Pro Rounded" pitchFamily="2" charset="0"/>
                <a:cs typeface="SF Pro Rounded" pitchFamily="2" charset="0"/>
              </a:rPr>
              <a:t> </a:t>
            </a:r>
            <a:r>
              <a:rPr lang="en-US" sz="2800" dirty="0" err="1">
                <a:latin typeface="SF Pro Rounded" pitchFamily="2" charset="0"/>
                <a:ea typeface="SF Pro Rounded" pitchFamily="2" charset="0"/>
                <a:cs typeface="SF Pro Rounded" pitchFamily="2" charset="0"/>
              </a:rPr>
              <a:t>chương</a:t>
            </a:r>
            <a:r>
              <a:rPr lang="en-US" sz="2800" dirty="0">
                <a:latin typeface="SF Pro Rounded" pitchFamily="2" charset="0"/>
                <a:ea typeface="SF Pro Rounded" pitchFamily="2" charset="0"/>
                <a:cs typeface="SF Pro Rounded" pitchFamily="2" charset="0"/>
              </a:rPr>
              <a:t> </a:t>
            </a:r>
            <a:r>
              <a:rPr lang="en-US" sz="2800" dirty="0" err="1">
                <a:latin typeface="SF Pro Rounded" pitchFamily="2" charset="0"/>
                <a:ea typeface="SF Pro Rounded" pitchFamily="2" charset="0"/>
                <a:cs typeface="SF Pro Rounded" pitchFamily="2" charset="0"/>
              </a:rPr>
              <a:t>trình</a:t>
            </a:r>
            <a:endParaRPr lang="en-US" sz="3200" dirty="0">
              <a:latin typeface="SF Pro Rounded" pitchFamily="2" charset="0"/>
              <a:ea typeface="SF Pro Rounded" pitchFamily="2" charset="0"/>
              <a:cs typeface="SF Pro Rounded" pitchFamily="2" charset="0"/>
            </a:endParaRPr>
          </a:p>
        </p:txBody>
      </p:sp>
    </p:spTree>
    <p:extLst>
      <p:ext uri="{BB962C8B-B14F-4D97-AF65-F5344CB8AC3E}">
        <p14:creationId xmlns:p14="http://schemas.microsoft.com/office/powerpoint/2010/main" val="112151376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dirty="0">
                <a:latin typeface="SF Pro Rounded" pitchFamily="2" charset="0"/>
                <a:ea typeface="SF Pro Rounded" pitchFamily="2" charset="0"/>
                <a:cs typeface="SF Pro Rounded" pitchFamily="2" charset="0"/>
              </a:rPr>
              <a:t>Plan</a:t>
            </a:r>
          </a:p>
        </p:txBody>
      </p:sp>
      <p:sp>
        <p:nvSpPr>
          <p:cNvPr id="5" name="Slide Number Placeholder 5">
            <a:extLst>
              <a:ext uri="{FF2B5EF4-FFF2-40B4-BE49-F238E27FC236}">
                <a16:creationId xmlns:a16="http://schemas.microsoft.com/office/drawing/2014/main" id="{63114880-DADC-4F85-86A5-B5EC46980DB7}"/>
              </a:ext>
            </a:extLst>
          </p:cNvPr>
          <p:cNvSpPr>
            <a:spLocks noGrp="1"/>
          </p:cNvSpPr>
          <p:nvPr>
            <p:ph type="sldNum" sz="quarter" idx="11"/>
          </p:nvPr>
        </p:nvSpPr>
        <p:spPr/>
        <p:txBody>
          <a:bodyPr/>
          <a:lstStyle/>
          <a:p>
            <a:fld id="{FEA1243F-3000-4347-94A4-FBDEAD3122CB}" type="slidenum">
              <a:rPr lang="en-US" smtClean="0"/>
              <a:pPr/>
              <a:t>29</a:t>
            </a:fld>
            <a:endParaRPr lang="en-US" dirty="0"/>
          </a:p>
        </p:txBody>
      </p:sp>
      <p:sp>
        <p:nvSpPr>
          <p:cNvPr id="3" name="Rectangle 2"/>
          <p:cNvSpPr>
            <a:spLocks noGrp="1"/>
          </p:cNvSpPr>
          <p:nvPr>
            <p:ph idx="1"/>
          </p:nvPr>
        </p:nvSpPr>
        <p:spPr/>
        <p:txBody>
          <a:bodyPr>
            <a:noAutofit/>
          </a:bodyPr>
          <a:lstStyle/>
          <a:p>
            <a:r>
              <a:rPr lang="en-US" sz="2800" dirty="0">
                <a:latin typeface="SF Pro Rounded" pitchFamily="2" charset="0"/>
                <a:ea typeface="SF Pro Rounded" pitchFamily="2" charset="0"/>
                <a:cs typeface="SF Pro Rounded" pitchFamily="2" charset="0"/>
              </a:rPr>
              <a:t>Tiến </a:t>
            </a:r>
            <a:r>
              <a:rPr lang="en-US" sz="2800" dirty="0" err="1">
                <a:latin typeface="SF Pro Rounded" pitchFamily="2" charset="0"/>
                <a:ea typeface="SF Pro Rounded" pitchFamily="2" charset="0"/>
                <a:cs typeface="SF Pro Rounded" pitchFamily="2" charset="0"/>
              </a:rPr>
              <a:t>hành</a:t>
            </a:r>
            <a:r>
              <a:rPr lang="en-US" sz="2800" dirty="0">
                <a:latin typeface="SF Pro Rounded" pitchFamily="2" charset="0"/>
                <a:ea typeface="SF Pro Rounded" pitchFamily="2" charset="0"/>
                <a:cs typeface="SF Pro Rounded" pitchFamily="2" charset="0"/>
              </a:rPr>
              <a:t> </a:t>
            </a:r>
            <a:r>
              <a:rPr lang="en-US" sz="2800" dirty="0" err="1">
                <a:latin typeface="SF Pro Rounded" pitchFamily="2" charset="0"/>
                <a:ea typeface="SF Pro Rounded" pitchFamily="2" charset="0"/>
                <a:cs typeface="SF Pro Rounded" pitchFamily="2" charset="0"/>
              </a:rPr>
              <a:t>chọn</a:t>
            </a:r>
            <a:r>
              <a:rPr lang="en-US" sz="2800" dirty="0">
                <a:latin typeface="SF Pro Rounded" pitchFamily="2" charset="0"/>
                <a:ea typeface="SF Pro Rounded" pitchFamily="2" charset="0"/>
                <a:cs typeface="SF Pro Rounded" pitchFamily="2" charset="0"/>
              </a:rPr>
              <a:t> </a:t>
            </a:r>
            <a:r>
              <a:rPr lang="en-US" sz="2800" dirty="0" err="1">
                <a:latin typeface="SF Pro Rounded" pitchFamily="2" charset="0"/>
                <a:ea typeface="SF Pro Rounded" pitchFamily="2" charset="0"/>
                <a:cs typeface="SF Pro Rounded" pitchFamily="2" charset="0"/>
              </a:rPr>
              <a:t>và</a:t>
            </a:r>
            <a:r>
              <a:rPr lang="en-US" sz="2800" dirty="0">
                <a:latin typeface="SF Pro Rounded" pitchFamily="2" charset="0"/>
                <a:ea typeface="SF Pro Rounded" pitchFamily="2" charset="0"/>
                <a:cs typeface="SF Pro Rounded" pitchFamily="2" charset="0"/>
              </a:rPr>
              <a:t> </a:t>
            </a:r>
            <a:r>
              <a:rPr lang="en-US" sz="2800" dirty="0" err="1">
                <a:latin typeface="SF Pro Rounded" pitchFamily="2" charset="0"/>
                <a:ea typeface="SF Pro Rounded" pitchFamily="2" charset="0"/>
                <a:cs typeface="SF Pro Rounded" pitchFamily="2" charset="0"/>
              </a:rPr>
              <a:t>hoàn</a:t>
            </a:r>
            <a:r>
              <a:rPr lang="en-US" sz="2800" dirty="0">
                <a:latin typeface="SF Pro Rounded" pitchFamily="2" charset="0"/>
                <a:ea typeface="SF Pro Rounded" pitchFamily="2" charset="0"/>
                <a:cs typeface="SF Pro Rounded" pitchFamily="2" charset="0"/>
              </a:rPr>
              <a:t> </a:t>
            </a:r>
            <a:r>
              <a:rPr lang="en-US" sz="2800" dirty="0" err="1">
                <a:latin typeface="SF Pro Rounded" pitchFamily="2" charset="0"/>
                <a:ea typeface="SF Pro Rounded" pitchFamily="2" charset="0"/>
                <a:cs typeface="SF Pro Rounded" pitchFamily="2" charset="0"/>
              </a:rPr>
              <a:t>thành</a:t>
            </a:r>
            <a:r>
              <a:rPr lang="en-US" sz="2800" dirty="0">
                <a:latin typeface="SF Pro Rounded" pitchFamily="2" charset="0"/>
                <a:ea typeface="SF Pro Rounded" pitchFamily="2" charset="0"/>
                <a:cs typeface="SF Pro Rounded" pitchFamily="2" charset="0"/>
              </a:rPr>
              <a:t> </a:t>
            </a:r>
            <a:r>
              <a:rPr lang="en-US" sz="2800" dirty="0" err="1">
                <a:latin typeface="SF Pro Rounded" pitchFamily="2" charset="0"/>
                <a:ea typeface="SF Pro Rounded" pitchFamily="2" charset="0"/>
                <a:cs typeface="SF Pro Rounded" pitchFamily="2" charset="0"/>
              </a:rPr>
              <a:t>chương</a:t>
            </a:r>
            <a:r>
              <a:rPr lang="en-US" sz="2800" dirty="0">
                <a:latin typeface="SF Pro Rounded" pitchFamily="2" charset="0"/>
                <a:ea typeface="SF Pro Rounded" pitchFamily="2" charset="0"/>
                <a:cs typeface="SF Pro Rounded" pitchFamily="2" charset="0"/>
              </a:rPr>
              <a:t> </a:t>
            </a:r>
            <a:r>
              <a:rPr lang="en-US" sz="2800">
                <a:latin typeface="SF Pro Rounded" pitchFamily="2" charset="0"/>
                <a:ea typeface="SF Pro Rounded" pitchFamily="2" charset="0"/>
                <a:cs typeface="SF Pro Rounded" pitchFamily="2" charset="0"/>
              </a:rPr>
              <a:t>trình</a:t>
            </a:r>
            <a:endParaRPr lang="en-US" sz="2800" dirty="0">
              <a:latin typeface="SF Pro Rounded" pitchFamily="2" charset="0"/>
              <a:ea typeface="SF Pro Rounded" pitchFamily="2" charset="0"/>
              <a:cs typeface="SF Pro Rounded" pitchFamily="2" charset="0"/>
            </a:endParaRPr>
          </a:p>
          <a:p>
            <a:endParaRPr lang="en-US" sz="1600" dirty="0"/>
          </a:p>
          <a:p>
            <a:endParaRPr lang="en-US" sz="1600" dirty="0"/>
          </a:p>
        </p:txBody>
      </p:sp>
    </p:spTree>
    <p:extLst>
      <p:ext uri="{BB962C8B-B14F-4D97-AF65-F5344CB8AC3E}">
        <p14:creationId xmlns:p14="http://schemas.microsoft.com/office/powerpoint/2010/main" val="41511375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dirty="0" err="1">
                <a:latin typeface="SF Pro Rounded" pitchFamily="2" charset="0"/>
                <a:ea typeface="SF Pro Rounded" pitchFamily="2" charset="0"/>
                <a:cs typeface="SF Pro Rounded" pitchFamily="2" charset="0"/>
              </a:rPr>
              <a:t>Tiến</a:t>
            </a:r>
            <a:r>
              <a:rPr lang="en-US" dirty="0">
                <a:latin typeface="SF Pro Rounded" pitchFamily="2" charset="0"/>
                <a:ea typeface="SF Pro Rounded" pitchFamily="2" charset="0"/>
                <a:cs typeface="SF Pro Rounded" pitchFamily="2" charset="0"/>
              </a:rPr>
              <a:t> </a:t>
            </a:r>
            <a:r>
              <a:rPr lang="en-US" dirty="0" err="1">
                <a:latin typeface="SF Pro Rounded" pitchFamily="2" charset="0"/>
                <a:ea typeface="SF Pro Rounded" pitchFamily="2" charset="0"/>
                <a:cs typeface="SF Pro Rounded" pitchFamily="2" charset="0"/>
              </a:rPr>
              <a:t>độ</a:t>
            </a:r>
            <a:r>
              <a:rPr lang="en-US" dirty="0">
                <a:latin typeface="SF Pro Rounded" pitchFamily="2" charset="0"/>
                <a:ea typeface="SF Pro Rounded" pitchFamily="2" charset="0"/>
                <a:cs typeface="SF Pro Rounded" pitchFamily="2" charset="0"/>
              </a:rPr>
              <a:t> </a:t>
            </a:r>
            <a:r>
              <a:rPr lang="en-US" dirty="0" err="1">
                <a:latin typeface="SF Pro Rounded" pitchFamily="2" charset="0"/>
                <a:ea typeface="SF Pro Rounded" pitchFamily="2" charset="0"/>
                <a:cs typeface="SF Pro Rounded" pitchFamily="2" charset="0"/>
              </a:rPr>
              <a:t>thực</a:t>
            </a:r>
            <a:r>
              <a:rPr lang="en-US" dirty="0">
                <a:latin typeface="SF Pro Rounded" pitchFamily="2" charset="0"/>
                <a:ea typeface="SF Pro Rounded" pitchFamily="2" charset="0"/>
                <a:cs typeface="SF Pro Rounded" pitchFamily="2" charset="0"/>
              </a:rPr>
              <a:t> </a:t>
            </a:r>
            <a:r>
              <a:rPr lang="en-US" dirty="0" err="1">
                <a:latin typeface="SF Pro Rounded" pitchFamily="2" charset="0"/>
                <a:ea typeface="SF Pro Rounded" pitchFamily="2" charset="0"/>
                <a:cs typeface="SF Pro Rounded" pitchFamily="2" charset="0"/>
              </a:rPr>
              <a:t>hiện</a:t>
            </a:r>
            <a:endParaRPr lang="en-US" dirty="0">
              <a:latin typeface="SF Pro Rounded" pitchFamily="2" charset="0"/>
              <a:ea typeface="SF Pro Rounded" pitchFamily="2" charset="0"/>
              <a:cs typeface="SF Pro Rounded" pitchFamily="2" charset="0"/>
            </a:endParaRPr>
          </a:p>
        </p:txBody>
      </p:sp>
      <p:sp>
        <p:nvSpPr>
          <p:cNvPr id="5" name="Slide Number Placeholder 5">
            <a:extLst>
              <a:ext uri="{FF2B5EF4-FFF2-40B4-BE49-F238E27FC236}">
                <a16:creationId xmlns:a16="http://schemas.microsoft.com/office/drawing/2014/main" id="{63114880-DADC-4F85-86A5-B5EC46980DB7}"/>
              </a:ext>
            </a:extLst>
          </p:cNvPr>
          <p:cNvSpPr>
            <a:spLocks noGrp="1"/>
          </p:cNvSpPr>
          <p:nvPr>
            <p:ph type="sldNum" sz="quarter" idx="11"/>
          </p:nvPr>
        </p:nvSpPr>
        <p:spPr/>
        <p:txBody>
          <a:bodyPr/>
          <a:lstStyle/>
          <a:p>
            <a:fld id="{FEA1243F-3000-4347-94A4-FBDEAD3122CB}" type="slidenum">
              <a:rPr lang="en-US" smtClean="0">
                <a:latin typeface="SF Pro Rounded" pitchFamily="2" charset="0"/>
                <a:ea typeface="SF Pro Rounded" pitchFamily="2" charset="0"/>
                <a:cs typeface="SF Pro Rounded" pitchFamily="2" charset="0"/>
              </a:rPr>
              <a:pPr/>
              <a:t>3</a:t>
            </a:fld>
            <a:endParaRPr lang="en-US" dirty="0">
              <a:latin typeface="SF Pro Rounded" pitchFamily="2" charset="0"/>
              <a:ea typeface="SF Pro Rounded" pitchFamily="2" charset="0"/>
              <a:cs typeface="SF Pro Rounded" pitchFamily="2" charset="0"/>
            </a:endParaRPr>
          </a:p>
        </p:txBody>
      </p:sp>
      <p:sp>
        <p:nvSpPr>
          <p:cNvPr id="3" name="Rectangle 2"/>
          <p:cNvSpPr>
            <a:spLocks noGrp="1"/>
          </p:cNvSpPr>
          <p:nvPr>
            <p:ph idx="1"/>
          </p:nvPr>
        </p:nvSpPr>
        <p:spPr>
          <a:xfrm>
            <a:off x="615950" y="1447800"/>
            <a:ext cx="10960100" cy="4898946"/>
          </a:xfrm>
        </p:spPr>
        <p:txBody>
          <a:bodyPr>
            <a:noAutofit/>
          </a:bodyPr>
          <a:lstStyle/>
          <a:p>
            <a:r>
              <a:rPr lang="en-US" sz="2800" b="1" dirty="0">
                <a:latin typeface="SF Pro Rounded" pitchFamily="2" charset="0"/>
                <a:ea typeface="SF Pro Rounded" pitchFamily="2" charset="0"/>
                <a:cs typeface="SF Pro Rounded" pitchFamily="2" charset="0"/>
              </a:rPr>
              <a:t>Modules</a:t>
            </a:r>
          </a:p>
          <a:p>
            <a:r>
              <a:rPr lang="en-US" sz="2800" dirty="0" err="1">
                <a:latin typeface="SF Pro Rounded" pitchFamily="2" charset="0"/>
                <a:ea typeface="SF Pro Rounded" pitchFamily="2" charset="0"/>
                <a:cs typeface="SF Pro Rounded" pitchFamily="2" charset="0"/>
              </a:rPr>
              <a:t>Có</a:t>
            </a:r>
            <a:r>
              <a:rPr lang="en-US" sz="2800" dirty="0">
                <a:latin typeface="SF Pro Rounded" pitchFamily="2" charset="0"/>
                <a:ea typeface="SF Pro Rounded" pitchFamily="2" charset="0"/>
                <a:cs typeface="SF Pro Rounded" pitchFamily="2" charset="0"/>
              </a:rPr>
              <a:t> 3 </a:t>
            </a:r>
            <a:r>
              <a:rPr lang="en-US" sz="2800" dirty="0" err="1">
                <a:latin typeface="SF Pro Rounded" pitchFamily="2" charset="0"/>
                <a:ea typeface="SF Pro Rounded" pitchFamily="2" charset="0"/>
                <a:cs typeface="SF Pro Rounded" pitchFamily="2" charset="0"/>
              </a:rPr>
              <a:t>loại</a:t>
            </a:r>
            <a:r>
              <a:rPr lang="en-US" sz="2800" dirty="0">
                <a:latin typeface="SF Pro Rounded" pitchFamily="2" charset="0"/>
                <a:ea typeface="SF Pro Rounded" pitchFamily="2" charset="0"/>
                <a:cs typeface="SF Pro Rounded" pitchFamily="2" charset="0"/>
              </a:rPr>
              <a:t> </a:t>
            </a:r>
            <a:r>
              <a:rPr lang="en-US" sz="2800" dirty="0" err="1">
                <a:latin typeface="SF Pro Rounded" pitchFamily="2" charset="0"/>
                <a:ea typeface="SF Pro Rounded" pitchFamily="2" charset="0"/>
                <a:cs typeface="SF Pro Rounded" pitchFamily="2" charset="0"/>
              </a:rPr>
              <a:t>thường</a:t>
            </a:r>
            <a:r>
              <a:rPr lang="en-US" sz="2800" dirty="0">
                <a:latin typeface="SF Pro Rounded" pitchFamily="2" charset="0"/>
                <a:ea typeface="SF Pro Rounded" pitchFamily="2" charset="0"/>
                <a:cs typeface="SF Pro Rounded" pitchFamily="2" charset="0"/>
              </a:rPr>
              <a:t> </a:t>
            </a:r>
            <a:r>
              <a:rPr lang="en-US" sz="2800" dirty="0" err="1">
                <a:latin typeface="SF Pro Rounded" pitchFamily="2" charset="0"/>
                <a:ea typeface="SF Pro Rounded" pitchFamily="2" charset="0"/>
                <a:cs typeface="SF Pro Rounded" pitchFamily="2" charset="0"/>
              </a:rPr>
              <a:t>thấy</a:t>
            </a:r>
            <a:r>
              <a:rPr lang="en-US" sz="2800" dirty="0">
                <a:latin typeface="SF Pro Rounded" pitchFamily="2" charset="0"/>
                <a:ea typeface="SF Pro Rounded" pitchFamily="2" charset="0"/>
                <a:cs typeface="SF Pro Rounded" pitchFamily="2" charset="0"/>
              </a:rPr>
              <a:t>:</a:t>
            </a:r>
          </a:p>
          <a:p>
            <a:pPr marL="521208" indent="-457200">
              <a:buFont typeface="Arial" panose="020B0604020202020204" pitchFamily="34" charset="0"/>
              <a:buChar char="•"/>
            </a:pPr>
            <a:r>
              <a:rPr lang="en-US" sz="2800" dirty="0" err="1">
                <a:latin typeface="SF Pro Rounded" pitchFamily="2" charset="0"/>
                <a:ea typeface="SF Pro Rounded" pitchFamily="2" charset="0"/>
                <a:cs typeface="SF Pro Rounded" pitchFamily="2" charset="0"/>
              </a:rPr>
              <a:t>Viết</a:t>
            </a:r>
            <a:r>
              <a:rPr lang="en-US" sz="2800" dirty="0">
                <a:latin typeface="SF Pro Rounded" pitchFamily="2" charset="0"/>
                <a:ea typeface="SF Pro Rounded" pitchFamily="2" charset="0"/>
                <a:cs typeface="SF Pro Rounded" pitchFamily="2" charset="0"/>
              </a:rPr>
              <a:t> </a:t>
            </a:r>
            <a:r>
              <a:rPr lang="en-US" sz="2800" dirty="0" err="1">
                <a:latin typeface="SF Pro Rounded" pitchFamily="2" charset="0"/>
                <a:ea typeface="SF Pro Rounded" pitchFamily="2" charset="0"/>
                <a:cs typeface="SF Pro Rounded" pitchFamily="2" charset="0"/>
              </a:rPr>
              <a:t>bằng</a:t>
            </a:r>
            <a:r>
              <a:rPr lang="en-US" sz="2800" dirty="0">
                <a:latin typeface="SF Pro Rounded" pitchFamily="2" charset="0"/>
                <a:ea typeface="SF Pro Rounded" pitchFamily="2" charset="0"/>
                <a:cs typeface="SF Pro Rounded" pitchFamily="2" charset="0"/>
              </a:rPr>
              <a:t> Python, </a:t>
            </a:r>
            <a:r>
              <a:rPr lang="en-US" sz="2800" dirty="0" err="1">
                <a:latin typeface="SF Pro Rounded" pitchFamily="2" charset="0"/>
                <a:ea typeface="SF Pro Rounded" pitchFamily="2" charset="0"/>
                <a:cs typeface="SF Pro Rounded" pitchFamily="2" charset="0"/>
              </a:rPr>
              <a:t>có</a:t>
            </a:r>
            <a:r>
              <a:rPr lang="en-US" sz="2800" dirty="0">
                <a:latin typeface="SF Pro Rounded" pitchFamily="2" charset="0"/>
                <a:ea typeface="SF Pro Rounded" pitchFamily="2" charset="0"/>
                <a:cs typeface="SF Pro Rounded" pitchFamily="2" charset="0"/>
              </a:rPr>
              <a:t> </a:t>
            </a:r>
            <a:r>
              <a:rPr lang="en-US" sz="2800" dirty="0" err="1">
                <a:latin typeface="SF Pro Rounded" pitchFamily="2" charset="0"/>
                <a:ea typeface="SF Pro Rounded" pitchFamily="2" charset="0"/>
                <a:cs typeface="SF Pro Rounded" pitchFamily="2" charset="0"/>
              </a:rPr>
              <a:t>phần</a:t>
            </a:r>
            <a:r>
              <a:rPr lang="en-US" sz="2800" dirty="0">
                <a:latin typeface="SF Pro Rounded" pitchFamily="2" charset="0"/>
                <a:ea typeface="SF Pro Rounded" pitchFamily="2" charset="0"/>
                <a:cs typeface="SF Pro Rounded" pitchFamily="2" charset="0"/>
              </a:rPr>
              <a:t> </a:t>
            </a:r>
            <a:r>
              <a:rPr lang="en-US" sz="2800" dirty="0" err="1">
                <a:latin typeface="SF Pro Rounded" pitchFamily="2" charset="0"/>
                <a:ea typeface="SF Pro Rounded" pitchFamily="2" charset="0"/>
                <a:cs typeface="SF Pro Rounded" pitchFamily="2" charset="0"/>
              </a:rPr>
              <a:t>mở</a:t>
            </a:r>
            <a:r>
              <a:rPr lang="en-US" sz="2800" dirty="0">
                <a:latin typeface="SF Pro Rounded" pitchFamily="2" charset="0"/>
                <a:ea typeface="SF Pro Rounded" pitchFamily="2" charset="0"/>
                <a:cs typeface="SF Pro Rounded" pitchFamily="2" charset="0"/>
              </a:rPr>
              <a:t> </a:t>
            </a:r>
            <a:r>
              <a:rPr lang="en-US" sz="2800" dirty="0" err="1">
                <a:latin typeface="SF Pro Rounded" pitchFamily="2" charset="0"/>
                <a:ea typeface="SF Pro Rounded" pitchFamily="2" charset="0"/>
                <a:cs typeface="SF Pro Rounded" pitchFamily="2" charset="0"/>
              </a:rPr>
              <a:t>rộng</a:t>
            </a:r>
            <a:r>
              <a:rPr lang="en-US" sz="2800" dirty="0">
                <a:latin typeface="SF Pro Rounded" pitchFamily="2" charset="0"/>
                <a:ea typeface="SF Pro Rounded" pitchFamily="2" charset="0"/>
                <a:cs typeface="SF Pro Rounded" pitchFamily="2" charset="0"/>
              </a:rPr>
              <a:t> </a:t>
            </a:r>
            <a:r>
              <a:rPr lang="en-US" sz="2800" dirty="0" err="1">
                <a:latin typeface="SF Pro Rounded" pitchFamily="2" charset="0"/>
                <a:ea typeface="SF Pro Rounded" pitchFamily="2" charset="0"/>
                <a:cs typeface="SF Pro Rounded" pitchFamily="2" charset="0"/>
              </a:rPr>
              <a:t>là</a:t>
            </a:r>
            <a:r>
              <a:rPr lang="en-US" sz="2800" dirty="0">
                <a:latin typeface="SF Pro Rounded" pitchFamily="2" charset="0"/>
                <a:ea typeface="SF Pro Rounded" pitchFamily="2" charset="0"/>
                <a:cs typeface="SF Pro Rounded" pitchFamily="2" charset="0"/>
              </a:rPr>
              <a:t> </a:t>
            </a:r>
            <a:r>
              <a:rPr lang="en-US" sz="2800" b="1" dirty="0">
                <a:latin typeface="SF Pro Rounded" pitchFamily="2" charset="0"/>
                <a:ea typeface="SF Pro Rounded" pitchFamily="2" charset="0"/>
                <a:cs typeface="SF Pro Rounded" pitchFamily="2" charset="0"/>
              </a:rPr>
              <a:t>.</a:t>
            </a:r>
            <a:r>
              <a:rPr lang="en-US" sz="2800" b="1" dirty="0" err="1">
                <a:latin typeface="SF Pro Rounded" pitchFamily="2" charset="0"/>
                <a:ea typeface="SF Pro Rounded" pitchFamily="2" charset="0"/>
                <a:cs typeface="SF Pro Rounded" pitchFamily="2" charset="0"/>
              </a:rPr>
              <a:t>py</a:t>
            </a:r>
            <a:endParaRPr lang="en-US" sz="2800" b="1" dirty="0">
              <a:latin typeface="SF Pro Rounded" pitchFamily="2" charset="0"/>
              <a:ea typeface="SF Pro Rounded" pitchFamily="2" charset="0"/>
              <a:cs typeface="SF Pro Rounded" pitchFamily="2" charset="0"/>
            </a:endParaRPr>
          </a:p>
          <a:p>
            <a:pPr marL="521208" indent="-457200">
              <a:buFont typeface="Arial" panose="020B0604020202020204" pitchFamily="34" charset="0"/>
              <a:buChar char="•"/>
            </a:pPr>
            <a:r>
              <a:rPr lang="en-US" sz="2800" dirty="0" err="1">
                <a:latin typeface="SF Pro Rounded" pitchFamily="2" charset="0"/>
                <a:ea typeface="SF Pro Rounded" pitchFamily="2" charset="0"/>
                <a:cs typeface="SF Pro Rounded" pitchFamily="2" charset="0"/>
              </a:rPr>
              <a:t>Các</a:t>
            </a:r>
            <a:r>
              <a:rPr lang="en-US" sz="2800" dirty="0">
                <a:latin typeface="SF Pro Rounded" pitchFamily="2" charset="0"/>
                <a:ea typeface="SF Pro Rounded" pitchFamily="2" charset="0"/>
                <a:cs typeface="SF Pro Rounded" pitchFamily="2" charset="0"/>
              </a:rPr>
              <a:t> </a:t>
            </a:r>
            <a:r>
              <a:rPr lang="en-US" sz="2800" dirty="0" err="1">
                <a:latin typeface="SF Pro Rounded" pitchFamily="2" charset="0"/>
                <a:ea typeface="SF Pro Rounded" pitchFamily="2" charset="0"/>
                <a:cs typeface="SF Pro Rounded" pitchFamily="2" charset="0"/>
              </a:rPr>
              <a:t>thư</a:t>
            </a:r>
            <a:r>
              <a:rPr lang="en-US" sz="2800" dirty="0">
                <a:latin typeface="SF Pro Rounded" pitchFamily="2" charset="0"/>
                <a:ea typeface="SF Pro Rounded" pitchFamily="2" charset="0"/>
                <a:cs typeface="SF Pro Rounded" pitchFamily="2" charset="0"/>
              </a:rPr>
              <a:t> </a:t>
            </a:r>
            <a:r>
              <a:rPr lang="en-US" sz="2800" dirty="0" err="1">
                <a:latin typeface="SF Pro Rounded" pitchFamily="2" charset="0"/>
                <a:ea typeface="SF Pro Rounded" pitchFamily="2" charset="0"/>
                <a:cs typeface="SF Pro Rounded" pitchFamily="2" charset="0"/>
              </a:rPr>
              <a:t>viện</a:t>
            </a:r>
            <a:r>
              <a:rPr lang="en-US" sz="2800" dirty="0">
                <a:latin typeface="SF Pro Rounded" pitchFamily="2" charset="0"/>
                <a:ea typeface="SF Pro Rounded" pitchFamily="2" charset="0"/>
                <a:cs typeface="SF Pro Rounded" pitchFamily="2" charset="0"/>
              </a:rPr>
              <a:t> </a:t>
            </a:r>
            <a:r>
              <a:rPr lang="en-US" sz="2800" dirty="0" err="1">
                <a:latin typeface="SF Pro Rounded" pitchFamily="2" charset="0"/>
                <a:ea typeface="SF Pro Rounded" pitchFamily="2" charset="0"/>
                <a:cs typeface="SF Pro Rounded" pitchFamily="2" charset="0"/>
              </a:rPr>
              <a:t>liên</a:t>
            </a:r>
            <a:r>
              <a:rPr lang="en-US" sz="2800" dirty="0">
                <a:latin typeface="SF Pro Rounded" pitchFamily="2" charset="0"/>
                <a:ea typeface="SF Pro Rounded" pitchFamily="2" charset="0"/>
                <a:cs typeface="SF Pro Rounded" pitchFamily="2" charset="0"/>
              </a:rPr>
              <a:t> </a:t>
            </a:r>
            <a:r>
              <a:rPr lang="en-US" sz="2800" dirty="0" err="1">
                <a:latin typeface="SF Pro Rounded" pitchFamily="2" charset="0"/>
                <a:ea typeface="SF Pro Rounded" pitchFamily="2" charset="0"/>
                <a:cs typeface="SF Pro Rounded" pitchFamily="2" charset="0"/>
              </a:rPr>
              <a:t>kết</a:t>
            </a:r>
            <a:r>
              <a:rPr lang="en-US" sz="2800" dirty="0">
                <a:latin typeface="SF Pro Rounded" pitchFamily="2" charset="0"/>
                <a:ea typeface="SF Pro Rounded" pitchFamily="2" charset="0"/>
                <a:cs typeface="SF Pro Rounded" pitchFamily="2" charset="0"/>
              </a:rPr>
              <a:t> </a:t>
            </a:r>
            <a:r>
              <a:rPr lang="en-US" sz="2800" dirty="0" err="1">
                <a:latin typeface="SF Pro Rounded" pitchFamily="2" charset="0"/>
                <a:ea typeface="SF Pro Rounded" pitchFamily="2" charset="0"/>
                <a:cs typeface="SF Pro Rounded" pitchFamily="2" charset="0"/>
              </a:rPr>
              <a:t>động</a:t>
            </a:r>
            <a:r>
              <a:rPr lang="en-US" sz="2800" dirty="0">
                <a:latin typeface="SF Pro Rounded" pitchFamily="2" charset="0"/>
                <a:ea typeface="SF Pro Rounded" pitchFamily="2" charset="0"/>
                <a:cs typeface="SF Pro Rounded" pitchFamily="2" charset="0"/>
              </a:rPr>
              <a:t>: </a:t>
            </a:r>
            <a:r>
              <a:rPr lang="en-US" sz="2800" dirty="0" err="1">
                <a:latin typeface="SF Pro Rounded" pitchFamily="2" charset="0"/>
                <a:ea typeface="SF Pro Rounded" pitchFamily="2" charset="0"/>
                <a:cs typeface="SF Pro Rounded" pitchFamily="2" charset="0"/>
              </a:rPr>
              <a:t>có</a:t>
            </a:r>
            <a:r>
              <a:rPr lang="en-US" sz="2800" dirty="0">
                <a:latin typeface="SF Pro Rounded" pitchFamily="2" charset="0"/>
                <a:ea typeface="SF Pro Rounded" pitchFamily="2" charset="0"/>
                <a:cs typeface="SF Pro Rounded" pitchFamily="2" charset="0"/>
              </a:rPr>
              <a:t> </a:t>
            </a:r>
            <a:r>
              <a:rPr lang="en-US" sz="2800" dirty="0" err="1">
                <a:latin typeface="SF Pro Rounded" pitchFamily="2" charset="0"/>
                <a:ea typeface="SF Pro Rounded" pitchFamily="2" charset="0"/>
                <a:cs typeface="SF Pro Rounded" pitchFamily="2" charset="0"/>
              </a:rPr>
              <a:t>phần</a:t>
            </a:r>
            <a:r>
              <a:rPr lang="en-US" sz="2800" dirty="0">
                <a:latin typeface="SF Pro Rounded" pitchFamily="2" charset="0"/>
                <a:ea typeface="SF Pro Rounded" pitchFamily="2" charset="0"/>
                <a:cs typeface="SF Pro Rounded" pitchFamily="2" charset="0"/>
              </a:rPr>
              <a:t> </a:t>
            </a:r>
            <a:r>
              <a:rPr lang="en-US" sz="2800" dirty="0" err="1">
                <a:latin typeface="SF Pro Rounded" pitchFamily="2" charset="0"/>
                <a:ea typeface="SF Pro Rounded" pitchFamily="2" charset="0"/>
                <a:cs typeface="SF Pro Rounded" pitchFamily="2" charset="0"/>
              </a:rPr>
              <a:t>mở</a:t>
            </a:r>
            <a:r>
              <a:rPr lang="en-US" sz="2800" dirty="0">
                <a:latin typeface="SF Pro Rounded" pitchFamily="2" charset="0"/>
                <a:ea typeface="SF Pro Rounded" pitchFamily="2" charset="0"/>
                <a:cs typeface="SF Pro Rounded" pitchFamily="2" charset="0"/>
              </a:rPr>
              <a:t> </a:t>
            </a:r>
            <a:r>
              <a:rPr lang="en-US" sz="2800" dirty="0" err="1">
                <a:latin typeface="SF Pro Rounded" pitchFamily="2" charset="0"/>
                <a:ea typeface="SF Pro Rounded" pitchFamily="2" charset="0"/>
                <a:cs typeface="SF Pro Rounded" pitchFamily="2" charset="0"/>
              </a:rPr>
              <a:t>rộng</a:t>
            </a:r>
            <a:r>
              <a:rPr lang="en-US" sz="2800" dirty="0">
                <a:latin typeface="SF Pro Rounded" pitchFamily="2" charset="0"/>
                <a:ea typeface="SF Pro Rounded" pitchFamily="2" charset="0"/>
                <a:cs typeface="SF Pro Rounded" pitchFamily="2" charset="0"/>
              </a:rPr>
              <a:t> </a:t>
            </a:r>
            <a:r>
              <a:rPr lang="en-US" sz="2800" dirty="0" err="1">
                <a:latin typeface="SF Pro Rounded" pitchFamily="2" charset="0"/>
                <a:ea typeface="SF Pro Rounded" pitchFamily="2" charset="0"/>
                <a:cs typeface="SF Pro Rounded" pitchFamily="2" charset="0"/>
              </a:rPr>
              <a:t>là</a:t>
            </a:r>
            <a:r>
              <a:rPr lang="en-US" sz="2800" dirty="0">
                <a:latin typeface="SF Pro Rounded" pitchFamily="2" charset="0"/>
                <a:ea typeface="SF Pro Rounded" pitchFamily="2" charset="0"/>
                <a:cs typeface="SF Pro Rounded" pitchFamily="2" charset="0"/>
              </a:rPr>
              <a:t> </a:t>
            </a:r>
            <a:r>
              <a:rPr lang="en-US" sz="2800" b="1" dirty="0">
                <a:latin typeface="SF Pro Rounded" pitchFamily="2" charset="0"/>
                <a:ea typeface="SF Pro Rounded" pitchFamily="2" charset="0"/>
                <a:cs typeface="SF Pro Rounded" pitchFamily="2" charset="0"/>
              </a:rPr>
              <a:t>.</a:t>
            </a:r>
            <a:r>
              <a:rPr lang="en-US" sz="2800" b="1" dirty="0" err="1">
                <a:latin typeface="SF Pro Rounded" pitchFamily="2" charset="0"/>
                <a:ea typeface="SF Pro Rounded" pitchFamily="2" charset="0"/>
                <a:cs typeface="SF Pro Rounded" pitchFamily="2" charset="0"/>
              </a:rPr>
              <a:t>dll</a:t>
            </a:r>
            <a:r>
              <a:rPr lang="en-US" sz="2800" b="1" dirty="0">
                <a:latin typeface="SF Pro Rounded" pitchFamily="2" charset="0"/>
                <a:ea typeface="SF Pro Rounded" pitchFamily="2" charset="0"/>
                <a:cs typeface="SF Pro Rounded" pitchFamily="2" charset="0"/>
              </a:rPr>
              <a:t>, .</a:t>
            </a:r>
            <a:r>
              <a:rPr lang="en-US" sz="2800" b="1" dirty="0" err="1">
                <a:latin typeface="SF Pro Rounded" pitchFamily="2" charset="0"/>
                <a:ea typeface="SF Pro Rounded" pitchFamily="2" charset="0"/>
                <a:cs typeface="SF Pro Rounded" pitchFamily="2" charset="0"/>
              </a:rPr>
              <a:t>pyd</a:t>
            </a:r>
            <a:r>
              <a:rPr lang="en-US" sz="2800" b="1" dirty="0">
                <a:latin typeface="SF Pro Rounded" pitchFamily="2" charset="0"/>
                <a:ea typeface="SF Pro Rounded" pitchFamily="2" charset="0"/>
                <a:cs typeface="SF Pro Rounded" pitchFamily="2" charset="0"/>
              </a:rPr>
              <a:t>, .so, .</a:t>
            </a:r>
            <a:r>
              <a:rPr lang="en-US" sz="2800" b="1" dirty="0" err="1">
                <a:latin typeface="SF Pro Rounded" pitchFamily="2" charset="0"/>
                <a:ea typeface="SF Pro Rounded" pitchFamily="2" charset="0"/>
                <a:cs typeface="SF Pro Rounded" pitchFamily="2" charset="0"/>
              </a:rPr>
              <a:t>sl</a:t>
            </a:r>
            <a:endParaRPr lang="en-US" sz="2800" b="1" dirty="0">
              <a:latin typeface="SF Pro Rounded" pitchFamily="2" charset="0"/>
              <a:ea typeface="SF Pro Rounded" pitchFamily="2" charset="0"/>
              <a:cs typeface="SF Pro Rounded" pitchFamily="2" charset="0"/>
            </a:endParaRPr>
          </a:p>
          <a:p>
            <a:pPr marL="521208" indent="-457200">
              <a:buFont typeface="Arial" panose="020B0604020202020204" pitchFamily="34" charset="0"/>
              <a:buChar char="•"/>
            </a:pPr>
            <a:r>
              <a:rPr lang="en-US" sz="2800" dirty="0">
                <a:latin typeface="SF Pro Rounded" pitchFamily="2" charset="0"/>
                <a:ea typeface="SF Pro Rounded" pitchFamily="2" charset="0"/>
                <a:cs typeface="SF Pro Rounded" pitchFamily="2" charset="0"/>
              </a:rPr>
              <a:t>3.	C-Module </a:t>
            </a:r>
            <a:r>
              <a:rPr lang="en-US" sz="2800" dirty="0" err="1">
                <a:latin typeface="SF Pro Rounded" pitchFamily="2" charset="0"/>
                <a:ea typeface="SF Pro Rounded" pitchFamily="2" charset="0"/>
                <a:cs typeface="SF Pro Rounded" pitchFamily="2" charset="0"/>
              </a:rPr>
              <a:t>liên</a:t>
            </a:r>
            <a:r>
              <a:rPr lang="en-US" sz="2800" dirty="0">
                <a:latin typeface="SF Pro Rounded" pitchFamily="2" charset="0"/>
                <a:ea typeface="SF Pro Rounded" pitchFamily="2" charset="0"/>
                <a:cs typeface="SF Pro Rounded" pitchFamily="2" charset="0"/>
              </a:rPr>
              <a:t> </a:t>
            </a:r>
            <a:r>
              <a:rPr lang="en-US" sz="2800" dirty="0" err="1">
                <a:latin typeface="SF Pro Rounded" pitchFamily="2" charset="0"/>
                <a:ea typeface="SF Pro Rounded" pitchFamily="2" charset="0"/>
                <a:cs typeface="SF Pro Rounded" pitchFamily="2" charset="0"/>
              </a:rPr>
              <a:t>kết</a:t>
            </a:r>
            <a:r>
              <a:rPr lang="en-US" sz="2800" dirty="0">
                <a:latin typeface="SF Pro Rounded" pitchFamily="2" charset="0"/>
                <a:ea typeface="SF Pro Rounded" pitchFamily="2" charset="0"/>
                <a:cs typeface="SF Pro Rounded" pitchFamily="2" charset="0"/>
              </a:rPr>
              <a:t> </a:t>
            </a:r>
            <a:r>
              <a:rPr lang="en-US" sz="2800" dirty="0" err="1">
                <a:latin typeface="SF Pro Rounded" pitchFamily="2" charset="0"/>
                <a:ea typeface="SF Pro Rounded" pitchFamily="2" charset="0"/>
                <a:cs typeface="SF Pro Rounded" pitchFamily="2" charset="0"/>
              </a:rPr>
              <a:t>với</a:t>
            </a:r>
            <a:r>
              <a:rPr lang="en-US" sz="2800" dirty="0">
                <a:latin typeface="SF Pro Rounded" pitchFamily="2" charset="0"/>
                <a:ea typeface="SF Pro Rounded" pitchFamily="2" charset="0"/>
                <a:cs typeface="SF Pro Rounded" pitchFamily="2" charset="0"/>
              </a:rPr>
              <a:t> </a:t>
            </a:r>
            <a:r>
              <a:rPr lang="en-US" sz="2800" dirty="0" err="1">
                <a:latin typeface="SF Pro Rounded" pitchFamily="2" charset="0"/>
                <a:ea typeface="SF Pro Rounded" pitchFamily="2" charset="0"/>
                <a:cs typeface="SF Pro Rounded" pitchFamily="2" charset="0"/>
              </a:rPr>
              <a:t>trình</a:t>
            </a:r>
            <a:r>
              <a:rPr lang="en-US" sz="2800" dirty="0">
                <a:latin typeface="SF Pro Rounded" pitchFamily="2" charset="0"/>
                <a:ea typeface="SF Pro Rounded" pitchFamily="2" charset="0"/>
                <a:cs typeface="SF Pro Rounded" pitchFamily="2" charset="0"/>
              </a:rPr>
              <a:t> </a:t>
            </a:r>
            <a:r>
              <a:rPr lang="en-US" sz="2800" dirty="0" err="1">
                <a:latin typeface="SF Pro Rounded" pitchFamily="2" charset="0"/>
                <a:ea typeface="SF Pro Rounded" pitchFamily="2" charset="0"/>
                <a:cs typeface="SF Pro Rounded" pitchFamily="2" charset="0"/>
              </a:rPr>
              <a:t>phiên</a:t>
            </a:r>
            <a:r>
              <a:rPr lang="en-US" sz="2800" dirty="0">
                <a:latin typeface="SF Pro Rounded" pitchFamily="2" charset="0"/>
                <a:ea typeface="SF Pro Rounded" pitchFamily="2" charset="0"/>
                <a:cs typeface="SF Pro Rounded" pitchFamily="2" charset="0"/>
              </a:rPr>
              <a:t> </a:t>
            </a:r>
            <a:r>
              <a:rPr lang="en-US" sz="2800" dirty="0" err="1">
                <a:latin typeface="SF Pro Rounded" pitchFamily="2" charset="0"/>
                <a:ea typeface="SF Pro Rounded" pitchFamily="2" charset="0"/>
                <a:cs typeface="SF Pro Rounded" pitchFamily="2" charset="0"/>
              </a:rPr>
              <a:t>dịch</a:t>
            </a:r>
            <a:r>
              <a:rPr lang="en-US" sz="2800" dirty="0">
                <a:latin typeface="SF Pro Rounded" pitchFamily="2" charset="0"/>
                <a:ea typeface="SF Pro Rounded" pitchFamily="2" charset="0"/>
                <a:cs typeface="SF Pro Rounded" pitchFamily="2" charset="0"/>
              </a:rPr>
              <a:t>.</a:t>
            </a:r>
          </a:p>
          <a:p>
            <a:pPr algn="just"/>
            <a:endParaRPr lang="en-US" sz="2800" b="1" dirty="0">
              <a:latin typeface="SF Pro Rounded" pitchFamily="2" charset="0"/>
              <a:ea typeface="SF Pro Rounded" pitchFamily="2" charset="0"/>
              <a:cs typeface="SF Pro Rounded" pitchFamily="2" charset="0"/>
            </a:endParaRPr>
          </a:p>
        </p:txBody>
      </p:sp>
    </p:spTree>
    <p:extLst>
      <p:ext uri="{BB962C8B-B14F-4D97-AF65-F5344CB8AC3E}">
        <p14:creationId xmlns:p14="http://schemas.microsoft.com/office/powerpoint/2010/main" val="22533333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dirty="0" err="1">
                <a:latin typeface="SF Pro Rounded" pitchFamily="2" charset="0"/>
                <a:ea typeface="SF Pro Rounded" pitchFamily="2" charset="0"/>
                <a:cs typeface="SF Pro Rounded" pitchFamily="2" charset="0"/>
              </a:rPr>
              <a:t>Tiến</a:t>
            </a:r>
            <a:r>
              <a:rPr lang="en-US" dirty="0">
                <a:latin typeface="SF Pro Rounded" pitchFamily="2" charset="0"/>
                <a:ea typeface="SF Pro Rounded" pitchFamily="2" charset="0"/>
                <a:cs typeface="SF Pro Rounded" pitchFamily="2" charset="0"/>
              </a:rPr>
              <a:t> </a:t>
            </a:r>
            <a:r>
              <a:rPr lang="en-US" dirty="0" err="1">
                <a:latin typeface="SF Pro Rounded" pitchFamily="2" charset="0"/>
                <a:ea typeface="SF Pro Rounded" pitchFamily="2" charset="0"/>
                <a:cs typeface="SF Pro Rounded" pitchFamily="2" charset="0"/>
              </a:rPr>
              <a:t>độ</a:t>
            </a:r>
            <a:r>
              <a:rPr lang="en-US" dirty="0">
                <a:latin typeface="SF Pro Rounded" pitchFamily="2" charset="0"/>
                <a:ea typeface="SF Pro Rounded" pitchFamily="2" charset="0"/>
                <a:cs typeface="SF Pro Rounded" pitchFamily="2" charset="0"/>
              </a:rPr>
              <a:t> </a:t>
            </a:r>
            <a:r>
              <a:rPr lang="en-US" dirty="0" err="1">
                <a:latin typeface="SF Pro Rounded" pitchFamily="2" charset="0"/>
                <a:ea typeface="SF Pro Rounded" pitchFamily="2" charset="0"/>
                <a:cs typeface="SF Pro Rounded" pitchFamily="2" charset="0"/>
              </a:rPr>
              <a:t>thực</a:t>
            </a:r>
            <a:r>
              <a:rPr lang="en-US" dirty="0">
                <a:latin typeface="SF Pro Rounded" pitchFamily="2" charset="0"/>
                <a:ea typeface="SF Pro Rounded" pitchFamily="2" charset="0"/>
                <a:cs typeface="SF Pro Rounded" pitchFamily="2" charset="0"/>
              </a:rPr>
              <a:t> </a:t>
            </a:r>
            <a:r>
              <a:rPr lang="en-US" dirty="0" err="1">
                <a:latin typeface="SF Pro Rounded" pitchFamily="2" charset="0"/>
                <a:ea typeface="SF Pro Rounded" pitchFamily="2" charset="0"/>
                <a:cs typeface="SF Pro Rounded" pitchFamily="2" charset="0"/>
              </a:rPr>
              <a:t>hiện</a:t>
            </a:r>
            <a:endParaRPr lang="en-US" dirty="0">
              <a:latin typeface="SF Pro Rounded" pitchFamily="2" charset="0"/>
              <a:ea typeface="SF Pro Rounded" pitchFamily="2" charset="0"/>
              <a:cs typeface="SF Pro Rounded" pitchFamily="2" charset="0"/>
            </a:endParaRPr>
          </a:p>
        </p:txBody>
      </p:sp>
      <p:sp>
        <p:nvSpPr>
          <p:cNvPr id="5" name="Slide Number Placeholder 5">
            <a:extLst>
              <a:ext uri="{FF2B5EF4-FFF2-40B4-BE49-F238E27FC236}">
                <a16:creationId xmlns:a16="http://schemas.microsoft.com/office/drawing/2014/main" id="{63114880-DADC-4F85-86A5-B5EC46980DB7}"/>
              </a:ext>
            </a:extLst>
          </p:cNvPr>
          <p:cNvSpPr>
            <a:spLocks noGrp="1"/>
          </p:cNvSpPr>
          <p:nvPr>
            <p:ph type="sldNum" sz="quarter" idx="11"/>
          </p:nvPr>
        </p:nvSpPr>
        <p:spPr/>
        <p:txBody>
          <a:bodyPr/>
          <a:lstStyle/>
          <a:p>
            <a:fld id="{FEA1243F-3000-4347-94A4-FBDEAD3122CB}" type="slidenum">
              <a:rPr lang="en-US" smtClean="0">
                <a:latin typeface="SF Pro Rounded" pitchFamily="2" charset="0"/>
                <a:ea typeface="SF Pro Rounded" pitchFamily="2" charset="0"/>
                <a:cs typeface="SF Pro Rounded" pitchFamily="2" charset="0"/>
              </a:rPr>
              <a:pPr/>
              <a:t>4</a:t>
            </a:fld>
            <a:endParaRPr lang="en-US" dirty="0">
              <a:latin typeface="SF Pro Rounded" pitchFamily="2" charset="0"/>
              <a:ea typeface="SF Pro Rounded" pitchFamily="2" charset="0"/>
              <a:cs typeface="SF Pro Rounded" pitchFamily="2" charset="0"/>
            </a:endParaRPr>
          </a:p>
        </p:txBody>
      </p:sp>
      <p:sp>
        <p:nvSpPr>
          <p:cNvPr id="3" name="Rectangle 2"/>
          <p:cNvSpPr>
            <a:spLocks noGrp="1"/>
          </p:cNvSpPr>
          <p:nvPr>
            <p:ph idx="1"/>
          </p:nvPr>
        </p:nvSpPr>
        <p:spPr>
          <a:xfrm>
            <a:off x="615950" y="1447800"/>
            <a:ext cx="10960100" cy="4898946"/>
          </a:xfrm>
        </p:spPr>
        <p:txBody>
          <a:bodyPr>
            <a:noAutofit/>
          </a:bodyPr>
          <a:lstStyle/>
          <a:p>
            <a:r>
              <a:rPr lang="en-US" sz="2800" b="1" dirty="0">
                <a:latin typeface="SF Pro Rounded" pitchFamily="2" charset="0"/>
                <a:ea typeface="SF Pro Rounded" pitchFamily="2" charset="0"/>
                <a:cs typeface="SF Pro Rounded" pitchFamily="2" charset="0"/>
              </a:rPr>
              <a:t>Modules</a:t>
            </a:r>
          </a:p>
          <a:p>
            <a:r>
              <a:rPr lang="en-US" sz="2800" dirty="0" err="1">
                <a:latin typeface="SF Pro Rounded" pitchFamily="2" charset="0"/>
                <a:ea typeface="SF Pro Rounded" pitchFamily="2" charset="0"/>
                <a:cs typeface="SF Pro Rounded" pitchFamily="2" charset="0"/>
              </a:rPr>
              <a:t>Đường</a:t>
            </a:r>
            <a:r>
              <a:rPr lang="en-US" sz="2800" dirty="0">
                <a:latin typeface="SF Pro Rounded" pitchFamily="2" charset="0"/>
                <a:ea typeface="SF Pro Rounded" pitchFamily="2" charset="0"/>
                <a:cs typeface="SF Pro Rounded" pitchFamily="2" charset="0"/>
              </a:rPr>
              <a:t> </a:t>
            </a:r>
            <a:r>
              <a:rPr lang="en-US" sz="2800" dirty="0" err="1">
                <a:latin typeface="SF Pro Rounded" pitchFamily="2" charset="0"/>
                <a:ea typeface="SF Pro Rounded" pitchFamily="2" charset="0"/>
                <a:cs typeface="SF Pro Rounded" pitchFamily="2" charset="0"/>
              </a:rPr>
              <a:t>dẫn</a:t>
            </a:r>
            <a:r>
              <a:rPr lang="en-US" sz="2800" dirty="0">
                <a:latin typeface="SF Pro Rounded" pitchFamily="2" charset="0"/>
                <a:ea typeface="SF Pro Rounded" pitchFamily="2" charset="0"/>
                <a:cs typeface="SF Pro Rounded" pitchFamily="2" charset="0"/>
              </a:rPr>
              <a:t> </a:t>
            </a:r>
            <a:r>
              <a:rPr lang="en-US" sz="2800" dirty="0" err="1">
                <a:latin typeface="SF Pro Rounded" pitchFamily="2" charset="0"/>
                <a:ea typeface="SF Pro Rounded" pitchFamily="2" charset="0"/>
                <a:cs typeface="SF Pro Rounded" pitchFamily="2" charset="0"/>
              </a:rPr>
              <a:t>tìm</a:t>
            </a:r>
            <a:r>
              <a:rPr lang="en-US" sz="2800" dirty="0">
                <a:latin typeface="SF Pro Rounded" pitchFamily="2" charset="0"/>
                <a:ea typeface="SF Pro Rounded" pitchFamily="2" charset="0"/>
                <a:cs typeface="SF Pro Rounded" pitchFamily="2" charset="0"/>
              </a:rPr>
              <a:t> </a:t>
            </a:r>
            <a:r>
              <a:rPr lang="en-US" sz="2800" dirty="0" err="1">
                <a:latin typeface="SF Pro Rounded" pitchFamily="2" charset="0"/>
                <a:ea typeface="SF Pro Rounded" pitchFamily="2" charset="0"/>
                <a:cs typeface="SF Pro Rounded" pitchFamily="2" charset="0"/>
              </a:rPr>
              <a:t>để</a:t>
            </a:r>
            <a:r>
              <a:rPr lang="en-US" sz="2800" dirty="0">
                <a:latin typeface="SF Pro Rounded" pitchFamily="2" charset="0"/>
                <a:ea typeface="SF Pro Rounded" pitchFamily="2" charset="0"/>
                <a:cs typeface="SF Pro Rounded" pitchFamily="2" charset="0"/>
              </a:rPr>
              <a:t> load module: </a:t>
            </a:r>
            <a:r>
              <a:rPr lang="vi-VN" sz="2800" dirty="0">
                <a:latin typeface="SF Pro Rounded" pitchFamily="2" charset="0"/>
                <a:ea typeface="SF Pro Rounded" pitchFamily="2" charset="0"/>
                <a:cs typeface="SF Pro Rounded" pitchFamily="2" charset="0"/>
              </a:rPr>
              <a:t>Khi gặp câu lệnh</a:t>
            </a:r>
            <a:r>
              <a:rPr lang="en-US" sz="2800" dirty="0">
                <a:latin typeface="SF Pro Rounded" pitchFamily="2" charset="0"/>
                <a:ea typeface="SF Pro Rounded" pitchFamily="2" charset="0"/>
                <a:cs typeface="SF Pro Rounded" pitchFamily="2" charset="0"/>
              </a:rPr>
              <a:t> </a:t>
            </a:r>
            <a:r>
              <a:rPr lang="vi-VN" sz="2800" dirty="0">
                <a:latin typeface="SF Pro Rounded" pitchFamily="2" charset="0"/>
                <a:ea typeface="SF Pro Rounded" pitchFamily="2" charset="0"/>
                <a:cs typeface="SF Pro Rounded" pitchFamily="2" charset="0"/>
              </a:rPr>
              <a:t>thì trình biên dịch sẽ tiến hành tìm kiếm file module tương ứng theo thứ tự thư mục sau:</a:t>
            </a:r>
          </a:p>
          <a:p>
            <a:pPr marL="521208" indent="-457200">
              <a:buFont typeface="Arial" panose="020B0604020202020204" pitchFamily="34" charset="0"/>
              <a:buChar char="•"/>
            </a:pPr>
            <a:r>
              <a:rPr lang="vi-VN" sz="2800" dirty="0">
                <a:latin typeface="SF Pro Rounded" pitchFamily="2" charset="0"/>
                <a:ea typeface="SF Pro Rounded" pitchFamily="2" charset="0"/>
                <a:cs typeface="SF Pro Rounded" pitchFamily="2" charset="0"/>
              </a:rPr>
              <a:t>Thư mục hiện hành mà script đang gọi</a:t>
            </a:r>
          </a:p>
          <a:p>
            <a:pPr marL="521208" indent="-457200">
              <a:buFont typeface="Arial" panose="020B0604020202020204" pitchFamily="34" charset="0"/>
              <a:buChar char="•"/>
            </a:pPr>
            <a:r>
              <a:rPr lang="vi-VN" sz="2800" dirty="0">
                <a:latin typeface="SF Pro Rounded" pitchFamily="2" charset="0"/>
                <a:ea typeface="SF Pro Rounded" pitchFamily="2" charset="0"/>
                <a:cs typeface="SF Pro Rounded" pitchFamily="2" charset="0"/>
              </a:rPr>
              <a:t>Các thư mục trong PYTHONPATH (nếu có set)</a:t>
            </a:r>
          </a:p>
          <a:p>
            <a:pPr marL="521208" indent="-457200">
              <a:buFont typeface="Arial" panose="020B0604020202020204" pitchFamily="34" charset="0"/>
              <a:buChar char="•"/>
            </a:pPr>
            <a:r>
              <a:rPr lang="vi-VN" sz="2800" dirty="0">
                <a:latin typeface="SF Pro Rounded" pitchFamily="2" charset="0"/>
                <a:ea typeface="SF Pro Rounded" pitchFamily="2" charset="0"/>
                <a:cs typeface="SF Pro Rounded" pitchFamily="2" charset="0"/>
              </a:rPr>
              <a:t>Các thư mục cài đặt chuẩn trên Linux/Unix..</a:t>
            </a:r>
          </a:p>
          <a:p>
            <a:pPr algn="just"/>
            <a:endParaRPr lang="en-US" sz="2800" b="1" dirty="0">
              <a:latin typeface="SF Pro Rounded" pitchFamily="2" charset="0"/>
              <a:ea typeface="SF Pro Rounded" pitchFamily="2" charset="0"/>
              <a:cs typeface="SF Pro Rounded" pitchFamily="2" charset="0"/>
            </a:endParaRPr>
          </a:p>
        </p:txBody>
      </p:sp>
    </p:spTree>
    <p:extLst>
      <p:ext uri="{BB962C8B-B14F-4D97-AF65-F5344CB8AC3E}">
        <p14:creationId xmlns:p14="http://schemas.microsoft.com/office/powerpoint/2010/main" val="25930294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dirty="0" err="1">
                <a:latin typeface="SF Pro Rounded" pitchFamily="2" charset="0"/>
                <a:ea typeface="SF Pro Rounded" pitchFamily="2" charset="0"/>
                <a:cs typeface="SF Pro Rounded" pitchFamily="2" charset="0"/>
              </a:rPr>
              <a:t>Tiến</a:t>
            </a:r>
            <a:r>
              <a:rPr lang="en-US" dirty="0">
                <a:latin typeface="SF Pro Rounded" pitchFamily="2" charset="0"/>
                <a:ea typeface="SF Pro Rounded" pitchFamily="2" charset="0"/>
                <a:cs typeface="SF Pro Rounded" pitchFamily="2" charset="0"/>
              </a:rPr>
              <a:t> </a:t>
            </a:r>
            <a:r>
              <a:rPr lang="en-US" dirty="0" err="1">
                <a:latin typeface="SF Pro Rounded" pitchFamily="2" charset="0"/>
                <a:ea typeface="SF Pro Rounded" pitchFamily="2" charset="0"/>
                <a:cs typeface="SF Pro Rounded" pitchFamily="2" charset="0"/>
              </a:rPr>
              <a:t>độ</a:t>
            </a:r>
            <a:r>
              <a:rPr lang="en-US" dirty="0">
                <a:latin typeface="SF Pro Rounded" pitchFamily="2" charset="0"/>
                <a:ea typeface="SF Pro Rounded" pitchFamily="2" charset="0"/>
                <a:cs typeface="SF Pro Rounded" pitchFamily="2" charset="0"/>
              </a:rPr>
              <a:t> </a:t>
            </a:r>
            <a:r>
              <a:rPr lang="en-US" dirty="0" err="1">
                <a:latin typeface="SF Pro Rounded" pitchFamily="2" charset="0"/>
                <a:ea typeface="SF Pro Rounded" pitchFamily="2" charset="0"/>
                <a:cs typeface="SF Pro Rounded" pitchFamily="2" charset="0"/>
              </a:rPr>
              <a:t>thực</a:t>
            </a:r>
            <a:r>
              <a:rPr lang="en-US" dirty="0">
                <a:latin typeface="SF Pro Rounded" pitchFamily="2" charset="0"/>
                <a:ea typeface="SF Pro Rounded" pitchFamily="2" charset="0"/>
                <a:cs typeface="SF Pro Rounded" pitchFamily="2" charset="0"/>
              </a:rPr>
              <a:t> </a:t>
            </a:r>
            <a:r>
              <a:rPr lang="en-US" dirty="0" err="1">
                <a:latin typeface="SF Pro Rounded" pitchFamily="2" charset="0"/>
                <a:ea typeface="SF Pro Rounded" pitchFamily="2" charset="0"/>
                <a:cs typeface="SF Pro Rounded" pitchFamily="2" charset="0"/>
              </a:rPr>
              <a:t>hiện</a:t>
            </a:r>
            <a:endParaRPr lang="en-US" dirty="0">
              <a:latin typeface="SF Pro Rounded" pitchFamily="2" charset="0"/>
              <a:ea typeface="SF Pro Rounded" pitchFamily="2" charset="0"/>
              <a:cs typeface="SF Pro Rounded" pitchFamily="2" charset="0"/>
            </a:endParaRPr>
          </a:p>
        </p:txBody>
      </p:sp>
      <p:sp>
        <p:nvSpPr>
          <p:cNvPr id="5" name="Slide Number Placeholder 5">
            <a:extLst>
              <a:ext uri="{FF2B5EF4-FFF2-40B4-BE49-F238E27FC236}">
                <a16:creationId xmlns:a16="http://schemas.microsoft.com/office/drawing/2014/main" id="{63114880-DADC-4F85-86A5-B5EC46980DB7}"/>
              </a:ext>
            </a:extLst>
          </p:cNvPr>
          <p:cNvSpPr>
            <a:spLocks noGrp="1"/>
          </p:cNvSpPr>
          <p:nvPr>
            <p:ph type="sldNum" sz="quarter" idx="11"/>
          </p:nvPr>
        </p:nvSpPr>
        <p:spPr/>
        <p:txBody>
          <a:bodyPr/>
          <a:lstStyle/>
          <a:p>
            <a:fld id="{FEA1243F-3000-4347-94A4-FBDEAD3122CB}" type="slidenum">
              <a:rPr lang="en-US" smtClean="0">
                <a:latin typeface="SF Pro Rounded" pitchFamily="2" charset="0"/>
                <a:ea typeface="SF Pro Rounded" pitchFamily="2" charset="0"/>
                <a:cs typeface="SF Pro Rounded" pitchFamily="2" charset="0"/>
              </a:rPr>
              <a:pPr/>
              <a:t>5</a:t>
            </a:fld>
            <a:endParaRPr lang="en-US" dirty="0">
              <a:latin typeface="SF Pro Rounded" pitchFamily="2" charset="0"/>
              <a:ea typeface="SF Pro Rounded" pitchFamily="2" charset="0"/>
              <a:cs typeface="SF Pro Rounded" pitchFamily="2" charset="0"/>
            </a:endParaRPr>
          </a:p>
        </p:txBody>
      </p:sp>
      <p:sp>
        <p:nvSpPr>
          <p:cNvPr id="3" name="Rectangle 2"/>
          <p:cNvSpPr>
            <a:spLocks noGrp="1"/>
          </p:cNvSpPr>
          <p:nvPr>
            <p:ph idx="1"/>
          </p:nvPr>
        </p:nvSpPr>
        <p:spPr>
          <a:xfrm>
            <a:off x="615950" y="1447800"/>
            <a:ext cx="10960100" cy="4898946"/>
          </a:xfrm>
        </p:spPr>
        <p:txBody>
          <a:bodyPr>
            <a:noAutofit/>
          </a:bodyPr>
          <a:lstStyle/>
          <a:p>
            <a:r>
              <a:rPr lang="en-US" sz="2800" b="1" dirty="0">
                <a:latin typeface="SF Pro Rounded" pitchFamily="2" charset="0"/>
                <a:ea typeface="SF Pro Rounded" pitchFamily="2" charset="0"/>
                <a:cs typeface="SF Pro Rounded" pitchFamily="2" charset="0"/>
              </a:rPr>
              <a:t>Modules</a:t>
            </a:r>
          </a:p>
          <a:p>
            <a:pPr algn="just"/>
            <a:endParaRPr lang="en-US" sz="2800" b="1" dirty="0">
              <a:latin typeface="SF Pro Rounded" pitchFamily="2" charset="0"/>
              <a:ea typeface="SF Pro Rounded" pitchFamily="2" charset="0"/>
              <a:cs typeface="SF Pro Rounded" pitchFamily="2" charset="0"/>
            </a:endParaRPr>
          </a:p>
        </p:txBody>
      </p:sp>
      <p:grpSp>
        <p:nvGrpSpPr>
          <p:cNvPr id="6" name="Group 5">
            <a:extLst>
              <a:ext uri="{FF2B5EF4-FFF2-40B4-BE49-F238E27FC236}">
                <a16:creationId xmlns:a16="http://schemas.microsoft.com/office/drawing/2014/main" id="{8860F187-59BA-477C-984B-542C6C271CE8}"/>
              </a:ext>
            </a:extLst>
          </p:cNvPr>
          <p:cNvGrpSpPr>
            <a:grpSpLocks/>
          </p:cNvGrpSpPr>
          <p:nvPr/>
        </p:nvGrpSpPr>
        <p:grpSpPr bwMode="auto">
          <a:xfrm>
            <a:off x="939545" y="2286000"/>
            <a:ext cx="7890916" cy="2861388"/>
            <a:chOff x="120" y="70"/>
            <a:chExt cx="10291" cy="3378"/>
          </a:xfrm>
        </p:grpSpPr>
        <p:sp>
          <p:nvSpPr>
            <p:cNvPr id="7" name="Rectangle 6">
              <a:extLst>
                <a:ext uri="{FF2B5EF4-FFF2-40B4-BE49-F238E27FC236}">
                  <a16:creationId xmlns:a16="http://schemas.microsoft.com/office/drawing/2014/main" id="{AE3E3215-F675-47F3-8279-868EA725764A}"/>
                </a:ext>
              </a:extLst>
            </p:cNvPr>
            <p:cNvSpPr>
              <a:spLocks noChangeArrowheads="1"/>
            </p:cNvSpPr>
            <p:nvPr/>
          </p:nvSpPr>
          <p:spPr bwMode="auto">
            <a:xfrm>
              <a:off x="120" y="2100"/>
              <a:ext cx="800" cy="360"/>
            </a:xfrm>
            <a:prstGeom prst="rect">
              <a:avLst/>
            </a:prstGeom>
            <a:solidFill>
              <a:srgbClr val="F7F7F7"/>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endParaRPr lang="en-US"/>
            </a:p>
          </p:txBody>
        </p:sp>
        <p:sp>
          <p:nvSpPr>
            <p:cNvPr id="8" name="Text Box 603">
              <a:extLst>
                <a:ext uri="{FF2B5EF4-FFF2-40B4-BE49-F238E27FC236}">
                  <a16:creationId xmlns:a16="http://schemas.microsoft.com/office/drawing/2014/main" id="{FCE0FB66-D5CA-4DC6-B589-69D2165F9645}"/>
                </a:ext>
              </a:extLst>
            </p:cNvPr>
            <p:cNvSpPr txBox="1">
              <a:spLocks noChangeArrowheads="1"/>
            </p:cNvSpPr>
            <p:nvPr/>
          </p:nvSpPr>
          <p:spPr bwMode="auto">
            <a:xfrm>
              <a:off x="198" y="70"/>
              <a:ext cx="10213" cy="1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R="3957320">
                <a:lnSpc>
                  <a:spcPct val="131000"/>
                </a:lnSpc>
              </a:pPr>
              <a:r>
                <a:rPr lang="vi-VN" sz="1600" dirty="0">
                  <a:solidFill>
                    <a:schemeClr val="bg1"/>
                  </a:solidFill>
                  <a:latin typeface="SF Mono" panose="020B0009000002000000" pitchFamily="49" charset="0"/>
                  <a:ea typeface="RobotoRegular"/>
                  <a:cs typeface="RobotoRegular"/>
                </a:rPr>
                <a:t>import math </a:t>
              </a:r>
              <a:endParaRPr lang="en-US" sz="1600" dirty="0">
                <a:solidFill>
                  <a:schemeClr val="bg1"/>
                </a:solidFill>
                <a:latin typeface="SF Mono" panose="020B0009000002000000" pitchFamily="49" charset="0"/>
                <a:ea typeface="RobotoRegular"/>
                <a:cs typeface="RobotoRegular"/>
              </a:endParaRPr>
            </a:p>
            <a:p>
              <a:pPr marR="3957320">
                <a:lnSpc>
                  <a:spcPct val="131000"/>
                </a:lnSpc>
              </a:pPr>
              <a:r>
                <a:rPr lang="vi-VN" sz="1600" dirty="0">
                  <a:solidFill>
                    <a:schemeClr val="bg1"/>
                  </a:solidFill>
                  <a:latin typeface="SF Mono" panose="020B0009000002000000" pitchFamily="49" charset="0"/>
                  <a:ea typeface="RobotoRegular"/>
                  <a:cs typeface="RobotoRegular"/>
                </a:rPr>
                <a:t>math.</a:t>
              </a:r>
              <a:r>
                <a:rPr lang="vi-VN" sz="1600" dirty="0">
                  <a:solidFill>
                    <a:schemeClr val="accent3">
                      <a:lumMod val="50000"/>
                    </a:schemeClr>
                  </a:solidFill>
                  <a:latin typeface="SF Mono" panose="020B0009000002000000" pitchFamily="49" charset="0"/>
                  <a:ea typeface="RobotoRegular"/>
                  <a:cs typeface="RobotoRegular"/>
                </a:rPr>
                <a:t>__file__</a:t>
              </a:r>
              <a:endParaRPr lang="en-US" sz="1100" dirty="0">
                <a:solidFill>
                  <a:schemeClr val="accent3">
                    <a:lumMod val="50000"/>
                  </a:schemeClr>
                </a:solidFill>
                <a:latin typeface="SF Mono" panose="020B0009000002000000" pitchFamily="49" charset="0"/>
                <a:ea typeface="RobotoRegular"/>
                <a:cs typeface="RobotoRegular"/>
              </a:endParaRPr>
            </a:p>
            <a:p>
              <a:pPr>
                <a:spcBef>
                  <a:spcPts val="15"/>
                </a:spcBef>
              </a:pPr>
              <a:r>
                <a:rPr lang="vi-VN" sz="1600" spc="20" dirty="0">
                  <a:solidFill>
                    <a:schemeClr val="bg1"/>
                  </a:solidFill>
                  <a:latin typeface="SF Mono" panose="020B0009000002000000" pitchFamily="49" charset="0"/>
                  <a:ea typeface="RobotoRegular"/>
                  <a:cs typeface="RobotoRegular"/>
                </a:rPr>
                <a:t>(Ví </a:t>
              </a:r>
              <a:r>
                <a:rPr lang="vi-VN" sz="1600" spc="15" dirty="0">
                  <a:solidFill>
                    <a:schemeClr val="bg1"/>
                  </a:solidFill>
                  <a:latin typeface="SF Mono" panose="020B0009000002000000" pitchFamily="49" charset="0"/>
                  <a:ea typeface="RobotoRegular"/>
                  <a:cs typeface="RobotoRegular"/>
                </a:rPr>
                <a:t>dụ </a:t>
              </a:r>
              <a:r>
                <a:rPr lang="vi-VN" sz="1600" spc="20" dirty="0">
                  <a:solidFill>
                    <a:schemeClr val="bg1"/>
                  </a:solidFill>
                  <a:latin typeface="SF Mono" panose="020B0009000002000000" pitchFamily="49" charset="0"/>
                  <a:ea typeface="RobotoRegular"/>
                  <a:cs typeface="RobotoRegular"/>
                </a:rPr>
                <a:t>trả </a:t>
              </a:r>
              <a:r>
                <a:rPr lang="vi-VN" sz="1600" spc="15" dirty="0">
                  <a:solidFill>
                    <a:schemeClr val="bg1"/>
                  </a:solidFill>
                  <a:latin typeface="SF Mono" panose="020B0009000002000000" pitchFamily="49" charset="0"/>
                  <a:ea typeface="RobotoRegular"/>
                  <a:cs typeface="RobotoRegular"/>
                </a:rPr>
                <a:t>về</a:t>
              </a:r>
              <a:r>
                <a:rPr lang="vi-VN" sz="1600" spc="410" dirty="0">
                  <a:solidFill>
                    <a:schemeClr val="bg1"/>
                  </a:solidFill>
                  <a:latin typeface="SF Mono" panose="020B0009000002000000" pitchFamily="49" charset="0"/>
                  <a:ea typeface="RobotoRegular"/>
                  <a:cs typeface="RobotoRegular"/>
                </a:rPr>
                <a:t> </a:t>
              </a:r>
              <a:r>
                <a:rPr lang="vi-VN" sz="1600" spc="30" dirty="0">
                  <a:solidFill>
                    <a:srgbClr val="3F70A0"/>
                  </a:solidFill>
                  <a:latin typeface="SF Mono" panose="020B0009000002000000" pitchFamily="49" charset="0"/>
                  <a:ea typeface="RobotoRegular"/>
                  <a:cs typeface="RobotoRegular"/>
                </a:rPr>
                <a:t>'/usr/lib/python2.5/lib-dynload/math.</a:t>
              </a:r>
              <a:r>
                <a:rPr lang="vi-VN" sz="1600" dirty="0">
                  <a:solidFill>
                    <a:srgbClr val="3F70A0"/>
                  </a:solidFill>
                  <a:latin typeface="SF Mono" panose="020B0009000002000000" pitchFamily="49" charset="0"/>
                  <a:ea typeface="RobotoRegular"/>
                  <a:cs typeface="RobotoRegular"/>
                </a:rPr>
                <a:t>so'</a:t>
              </a:r>
              <a:r>
                <a:rPr lang="vi-VN" sz="1600" dirty="0">
                  <a:latin typeface="SF Mono" panose="020B0009000002000000" pitchFamily="49" charset="0"/>
                  <a:ea typeface="RobotoRegular"/>
                  <a:cs typeface="RobotoRegular"/>
                </a:rPr>
                <a:t>)</a:t>
              </a:r>
              <a:endParaRPr lang="en-US" sz="1100" dirty="0">
                <a:latin typeface="SF Mono" panose="020B0009000002000000" pitchFamily="49" charset="0"/>
                <a:ea typeface="RobotoRegular"/>
                <a:cs typeface="RobotoRegular"/>
              </a:endParaRPr>
            </a:p>
          </p:txBody>
        </p:sp>
        <p:sp>
          <p:nvSpPr>
            <p:cNvPr id="9" name="Text Box 604">
              <a:extLst>
                <a:ext uri="{FF2B5EF4-FFF2-40B4-BE49-F238E27FC236}">
                  <a16:creationId xmlns:a16="http://schemas.microsoft.com/office/drawing/2014/main" id="{001E96A5-645B-46D4-ABA7-00771F605D90}"/>
                </a:ext>
              </a:extLst>
            </p:cNvPr>
            <p:cNvSpPr txBox="1">
              <a:spLocks noChangeArrowheads="1"/>
            </p:cNvSpPr>
            <p:nvPr/>
          </p:nvSpPr>
          <p:spPr bwMode="auto">
            <a:xfrm>
              <a:off x="198" y="2125"/>
              <a:ext cx="9213" cy="1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R="2448560">
                <a:lnSpc>
                  <a:spcPct val="131000"/>
                </a:lnSpc>
              </a:pPr>
              <a:r>
                <a:rPr lang="vi-VN" sz="1600" dirty="0">
                  <a:solidFill>
                    <a:schemeClr val="bg1"/>
                  </a:solidFill>
                  <a:latin typeface="SF Mono" panose="020B0009000002000000" pitchFamily="49" charset="0"/>
                  <a:ea typeface="RobotoRegular"/>
                  <a:cs typeface="RobotoRegular"/>
                </a:rPr>
                <a:t>import random</a:t>
              </a:r>
              <a:endParaRPr lang="en-US" sz="1600" dirty="0">
                <a:solidFill>
                  <a:schemeClr val="bg1"/>
                </a:solidFill>
                <a:latin typeface="SF Mono" panose="020B0009000002000000" pitchFamily="49" charset="0"/>
                <a:ea typeface="RobotoRegular"/>
                <a:cs typeface="RobotoRegular"/>
              </a:endParaRPr>
            </a:p>
            <a:p>
              <a:pPr marR="2448560">
                <a:lnSpc>
                  <a:spcPct val="131000"/>
                </a:lnSpc>
              </a:pPr>
              <a:r>
                <a:rPr lang="en-US" sz="1600" dirty="0">
                  <a:solidFill>
                    <a:schemeClr val="bg1"/>
                  </a:solidFill>
                  <a:latin typeface="SF Mono" panose="020B0009000002000000" pitchFamily="49" charset="0"/>
                  <a:ea typeface="RobotoRegular"/>
                  <a:cs typeface="RobotoRegular"/>
                </a:rPr>
                <a:t>r</a:t>
              </a:r>
              <a:r>
                <a:rPr lang="vi-VN" sz="1600" dirty="0">
                  <a:solidFill>
                    <a:schemeClr val="bg1"/>
                  </a:solidFill>
                  <a:latin typeface="SF Mono" panose="020B0009000002000000" pitchFamily="49" charset="0"/>
                  <a:ea typeface="RobotoRegular"/>
                  <a:cs typeface="RobotoRegular"/>
                </a:rPr>
                <a:t>andom</a:t>
              </a:r>
              <a:r>
                <a:rPr lang="en-US" sz="1600" dirty="0">
                  <a:solidFill>
                    <a:schemeClr val="bg1"/>
                  </a:solidFill>
                  <a:latin typeface="SF Mono" panose="020B0009000002000000" pitchFamily="49" charset="0"/>
                  <a:ea typeface="RobotoRegular"/>
                  <a:cs typeface="RobotoRegular"/>
                </a:rPr>
                <a:t>.</a:t>
              </a:r>
              <a:r>
                <a:rPr lang="vi-VN" sz="1600" dirty="0">
                  <a:solidFill>
                    <a:schemeClr val="accent3">
                      <a:lumMod val="50000"/>
                    </a:schemeClr>
                  </a:solidFill>
                  <a:latin typeface="SF Mono" panose="020B0009000002000000" pitchFamily="49" charset="0"/>
                  <a:ea typeface="RobotoRegular"/>
                  <a:cs typeface="RobotoRegular"/>
                </a:rPr>
                <a:t>__file__</a:t>
              </a:r>
              <a:endParaRPr lang="en-US" sz="1100" dirty="0">
                <a:solidFill>
                  <a:schemeClr val="accent3">
                    <a:lumMod val="50000"/>
                  </a:schemeClr>
                </a:solidFill>
                <a:latin typeface="SF Mono" panose="020B0009000002000000" pitchFamily="49" charset="0"/>
                <a:ea typeface="RobotoRegular"/>
                <a:cs typeface="RobotoRegular"/>
              </a:endParaRPr>
            </a:p>
            <a:p>
              <a:pPr>
                <a:spcBef>
                  <a:spcPts val="15"/>
                </a:spcBef>
              </a:pPr>
              <a:r>
                <a:rPr lang="vi-VN" sz="1600" spc="20" dirty="0">
                  <a:solidFill>
                    <a:schemeClr val="bg1"/>
                  </a:solidFill>
                  <a:latin typeface="SF Mono" panose="020B0009000002000000" pitchFamily="49" charset="0"/>
                  <a:ea typeface="RobotoRegular"/>
                  <a:cs typeface="RobotoRegular"/>
                </a:rPr>
                <a:t>(Ví </a:t>
              </a:r>
              <a:r>
                <a:rPr lang="vi-VN" sz="1600" spc="15" dirty="0">
                  <a:solidFill>
                    <a:schemeClr val="bg1"/>
                  </a:solidFill>
                  <a:latin typeface="SF Mono" panose="020B0009000002000000" pitchFamily="49" charset="0"/>
                  <a:ea typeface="RobotoRegular"/>
                  <a:cs typeface="RobotoRegular"/>
                </a:rPr>
                <a:t>dụ </a:t>
              </a:r>
              <a:r>
                <a:rPr lang="vi-VN" sz="1600" spc="20" dirty="0">
                  <a:solidFill>
                    <a:schemeClr val="bg1"/>
                  </a:solidFill>
                  <a:latin typeface="SF Mono" panose="020B0009000002000000" pitchFamily="49" charset="0"/>
                  <a:ea typeface="RobotoRegular"/>
                  <a:cs typeface="RobotoRegular"/>
                </a:rPr>
                <a:t>trả </a:t>
              </a:r>
              <a:r>
                <a:rPr lang="vi-VN" sz="1600" spc="15" dirty="0">
                  <a:solidFill>
                    <a:schemeClr val="bg1"/>
                  </a:solidFill>
                  <a:latin typeface="SF Mono" panose="020B0009000002000000" pitchFamily="49" charset="0"/>
                  <a:ea typeface="RobotoRegular"/>
                  <a:cs typeface="RobotoRegular"/>
                </a:rPr>
                <a:t>về</a:t>
              </a:r>
              <a:r>
                <a:rPr lang="vi-VN" sz="1600" spc="385" dirty="0">
                  <a:solidFill>
                    <a:schemeClr val="bg1"/>
                  </a:solidFill>
                  <a:latin typeface="SF Mono" panose="020B0009000002000000" pitchFamily="49" charset="0"/>
                  <a:ea typeface="RobotoRegular"/>
                  <a:cs typeface="RobotoRegular"/>
                </a:rPr>
                <a:t> </a:t>
              </a:r>
              <a:r>
                <a:rPr lang="vi-VN" sz="1600" spc="30" dirty="0">
                  <a:solidFill>
                    <a:srgbClr val="3F70A0"/>
                  </a:solidFill>
                  <a:latin typeface="SF Mono" panose="020B0009000002000000" pitchFamily="49" charset="0"/>
                  <a:ea typeface="RobotoRegular"/>
                  <a:cs typeface="RobotoRegular"/>
                </a:rPr>
                <a:t>'/usr/lib/python2.5/random.pyc'</a:t>
              </a:r>
              <a:r>
                <a:rPr lang="vi-VN" sz="1600" spc="30" dirty="0">
                  <a:latin typeface="SF Mono" panose="020B0009000002000000" pitchFamily="49" charset="0"/>
                  <a:ea typeface="RobotoRegular"/>
                  <a:cs typeface="RobotoRegular"/>
                </a:rPr>
                <a:t>)</a:t>
              </a:r>
              <a:endParaRPr lang="en-US" sz="1100" dirty="0">
                <a:latin typeface="SF Mono" panose="020B0009000002000000" pitchFamily="49" charset="0"/>
                <a:ea typeface="RobotoRegular"/>
                <a:cs typeface="RobotoRegular"/>
              </a:endParaRPr>
            </a:p>
          </p:txBody>
        </p:sp>
      </p:grpSp>
    </p:spTree>
    <p:extLst>
      <p:ext uri="{BB962C8B-B14F-4D97-AF65-F5344CB8AC3E}">
        <p14:creationId xmlns:p14="http://schemas.microsoft.com/office/powerpoint/2010/main" val="20434208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dirty="0" err="1">
                <a:latin typeface="SF Pro Rounded" pitchFamily="2" charset="0"/>
                <a:ea typeface="SF Pro Rounded" pitchFamily="2" charset="0"/>
                <a:cs typeface="SF Pro Rounded" pitchFamily="2" charset="0"/>
              </a:rPr>
              <a:t>Tiến</a:t>
            </a:r>
            <a:r>
              <a:rPr lang="en-US" dirty="0">
                <a:latin typeface="SF Pro Rounded" pitchFamily="2" charset="0"/>
                <a:ea typeface="SF Pro Rounded" pitchFamily="2" charset="0"/>
                <a:cs typeface="SF Pro Rounded" pitchFamily="2" charset="0"/>
              </a:rPr>
              <a:t> </a:t>
            </a:r>
            <a:r>
              <a:rPr lang="en-US" dirty="0" err="1">
                <a:latin typeface="SF Pro Rounded" pitchFamily="2" charset="0"/>
                <a:ea typeface="SF Pro Rounded" pitchFamily="2" charset="0"/>
                <a:cs typeface="SF Pro Rounded" pitchFamily="2" charset="0"/>
              </a:rPr>
              <a:t>độ</a:t>
            </a:r>
            <a:r>
              <a:rPr lang="en-US" dirty="0">
                <a:latin typeface="SF Pro Rounded" pitchFamily="2" charset="0"/>
                <a:ea typeface="SF Pro Rounded" pitchFamily="2" charset="0"/>
                <a:cs typeface="SF Pro Rounded" pitchFamily="2" charset="0"/>
              </a:rPr>
              <a:t> </a:t>
            </a:r>
            <a:r>
              <a:rPr lang="en-US" dirty="0" err="1">
                <a:latin typeface="SF Pro Rounded" pitchFamily="2" charset="0"/>
                <a:ea typeface="SF Pro Rounded" pitchFamily="2" charset="0"/>
                <a:cs typeface="SF Pro Rounded" pitchFamily="2" charset="0"/>
              </a:rPr>
              <a:t>thực</a:t>
            </a:r>
            <a:r>
              <a:rPr lang="en-US" dirty="0">
                <a:latin typeface="SF Pro Rounded" pitchFamily="2" charset="0"/>
                <a:ea typeface="SF Pro Rounded" pitchFamily="2" charset="0"/>
                <a:cs typeface="SF Pro Rounded" pitchFamily="2" charset="0"/>
              </a:rPr>
              <a:t> </a:t>
            </a:r>
            <a:r>
              <a:rPr lang="en-US" dirty="0" err="1">
                <a:latin typeface="SF Pro Rounded" pitchFamily="2" charset="0"/>
                <a:ea typeface="SF Pro Rounded" pitchFamily="2" charset="0"/>
                <a:cs typeface="SF Pro Rounded" pitchFamily="2" charset="0"/>
              </a:rPr>
              <a:t>hiện</a:t>
            </a:r>
            <a:endParaRPr lang="en-US" dirty="0">
              <a:latin typeface="SF Pro Rounded" pitchFamily="2" charset="0"/>
              <a:ea typeface="SF Pro Rounded" pitchFamily="2" charset="0"/>
              <a:cs typeface="SF Pro Rounded" pitchFamily="2" charset="0"/>
            </a:endParaRPr>
          </a:p>
        </p:txBody>
      </p:sp>
      <p:sp>
        <p:nvSpPr>
          <p:cNvPr id="5" name="Slide Number Placeholder 5">
            <a:extLst>
              <a:ext uri="{FF2B5EF4-FFF2-40B4-BE49-F238E27FC236}">
                <a16:creationId xmlns:a16="http://schemas.microsoft.com/office/drawing/2014/main" id="{63114880-DADC-4F85-86A5-B5EC46980DB7}"/>
              </a:ext>
            </a:extLst>
          </p:cNvPr>
          <p:cNvSpPr>
            <a:spLocks noGrp="1"/>
          </p:cNvSpPr>
          <p:nvPr>
            <p:ph type="sldNum" sz="quarter" idx="11"/>
          </p:nvPr>
        </p:nvSpPr>
        <p:spPr/>
        <p:txBody>
          <a:bodyPr/>
          <a:lstStyle/>
          <a:p>
            <a:fld id="{FEA1243F-3000-4347-94A4-FBDEAD3122CB}" type="slidenum">
              <a:rPr lang="en-US" smtClean="0">
                <a:latin typeface="SF Pro Rounded" pitchFamily="2" charset="0"/>
                <a:ea typeface="SF Pro Rounded" pitchFamily="2" charset="0"/>
                <a:cs typeface="SF Pro Rounded" pitchFamily="2" charset="0"/>
              </a:rPr>
              <a:pPr/>
              <a:t>6</a:t>
            </a:fld>
            <a:endParaRPr lang="en-US" dirty="0">
              <a:latin typeface="SF Pro Rounded" pitchFamily="2" charset="0"/>
              <a:ea typeface="SF Pro Rounded" pitchFamily="2" charset="0"/>
              <a:cs typeface="SF Pro Rounded" pitchFamily="2" charset="0"/>
            </a:endParaRPr>
          </a:p>
        </p:txBody>
      </p:sp>
      <p:sp>
        <p:nvSpPr>
          <p:cNvPr id="3" name="Rectangle 2"/>
          <p:cNvSpPr>
            <a:spLocks noGrp="1"/>
          </p:cNvSpPr>
          <p:nvPr>
            <p:ph idx="1"/>
          </p:nvPr>
        </p:nvSpPr>
        <p:spPr>
          <a:xfrm>
            <a:off x="615950" y="1447800"/>
            <a:ext cx="10960100" cy="4898946"/>
          </a:xfrm>
        </p:spPr>
        <p:txBody>
          <a:bodyPr>
            <a:noAutofit/>
          </a:bodyPr>
          <a:lstStyle/>
          <a:p>
            <a:r>
              <a:rPr lang="en-US" sz="2800" b="1" dirty="0">
                <a:latin typeface="SF Pro Rounded" pitchFamily="2" charset="0"/>
                <a:ea typeface="SF Pro Rounded" pitchFamily="2" charset="0"/>
                <a:cs typeface="SF Pro Rounded" pitchFamily="2" charset="0"/>
              </a:rPr>
              <a:t>Class</a:t>
            </a:r>
          </a:p>
          <a:p>
            <a:r>
              <a:rPr lang="vi-VN" sz="2800" dirty="0">
                <a:latin typeface="SF Pro Rounded" pitchFamily="2" charset="0"/>
                <a:ea typeface="SF Pro Rounded" pitchFamily="2" charset="0"/>
                <a:cs typeface="SF Pro Rounded" pitchFamily="2" charset="0"/>
              </a:rPr>
              <a:t>Python cũng hỗ trợ lập trình hướng đối tượng với các khái niệm Class, Object, Override…</a:t>
            </a:r>
            <a:endParaRPr lang="en-US" sz="2800" dirty="0">
              <a:latin typeface="SF Pro Rounded" pitchFamily="2" charset="0"/>
              <a:ea typeface="SF Pro Rounded" pitchFamily="2" charset="0"/>
              <a:cs typeface="SF Pro Rounded" pitchFamily="2" charset="0"/>
            </a:endParaRPr>
          </a:p>
          <a:p>
            <a:pPr algn="just"/>
            <a:endParaRPr lang="en-US" sz="2800" b="1" dirty="0">
              <a:latin typeface="SF Pro Rounded" pitchFamily="2" charset="0"/>
              <a:ea typeface="SF Pro Rounded" pitchFamily="2" charset="0"/>
              <a:cs typeface="SF Pro Rounded" pitchFamily="2" charset="0"/>
            </a:endParaRPr>
          </a:p>
        </p:txBody>
      </p:sp>
    </p:spTree>
    <p:extLst>
      <p:ext uri="{BB962C8B-B14F-4D97-AF65-F5344CB8AC3E}">
        <p14:creationId xmlns:p14="http://schemas.microsoft.com/office/powerpoint/2010/main" val="20345167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dirty="0" err="1">
                <a:latin typeface="SF Pro Rounded" pitchFamily="2" charset="0"/>
                <a:ea typeface="SF Pro Rounded" pitchFamily="2" charset="0"/>
                <a:cs typeface="SF Pro Rounded" pitchFamily="2" charset="0"/>
              </a:rPr>
              <a:t>Tiến</a:t>
            </a:r>
            <a:r>
              <a:rPr lang="en-US" dirty="0">
                <a:latin typeface="SF Pro Rounded" pitchFamily="2" charset="0"/>
                <a:ea typeface="SF Pro Rounded" pitchFamily="2" charset="0"/>
                <a:cs typeface="SF Pro Rounded" pitchFamily="2" charset="0"/>
              </a:rPr>
              <a:t> </a:t>
            </a:r>
            <a:r>
              <a:rPr lang="en-US" dirty="0" err="1">
                <a:latin typeface="SF Pro Rounded" pitchFamily="2" charset="0"/>
                <a:ea typeface="SF Pro Rounded" pitchFamily="2" charset="0"/>
                <a:cs typeface="SF Pro Rounded" pitchFamily="2" charset="0"/>
              </a:rPr>
              <a:t>độ</a:t>
            </a:r>
            <a:r>
              <a:rPr lang="en-US" dirty="0">
                <a:latin typeface="SF Pro Rounded" pitchFamily="2" charset="0"/>
                <a:ea typeface="SF Pro Rounded" pitchFamily="2" charset="0"/>
                <a:cs typeface="SF Pro Rounded" pitchFamily="2" charset="0"/>
              </a:rPr>
              <a:t> </a:t>
            </a:r>
            <a:r>
              <a:rPr lang="en-US" dirty="0" err="1">
                <a:latin typeface="SF Pro Rounded" pitchFamily="2" charset="0"/>
                <a:ea typeface="SF Pro Rounded" pitchFamily="2" charset="0"/>
                <a:cs typeface="SF Pro Rounded" pitchFamily="2" charset="0"/>
              </a:rPr>
              <a:t>thực</a:t>
            </a:r>
            <a:r>
              <a:rPr lang="en-US" dirty="0">
                <a:latin typeface="SF Pro Rounded" pitchFamily="2" charset="0"/>
                <a:ea typeface="SF Pro Rounded" pitchFamily="2" charset="0"/>
                <a:cs typeface="SF Pro Rounded" pitchFamily="2" charset="0"/>
              </a:rPr>
              <a:t> </a:t>
            </a:r>
            <a:r>
              <a:rPr lang="en-US" dirty="0" err="1">
                <a:latin typeface="SF Pro Rounded" pitchFamily="2" charset="0"/>
                <a:ea typeface="SF Pro Rounded" pitchFamily="2" charset="0"/>
                <a:cs typeface="SF Pro Rounded" pitchFamily="2" charset="0"/>
              </a:rPr>
              <a:t>hiện</a:t>
            </a:r>
            <a:endParaRPr lang="en-US" dirty="0">
              <a:latin typeface="SF Pro Rounded" pitchFamily="2" charset="0"/>
              <a:ea typeface="SF Pro Rounded" pitchFamily="2" charset="0"/>
              <a:cs typeface="SF Pro Rounded" pitchFamily="2" charset="0"/>
            </a:endParaRPr>
          </a:p>
        </p:txBody>
      </p:sp>
      <p:sp>
        <p:nvSpPr>
          <p:cNvPr id="5" name="Slide Number Placeholder 5">
            <a:extLst>
              <a:ext uri="{FF2B5EF4-FFF2-40B4-BE49-F238E27FC236}">
                <a16:creationId xmlns:a16="http://schemas.microsoft.com/office/drawing/2014/main" id="{63114880-DADC-4F85-86A5-B5EC46980DB7}"/>
              </a:ext>
            </a:extLst>
          </p:cNvPr>
          <p:cNvSpPr>
            <a:spLocks noGrp="1"/>
          </p:cNvSpPr>
          <p:nvPr>
            <p:ph type="sldNum" sz="quarter" idx="11"/>
          </p:nvPr>
        </p:nvSpPr>
        <p:spPr/>
        <p:txBody>
          <a:bodyPr/>
          <a:lstStyle/>
          <a:p>
            <a:fld id="{FEA1243F-3000-4347-94A4-FBDEAD3122CB}" type="slidenum">
              <a:rPr lang="en-US" smtClean="0">
                <a:latin typeface="SF Pro Rounded" pitchFamily="2" charset="0"/>
                <a:ea typeface="SF Pro Rounded" pitchFamily="2" charset="0"/>
                <a:cs typeface="SF Pro Rounded" pitchFamily="2" charset="0"/>
              </a:rPr>
              <a:pPr/>
              <a:t>7</a:t>
            </a:fld>
            <a:endParaRPr lang="en-US" dirty="0">
              <a:latin typeface="SF Pro Rounded" pitchFamily="2" charset="0"/>
              <a:ea typeface="SF Pro Rounded" pitchFamily="2" charset="0"/>
              <a:cs typeface="SF Pro Rounded" pitchFamily="2" charset="0"/>
            </a:endParaRPr>
          </a:p>
        </p:txBody>
      </p:sp>
      <p:sp>
        <p:nvSpPr>
          <p:cNvPr id="3" name="Rectangle 2"/>
          <p:cNvSpPr>
            <a:spLocks noGrp="1"/>
          </p:cNvSpPr>
          <p:nvPr>
            <p:ph idx="1"/>
          </p:nvPr>
        </p:nvSpPr>
        <p:spPr>
          <a:xfrm>
            <a:off x="615950" y="1447800"/>
            <a:ext cx="10960100" cy="4898946"/>
          </a:xfrm>
        </p:spPr>
        <p:txBody>
          <a:bodyPr>
            <a:noAutofit/>
          </a:bodyPr>
          <a:lstStyle/>
          <a:p>
            <a:r>
              <a:rPr lang="en-US" sz="2800" b="1" dirty="0">
                <a:latin typeface="SF Pro Rounded" pitchFamily="2" charset="0"/>
                <a:ea typeface="SF Pro Rounded" pitchFamily="2" charset="0"/>
                <a:cs typeface="SF Pro Rounded" pitchFamily="2" charset="0"/>
              </a:rPr>
              <a:t>Class</a:t>
            </a:r>
          </a:p>
          <a:p>
            <a:r>
              <a:rPr lang="en-US" sz="2800" dirty="0">
                <a:latin typeface="SF Pro Rounded" pitchFamily="2" charset="0"/>
                <a:ea typeface="SF Pro Rounded" pitchFamily="2" charset="0"/>
                <a:cs typeface="SF Pro Rounded" pitchFamily="2" charset="0"/>
              </a:rPr>
              <a:t>Khai </a:t>
            </a:r>
            <a:r>
              <a:rPr lang="en-US" sz="2800" dirty="0" err="1">
                <a:latin typeface="SF Pro Rounded" pitchFamily="2" charset="0"/>
                <a:ea typeface="SF Pro Rounded" pitchFamily="2" charset="0"/>
                <a:cs typeface="SF Pro Rounded" pitchFamily="2" charset="0"/>
              </a:rPr>
              <a:t>báo</a:t>
            </a:r>
            <a:r>
              <a:rPr lang="en-US" sz="2800" dirty="0">
                <a:latin typeface="SF Pro Rounded" pitchFamily="2" charset="0"/>
                <a:ea typeface="SF Pro Rounded" pitchFamily="2" charset="0"/>
                <a:cs typeface="SF Pro Rounded" pitchFamily="2" charset="0"/>
              </a:rPr>
              <a:t> Class</a:t>
            </a:r>
          </a:p>
          <a:p>
            <a:endParaRPr lang="en-US" sz="2800" dirty="0">
              <a:latin typeface="SF Pro Rounded" pitchFamily="2" charset="0"/>
              <a:ea typeface="SF Pro Rounded" pitchFamily="2" charset="0"/>
              <a:cs typeface="SF Pro Rounded" pitchFamily="2" charset="0"/>
            </a:endParaRPr>
          </a:p>
          <a:p>
            <a:pPr algn="just"/>
            <a:endParaRPr lang="en-US" sz="2800" b="1" dirty="0">
              <a:latin typeface="SF Pro Rounded" pitchFamily="2" charset="0"/>
              <a:ea typeface="SF Pro Rounded" pitchFamily="2" charset="0"/>
              <a:cs typeface="SF Pro Rounded" pitchFamily="2" charset="0"/>
            </a:endParaRPr>
          </a:p>
        </p:txBody>
      </p:sp>
      <p:sp>
        <p:nvSpPr>
          <p:cNvPr id="6" name="TextBox 5">
            <a:extLst>
              <a:ext uri="{FF2B5EF4-FFF2-40B4-BE49-F238E27FC236}">
                <a16:creationId xmlns:a16="http://schemas.microsoft.com/office/drawing/2014/main" id="{92998D28-7BF7-45EB-864C-8303A0EBBF82}"/>
              </a:ext>
            </a:extLst>
          </p:cNvPr>
          <p:cNvSpPr txBox="1"/>
          <p:nvPr/>
        </p:nvSpPr>
        <p:spPr>
          <a:xfrm>
            <a:off x="762000" y="2743200"/>
            <a:ext cx="6629400" cy="1938992"/>
          </a:xfrm>
          <a:prstGeom prst="rect">
            <a:avLst/>
          </a:prstGeom>
          <a:noFill/>
        </p:spPr>
        <p:txBody>
          <a:bodyPr wrap="square" rtlCol="0">
            <a:spAutoFit/>
          </a:bodyPr>
          <a:lstStyle/>
          <a:p>
            <a:r>
              <a:rPr lang="en-US" sz="2400" dirty="0">
                <a:solidFill>
                  <a:schemeClr val="accent3">
                    <a:lumMod val="50000"/>
                  </a:schemeClr>
                </a:solidFill>
                <a:latin typeface="SF Mono" panose="020B0009000002000000" pitchFamily="49" charset="0"/>
              </a:rPr>
              <a:t>class</a:t>
            </a:r>
            <a:r>
              <a:rPr lang="en-US" sz="2400" dirty="0">
                <a:solidFill>
                  <a:schemeClr val="bg1"/>
                </a:solidFill>
                <a:latin typeface="SF Mono" panose="020B0009000002000000" pitchFamily="49" charset="0"/>
              </a:rPr>
              <a:t> </a:t>
            </a:r>
            <a:r>
              <a:rPr lang="en-US" sz="2400" dirty="0" err="1">
                <a:solidFill>
                  <a:schemeClr val="bg1"/>
                </a:solidFill>
                <a:latin typeface="SF Mono" panose="020B0009000002000000" pitchFamily="49" charset="0"/>
              </a:rPr>
              <a:t>myclass</a:t>
            </a:r>
            <a:r>
              <a:rPr lang="en-US" sz="2400" dirty="0">
                <a:solidFill>
                  <a:schemeClr val="bg1"/>
                </a:solidFill>
                <a:latin typeface="SF Mono" panose="020B0009000002000000" pitchFamily="49" charset="0"/>
              </a:rPr>
              <a:t>:</a:t>
            </a:r>
          </a:p>
          <a:p>
            <a:r>
              <a:rPr lang="en-US" sz="2400" dirty="0">
                <a:solidFill>
                  <a:schemeClr val="bg1"/>
                </a:solidFill>
                <a:latin typeface="SF Mono" panose="020B0009000002000000" pitchFamily="49" charset="0"/>
              </a:rPr>
              <a:t>	#properties</a:t>
            </a:r>
          </a:p>
          <a:p>
            <a:r>
              <a:rPr lang="en-US" sz="2400" dirty="0">
                <a:solidFill>
                  <a:schemeClr val="bg1"/>
                </a:solidFill>
                <a:latin typeface="SF Mono" panose="020B0009000002000000" pitchFamily="49" charset="0"/>
              </a:rPr>
              <a:t>	…</a:t>
            </a:r>
          </a:p>
          <a:p>
            <a:r>
              <a:rPr lang="en-US" sz="2400" dirty="0">
                <a:solidFill>
                  <a:schemeClr val="bg1"/>
                </a:solidFill>
                <a:latin typeface="SF Mono" panose="020B0009000002000000" pitchFamily="49" charset="0"/>
              </a:rPr>
              <a:t>	#method</a:t>
            </a:r>
          </a:p>
          <a:p>
            <a:r>
              <a:rPr lang="en-US" sz="2400" dirty="0">
                <a:solidFill>
                  <a:schemeClr val="bg1"/>
                </a:solidFill>
                <a:latin typeface="SF Mono" panose="020B0009000002000000" pitchFamily="49" charset="0"/>
              </a:rPr>
              <a:t>	</a:t>
            </a:r>
            <a:r>
              <a:rPr lang="en-US" sz="2400" dirty="0" err="1">
                <a:solidFill>
                  <a:schemeClr val="accent4">
                    <a:lumMod val="50000"/>
                  </a:schemeClr>
                </a:solidFill>
                <a:latin typeface="SF Mono" panose="020B0009000002000000" pitchFamily="49" charset="0"/>
              </a:rPr>
              <a:t>def</a:t>
            </a:r>
            <a:r>
              <a:rPr lang="en-US" sz="2400" dirty="0">
                <a:solidFill>
                  <a:schemeClr val="accent4">
                    <a:lumMod val="50000"/>
                  </a:schemeClr>
                </a:solidFill>
                <a:latin typeface="SF Mono" panose="020B0009000002000000" pitchFamily="49" charset="0"/>
              </a:rPr>
              <a:t> </a:t>
            </a:r>
            <a:r>
              <a:rPr lang="en-US" sz="2400" dirty="0">
                <a:solidFill>
                  <a:schemeClr val="bg1"/>
                </a:solidFill>
                <a:latin typeface="SF Mono" panose="020B0009000002000000" pitchFamily="49" charset="0"/>
              </a:rPr>
              <a:t>&lt;method&gt;()</a:t>
            </a:r>
          </a:p>
        </p:txBody>
      </p:sp>
    </p:spTree>
    <p:extLst>
      <p:ext uri="{BB962C8B-B14F-4D97-AF65-F5344CB8AC3E}">
        <p14:creationId xmlns:p14="http://schemas.microsoft.com/office/powerpoint/2010/main" val="811837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dirty="0" err="1">
                <a:latin typeface="SF Pro Rounded" pitchFamily="2" charset="0"/>
                <a:ea typeface="SF Pro Rounded" pitchFamily="2" charset="0"/>
                <a:cs typeface="SF Pro Rounded" pitchFamily="2" charset="0"/>
              </a:rPr>
              <a:t>Tiến</a:t>
            </a:r>
            <a:r>
              <a:rPr lang="en-US" dirty="0">
                <a:latin typeface="SF Pro Rounded" pitchFamily="2" charset="0"/>
                <a:ea typeface="SF Pro Rounded" pitchFamily="2" charset="0"/>
                <a:cs typeface="SF Pro Rounded" pitchFamily="2" charset="0"/>
              </a:rPr>
              <a:t> </a:t>
            </a:r>
            <a:r>
              <a:rPr lang="en-US" dirty="0" err="1">
                <a:latin typeface="SF Pro Rounded" pitchFamily="2" charset="0"/>
                <a:ea typeface="SF Pro Rounded" pitchFamily="2" charset="0"/>
                <a:cs typeface="SF Pro Rounded" pitchFamily="2" charset="0"/>
              </a:rPr>
              <a:t>độ</a:t>
            </a:r>
            <a:r>
              <a:rPr lang="en-US" dirty="0">
                <a:latin typeface="SF Pro Rounded" pitchFamily="2" charset="0"/>
                <a:ea typeface="SF Pro Rounded" pitchFamily="2" charset="0"/>
                <a:cs typeface="SF Pro Rounded" pitchFamily="2" charset="0"/>
              </a:rPr>
              <a:t> </a:t>
            </a:r>
            <a:r>
              <a:rPr lang="en-US" dirty="0" err="1">
                <a:latin typeface="SF Pro Rounded" pitchFamily="2" charset="0"/>
                <a:ea typeface="SF Pro Rounded" pitchFamily="2" charset="0"/>
                <a:cs typeface="SF Pro Rounded" pitchFamily="2" charset="0"/>
              </a:rPr>
              <a:t>thực</a:t>
            </a:r>
            <a:r>
              <a:rPr lang="en-US" dirty="0">
                <a:latin typeface="SF Pro Rounded" pitchFamily="2" charset="0"/>
                <a:ea typeface="SF Pro Rounded" pitchFamily="2" charset="0"/>
                <a:cs typeface="SF Pro Rounded" pitchFamily="2" charset="0"/>
              </a:rPr>
              <a:t> </a:t>
            </a:r>
            <a:r>
              <a:rPr lang="en-US" dirty="0" err="1">
                <a:latin typeface="SF Pro Rounded" pitchFamily="2" charset="0"/>
                <a:ea typeface="SF Pro Rounded" pitchFamily="2" charset="0"/>
                <a:cs typeface="SF Pro Rounded" pitchFamily="2" charset="0"/>
              </a:rPr>
              <a:t>hiện</a:t>
            </a:r>
            <a:endParaRPr lang="en-US" dirty="0">
              <a:latin typeface="SF Pro Rounded" pitchFamily="2" charset="0"/>
              <a:ea typeface="SF Pro Rounded" pitchFamily="2" charset="0"/>
              <a:cs typeface="SF Pro Rounded" pitchFamily="2" charset="0"/>
            </a:endParaRPr>
          </a:p>
        </p:txBody>
      </p:sp>
      <p:sp>
        <p:nvSpPr>
          <p:cNvPr id="5" name="Slide Number Placeholder 5">
            <a:extLst>
              <a:ext uri="{FF2B5EF4-FFF2-40B4-BE49-F238E27FC236}">
                <a16:creationId xmlns:a16="http://schemas.microsoft.com/office/drawing/2014/main" id="{63114880-DADC-4F85-86A5-B5EC46980DB7}"/>
              </a:ext>
            </a:extLst>
          </p:cNvPr>
          <p:cNvSpPr>
            <a:spLocks noGrp="1"/>
          </p:cNvSpPr>
          <p:nvPr>
            <p:ph type="sldNum" sz="quarter" idx="11"/>
          </p:nvPr>
        </p:nvSpPr>
        <p:spPr/>
        <p:txBody>
          <a:bodyPr/>
          <a:lstStyle/>
          <a:p>
            <a:fld id="{FEA1243F-3000-4347-94A4-FBDEAD3122CB}" type="slidenum">
              <a:rPr lang="en-US" smtClean="0">
                <a:latin typeface="SF Pro Rounded" pitchFamily="2" charset="0"/>
                <a:ea typeface="SF Pro Rounded" pitchFamily="2" charset="0"/>
                <a:cs typeface="SF Pro Rounded" pitchFamily="2" charset="0"/>
              </a:rPr>
              <a:pPr/>
              <a:t>8</a:t>
            </a:fld>
            <a:endParaRPr lang="en-US" dirty="0">
              <a:latin typeface="SF Pro Rounded" pitchFamily="2" charset="0"/>
              <a:ea typeface="SF Pro Rounded" pitchFamily="2" charset="0"/>
              <a:cs typeface="SF Pro Rounded" pitchFamily="2" charset="0"/>
            </a:endParaRPr>
          </a:p>
        </p:txBody>
      </p:sp>
      <p:sp>
        <p:nvSpPr>
          <p:cNvPr id="3" name="Rectangle 2"/>
          <p:cNvSpPr>
            <a:spLocks noGrp="1"/>
          </p:cNvSpPr>
          <p:nvPr>
            <p:ph idx="1"/>
          </p:nvPr>
        </p:nvSpPr>
        <p:spPr>
          <a:xfrm>
            <a:off x="615950" y="1447800"/>
            <a:ext cx="10960100" cy="4898946"/>
          </a:xfrm>
        </p:spPr>
        <p:txBody>
          <a:bodyPr>
            <a:noAutofit/>
          </a:bodyPr>
          <a:lstStyle/>
          <a:p>
            <a:r>
              <a:rPr lang="en-US" sz="2800" b="1" dirty="0">
                <a:latin typeface="SF Pro Rounded" pitchFamily="2" charset="0"/>
                <a:ea typeface="SF Pro Rounded" pitchFamily="2" charset="0"/>
                <a:cs typeface="SF Pro Rounded" pitchFamily="2" charset="0"/>
              </a:rPr>
              <a:t>Class</a:t>
            </a:r>
          </a:p>
          <a:p>
            <a:r>
              <a:rPr lang="en-US" sz="2800" dirty="0">
                <a:latin typeface="SF Pro Rounded" pitchFamily="2" charset="0"/>
                <a:ea typeface="SF Pro Rounded" pitchFamily="2" charset="0"/>
                <a:cs typeface="SF Pro Rounded" pitchFamily="2" charset="0"/>
              </a:rPr>
              <a:t>Khai </a:t>
            </a:r>
            <a:r>
              <a:rPr lang="en-US" sz="2800" dirty="0" err="1">
                <a:latin typeface="SF Pro Rounded" pitchFamily="2" charset="0"/>
                <a:ea typeface="SF Pro Rounded" pitchFamily="2" charset="0"/>
                <a:cs typeface="SF Pro Rounded" pitchFamily="2" charset="0"/>
              </a:rPr>
              <a:t>báo</a:t>
            </a:r>
            <a:r>
              <a:rPr lang="en-US" sz="2800" dirty="0">
                <a:latin typeface="SF Pro Rounded" pitchFamily="2" charset="0"/>
                <a:ea typeface="SF Pro Rounded" pitchFamily="2" charset="0"/>
                <a:cs typeface="SF Pro Rounded" pitchFamily="2" charset="0"/>
              </a:rPr>
              <a:t> Class</a:t>
            </a:r>
          </a:p>
          <a:p>
            <a:endParaRPr lang="en-US" sz="2800" dirty="0">
              <a:latin typeface="SF Pro Rounded" pitchFamily="2" charset="0"/>
              <a:ea typeface="SF Pro Rounded" pitchFamily="2" charset="0"/>
              <a:cs typeface="SF Pro Rounded" pitchFamily="2" charset="0"/>
            </a:endParaRPr>
          </a:p>
          <a:p>
            <a:pPr algn="just"/>
            <a:endParaRPr lang="en-US" sz="2800" b="1" dirty="0">
              <a:latin typeface="SF Pro Rounded" pitchFamily="2" charset="0"/>
              <a:ea typeface="SF Pro Rounded" pitchFamily="2" charset="0"/>
              <a:cs typeface="SF Pro Rounded" pitchFamily="2" charset="0"/>
            </a:endParaRPr>
          </a:p>
        </p:txBody>
      </p:sp>
      <p:sp>
        <p:nvSpPr>
          <p:cNvPr id="7" name="TextBox 6">
            <a:extLst>
              <a:ext uri="{FF2B5EF4-FFF2-40B4-BE49-F238E27FC236}">
                <a16:creationId xmlns:a16="http://schemas.microsoft.com/office/drawing/2014/main" id="{18AA4ECD-A424-455E-806C-AC2E35414CEE}"/>
              </a:ext>
            </a:extLst>
          </p:cNvPr>
          <p:cNvSpPr txBox="1"/>
          <p:nvPr/>
        </p:nvSpPr>
        <p:spPr>
          <a:xfrm>
            <a:off x="762000" y="2610685"/>
            <a:ext cx="8599907" cy="4062651"/>
          </a:xfrm>
          <a:prstGeom prst="rect">
            <a:avLst/>
          </a:prstGeom>
          <a:noFill/>
        </p:spPr>
        <p:txBody>
          <a:bodyPr wrap="square" rtlCol="0">
            <a:spAutoFit/>
          </a:bodyPr>
          <a:lstStyle/>
          <a:p>
            <a:r>
              <a:rPr lang="en-US" sz="1600" dirty="0">
                <a:solidFill>
                  <a:schemeClr val="accent3">
                    <a:lumMod val="50000"/>
                  </a:schemeClr>
                </a:solidFill>
                <a:latin typeface="SF Mono" panose="020B0009000002000000" pitchFamily="49" charset="0"/>
              </a:rPr>
              <a:t>class </a:t>
            </a:r>
            <a:r>
              <a:rPr lang="en-US" sz="1600" dirty="0">
                <a:solidFill>
                  <a:schemeClr val="bg1"/>
                </a:solidFill>
                <a:latin typeface="SF Mono" panose="020B0009000002000000" pitchFamily="49" charset="0"/>
              </a:rPr>
              <a:t>animal():</a:t>
            </a:r>
          </a:p>
          <a:p>
            <a:r>
              <a:rPr lang="en-US" sz="1600" dirty="0">
                <a:solidFill>
                  <a:schemeClr val="bg1"/>
                </a:solidFill>
                <a:latin typeface="SF Mono" panose="020B0009000002000000" pitchFamily="49" charset="0"/>
              </a:rPr>
              <a:t>	#properties</a:t>
            </a:r>
          </a:p>
          <a:p>
            <a:r>
              <a:rPr lang="en-US" sz="1600" dirty="0">
                <a:solidFill>
                  <a:schemeClr val="bg1"/>
                </a:solidFill>
                <a:latin typeface="SF Mono" panose="020B0009000002000000" pitchFamily="49" charset="0"/>
              </a:rPr>
              <a:t>	name = “ “</a:t>
            </a:r>
          </a:p>
          <a:p>
            <a:r>
              <a:rPr lang="en-US" sz="1600" dirty="0">
                <a:solidFill>
                  <a:schemeClr val="bg1"/>
                </a:solidFill>
                <a:latin typeface="SF Mono" panose="020B0009000002000000" pitchFamily="49" charset="0"/>
              </a:rPr>
              <a:t>	age = 0;</a:t>
            </a:r>
          </a:p>
          <a:p>
            <a:r>
              <a:rPr lang="en-US" sz="1600" dirty="0">
                <a:solidFill>
                  <a:schemeClr val="bg1"/>
                </a:solidFill>
                <a:latin typeface="SF Mono" panose="020B0009000002000000" pitchFamily="49" charset="0"/>
              </a:rPr>
              <a:t>	#method</a:t>
            </a:r>
          </a:p>
          <a:p>
            <a:r>
              <a:rPr lang="en-US" sz="1600" dirty="0">
                <a:solidFill>
                  <a:schemeClr val="bg1"/>
                </a:solidFill>
                <a:latin typeface="SF Mono" panose="020B0009000002000000" pitchFamily="49" charset="0"/>
              </a:rPr>
              <a:t>	</a:t>
            </a:r>
            <a:r>
              <a:rPr lang="en-US" sz="1600" dirty="0" err="1">
                <a:solidFill>
                  <a:schemeClr val="accent4">
                    <a:lumMod val="50000"/>
                  </a:schemeClr>
                </a:solidFill>
                <a:latin typeface="SF Mono" panose="020B0009000002000000" pitchFamily="49" charset="0"/>
              </a:rPr>
              <a:t>def</a:t>
            </a:r>
            <a:r>
              <a:rPr lang="en-US" sz="1600" dirty="0">
                <a:solidFill>
                  <a:schemeClr val="accent4">
                    <a:lumMod val="50000"/>
                  </a:schemeClr>
                </a:solidFill>
                <a:latin typeface="SF Mono" panose="020B0009000002000000" pitchFamily="49" charset="0"/>
              </a:rPr>
              <a:t> </a:t>
            </a:r>
            <a:r>
              <a:rPr lang="en-US" sz="1600" dirty="0">
                <a:solidFill>
                  <a:schemeClr val="bg1"/>
                </a:solidFill>
                <a:latin typeface="SF Mono" panose="020B0009000002000000" pitchFamily="49" charset="0"/>
              </a:rPr>
              <a:t>__</a:t>
            </a:r>
            <a:r>
              <a:rPr lang="en-US" sz="1600" dirty="0" err="1">
                <a:solidFill>
                  <a:schemeClr val="bg1"/>
                </a:solidFill>
                <a:latin typeface="SF Mono" panose="020B0009000002000000" pitchFamily="49" charset="0"/>
              </a:rPr>
              <a:t>init</a:t>
            </a:r>
            <a:r>
              <a:rPr lang="en-US" sz="1600" dirty="0">
                <a:solidFill>
                  <a:schemeClr val="bg1"/>
                </a:solidFill>
                <a:latin typeface="SF Mono" panose="020B0009000002000000" pitchFamily="49" charset="0"/>
              </a:rPr>
              <a:t>__(self, name, age):</a:t>
            </a:r>
          </a:p>
          <a:p>
            <a:r>
              <a:rPr lang="en-US" sz="1600" dirty="0">
                <a:solidFill>
                  <a:schemeClr val="bg1"/>
                </a:solidFill>
                <a:latin typeface="SF Mono" panose="020B0009000002000000" pitchFamily="49" charset="0"/>
              </a:rPr>
              <a:t>		self.name = name</a:t>
            </a:r>
          </a:p>
          <a:p>
            <a:r>
              <a:rPr lang="en-US" sz="1600" dirty="0">
                <a:solidFill>
                  <a:schemeClr val="bg1"/>
                </a:solidFill>
                <a:latin typeface="SF Mono" panose="020B0009000002000000" pitchFamily="49" charset="0"/>
              </a:rPr>
              <a:t>		</a:t>
            </a:r>
            <a:r>
              <a:rPr lang="en-US" sz="1600" dirty="0" err="1">
                <a:solidFill>
                  <a:schemeClr val="bg1"/>
                </a:solidFill>
                <a:latin typeface="SF Mono" panose="020B0009000002000000" pitchFamily="49" charset="0"/>
              </a:rPr>
              <a:t>self.age</a:t>
            </a:r>
            <a:r>
              <a:rPr lang="en-US" sz="1600" dirty="0">
                <a:solidFill>
                  <a:schemeClr val="bg1"/>
                </a:solidFill>
                <a:latin typeface="SF Mono" panose="020B0009000002000000" pitchFamily="49" charset="0"/>
              </a:rPr>
              <a:t> = age</a:t>
            </a:r>
          </a:p>
          <a:p>
            <a:r>
              <a:rPr lang="en-US" sz="1600" dirty="0">
                <a:solidFill>
                  <a:schemeClr val="bg1"/>
                </a:solidFill>
                <a:latin typeface="SF Mono" panose="020B0009000002000000" pitchFamily="49" charset="0"/>
              </a:rPr>
              <a:t>	</a:t>
            </a:r>
            <a:r>
              <a:rPr lang="en-US" sz="1600" dirty="0" err="1">
                <a:solidFill>
                  <a:schemeClr val="accent4">
                    <a:lumMod val="50000"/>
                  </a:schemeClr>
                </a:solidFill>
                <a:latin typeface="SF Mono" panose="020B0009000002000000" pitchFamily="49" charset="0"/>
              </a:rPr>
              <a:t>def</a:t>
            </a:r>
            <a:r>
              <a:rPr lang="en-US" sz="1600" dirty="0">
                <a:solidFill>
                  <a:schemeClr val="accent4">
                    <a:lumMod val="50000"/>
                  </a:schemeClr>
                </a:solidFill>
                <a:latin typeface="SF Mono" panose="020B0009000002000000" pitchFamily="49" charset="0"/>
              </a:rPr>
              <a:t> </a:t>
            </a:r>
            <a:r>
              <a:rPr lang="en-US" sz="1600" dirty="0">
                <a:solidFill>
                  <a:schemeClr val="bg1"/>
                </a:solidFill>
                <a:latin typeface="SF Mono" panose="020B0009000002000000" pitchFamily="49" charset="0"/>
              </a:rPr>
              <a:t>show(self):</a:t>
            </a:r>
          </a:p>
          <a:p>
            <a:r>
              <a:rPr lang="en-US" sz="1600" dirty="0">
                <a:solidFill>
                  <a:schemeClr val="bg1"/>
                </a:solidFill>
                <a:latin typeface="SF Mono" panose="020B0009000002000000" pitchFamily="49" charset="0"/>
              </a:rPr>
              <a:t>		print 'My name is ', self.name</a:t>
            </a:r>
          </a:p>
          <a:p>
            <a:r>
              <a:rPr lang="en-US" sz="1600" dirty="0">
                <a:solidFill>
                  <a:schemeClr val="bg1"/>
                </a:solidFill>
                <a:latin typeface="SF Mono" panose="020B0009000002000000" pitchFamily="49" charset="0"/>
              </a:rPr>
              <a:t>	</a:t>
            </a:r>
            <a:r>
              <a:rPr lang="en-US" sz="1600" dirty="0" err="1">
                <a:solidFill>
                  <a:schemeClr val="accent4">
                    <a:lumMod val="50000"/>
                  </a:schemeClr>
                </a:solidFill>
                <a:latin typeface="SF Mono" panose="020B0009000002000000" pitchFamily="49" charset="0"/>
              </a:rPr>
              <a:t>def</a:t>
            </a:r>
            <a:r>
              <a:rPr lang="en-US" sz="1600" dirty="0">
                <a:solidFill>
                  <a:schemeClr val="accent4">
                    <a:lumMod val="50000"/>
                  </a:schemeClr>
                </a:solidFill>
                <a:latin typeface="SF Mono" panose="020B0009000002000000" pitchFamily="49" charset="0"/>
              </a:rPr>
              <a:t> </a:t>
            </a:r>
            <a:r>
              <a:rPr lang="en-US" sz="1600" dirty="0">
                <a:solidFill>
                  <a:schemeClr val="bg1"/>
                </a:solidFill>
                <a:latin typeface="SF Mono" panose="020B0009000002000000" pitchFamily="49" charset="0"/>
              </a:rPr>
              <a:t>run(self):</a:t>
            </a:r>
          </a:p>
          <a:p>
            <a:r>
              <a:rPr lang="en-US" sz="1600" dirty="0">
                <a:solidFill>
                  <a:schemeClr val="bg1"/>
                </a:solidFill>
                <a:latin typeface="SF Mono" panose="020B0009000002000000" pitchFamily="49" charset="0"/>
              </a:rPr>
              <a:t>		print 'Animal is running...‘</a:t>
            </a:r>
          </a:p>
          <a:p>
            <a:r>
              <a:rPr lang="en-US" sz="1600" dirty="0">
                <a:solidFill>
                  <a:schemeClr val="bg1"/>
                </a:solidFill>
                <a:latin typeface="SF Mono" panose="020B0009000002000000" pitchFamily="49" charset="0"/>
              </a:rPr>
              <a:t>	</a:t>
            </a:r>
            <a:r>
              <a:rPr lang="en-US" sz="1600" dirty="0" err="1">
                <a:solidFill>
                  <a:schemeClr val="accent4">
                    <a:lumMod val="50000"/>
                  </a:schemeClr>
                </a:solidFill>
                <a:latin typeface="SF Mono" panose="020B0009000002000000" pitchFamily="49" charset="0"/>
              </a:rPr>
              <a:t>def</a:t>
            </a:r>
            <a:r>
              <a:rPr lang="en-US" sz="1600" dirty="0">
                <a:solidFill>
                  <a:schemeClr val="accent4">
                    <a:lumMod val="50000"/>
                  </a:schemeClr>
                </a:solidFill>
                <a:latin typeface="SF Mono" panose="020B0009000002000000" pitchFamily="49" charset="0"/>
              </a:rPr>
              <a:t> </a:t>
            </a:r>
            <a:r>
              <a:rPr lang="en-US" sz="1600" dirty="0">
                <a:solidFill>
                  <a:schemeClr val="bg1"/>
                </a:solidFill>
                <a:latin typeface="SF Mono" panose="020B0009000002000000" pitchFamily="49" charset="0"/>
              </a:rPr>
              <a:t>go(self):</a:t>
            </a:r>
          </a:p>
          <a:p>
            <a:r>
              <a:rPr lang="en-US" sz="1600" dirty="0">
                <a:solidFill>
                  <a:schemeClr val="bg1"/>
                </a:solidFill>
                <a:latin typeface="SF Mono" panose="020B0009000002000000" pitchFamily="49" charset="0"/>
              </a:rPr>
              <a:t>		print 'Animal is going...‘	</a:t>
            </a:r>
          </a:p>
          <a:p>
            <a:endParaRPr lang="en-US" dirty="0"/>
          </a:p>
          <a:p>
            <a:endParaRPr lang="en-US" sz="1600" dirty="0">
              <a:solidFill>
                <a:schemeClr val="bg1"/>
              </a:solidFill>
              <a:latin typeface="SF Mono" panose="020B0009000002000000" pitchFamily="49" charset="0"/>
            </a:endParaRPr>
          </a:p>
        </p:txBody>
      </p:sp>
    </p:spTree>
    <p:extLst>
      <p:ext uri="{BB962C8B-B14F-4D97-AF65-F5344CB8AC3E}">
        <p14:creationId xmlns:p14="http://schemas.microsoft.com/office/powerpoint/2010/main" val="7185576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dirty="0" err="1">
                <a:latin typeface="SF Pro Rounded" pitchFamily="2" charset="0"/>
                <a:ea typeface="SF Pro Rounded" pitchFamily="2" charset="0"/>
                <a:cs typeface="SF Pro Rounded" pitchFamily="2" charset="0"/>
              </a:rPr>
              <a:t>Tiến</a:t>
            </a:r>
            <a:r>
              <a:rPr lang="en-US" dirty="0">
                <a:latin typeface="SF Pro Rounded" pitchFamily="2" charset="0"/>
                <a:ea typeface="SF Pro Rounded" pitchFamily="2" charset="0"/>
                <a:cs typeface="SF Pro Rounded" pitchFamily="2" charset="0"/>
              </a:rPr>
              <a:t> </a:t>
            </a:r>
            <a:r>
              <a:rPr lang="en-US" dirty="0" err="1">
                <a:latin typeface="SF Pro Rounded" pitchFamily="2" charset="0"/>
                <a:ea typeface="SF Pro Rounded" pitchFamily="2" charset="0"/>
                <a:cs typeface="SF Pro Rounded" pitchFamily="2" charset="0"/>
              </a:rPr>
              <a:t>độ</a:t>
            </a:r>
            <a:r>
              <a:rPr lang="en-US" dirty="0">
                <a:latin typeface="SF Pro Rounded" pitchFamily="2" charset="0"/>
                <a:ea typeface="SF Pro Rounded" pitchFamily="2" charset="0"/>
                <a:cs typeface="SF Pro Rounded" pitchFamily="2" charset="0"/>
              </a:rPr>
              <a:t> </a:t>
            </a:r>
            <a:r>
              <a:rPr lang="en-US" dirty="0" err="1">
                <a:latin typeface="SF Pro Rounded" pitchFamily="2" charset="0"/>
                <a:ea typeface="SF Pro Rounded" pitchFamily="2" charset="0"/>
                <a:cs typeface="SF Pro Rounded" pitchFamily="2" charset="0"/>
              </a:rPr>
              <a:t>thực</a:t>
            </a:r>
            <a:r>
              <a:rPr lang="en-US" dirty="0">
                <a:latin typeface="SF Pro Rounded" pitchFamily="2" charset="0"/>
                <a:ea typeface="SF Pro Rounded" pitchFamily="2" charset="0"/>
                <a:cs typeface="SF Pro Rounded" pitchFamily="2" charset="0"/>
              </a:rPr>
              <a:t> </a:t>
            </a:r>
            <a:r>
              <a:rPr lang="en-US" dirty="0" err="1">
                <a:latin typeface="SF Pro Rounded" pitchFamily="2" charset="0"/>
                <a:ea typeface="SF Pro Rounded" pitchFamily="2" charset="0"/>
                <a:cs typeface="SF Pro Rounded" pitchFamily="2" charset="0"/>
              </a:rPr>
              <a:t>hiện</a:t>
            </a:r>
            <a:endParaRPr lang="en-US" dirty="0">
              <a:latin typeface="SF Pro Rounded" pitchFamily="2" charset="0"/>
              <a:ea typeface="SF Pro Rounded" pitchFamily="2" charset="0"/>
              <a:cs typeface="SF Pro Rounded" pitchFamily="2" charset="0"/>
            </a:endParaRPr>
          </a:p>
        </p:txBody>
      </p:sp>
      <p:sp>
        <p:nvSpPr>
          <p:cNvPr id="5" name="Slide Number Placeholder 5">
            <a:extLst>
              <a:ext uri="{FF2B5EF4-FFF2-40B4-BE49-F238E27FC236}">
                <a16:creationId xmlns:a16="http://schemas.microsoft.com/office/drawing/2014/main" id="{63114880-DADC-4F85-86A5-B5EC46980DB7}"/>
              </a:ext>
            </a:extLst>
          </p:cNvPr>
          <p:cNvSpPr>
            <a:spLocks noGrp="1"/>
          </p:cNvSpPr>
          <p:nvPr>
            <p:ph type="sldNum" sz="quarter" idx="11"/>
          </p:nvPr>
        </p:nvSpPr>
        <p:spPr/>
        <p:txBody>
          <a:bodyPr/>
          <a:lstStyle/>
          <a:p>
            <a:fld id="{FEA1243F-3000-4347-94A4-FBDEAD3122CB}" type="slidenum">
              <a:rPr lang="en-US" smtClean="0">
                <a:latin typeface="SF Pro Rounded" pitchFamily="2" charset="0"/>
                <a:ea typeface="SF Pro Rounded" pitchFamily="2" charset="0"/>
                <a:cs typeface="SF Pro Rounded" pitchFamily="2" charset="0"/>
              </a:rPr>
              <a:pPr/>
              <a:t>9</a:t>
            </a:fld>
            <a:endParaRPr lang="en-US" dirty="0">
              <a:latin typeface="SF Pro Rounded" pitchFamily="2" charset="0"/>
              <a:ea typeface="SF Pro Rounded" pitchFamily="2" charset="0"/>
              <a:cs typeface="SF Pro Rounded" pitchFamily="2" charset="0"/>
            </a:endParaRPr>
          </a:p>
        </p:txBody>
      </p:sp>
      <p:sp>
        <p:nvSpPr>
          <p:cNvPr id="3" name="Rectangle 2"/>
          <p:cNvSpPr>
            <a:spLocks noGrp="1"/>
          </p:cNvSpPr>
          <p:nvPr>
            <p:ph idx="1"/>
          </p:nvPr>
        </p:nvSpPr>
        <p:spPr>
          <a:xfrm>
            <a:off x="615950" y="1447800"/>
            <a:ext cx="10960100" cy="4898946"/>
          </a:xfrm>
        </p:spPr>
        <p:txBody>
          <a:bodyPr>
            <a:noAutofit/>
          </a:bodyPr>
          <a:lstStyle/>
          <a:p>
            <a:r>
              <a:rPr lang="en-US" sz="2800" b="1" dirty="0">
                <a:latin typeface="SF Pro Rounded" pitchFamily="2" charset="0"/>
                <a:ea typeface="SF Pro Rounded" pitchFamily="2" charset="0"/>
                <a:cs typeface="SF Pro Rounded" pitchFamily="2" charset="0"/>
              </a:rPr>
              <a:t>Class</a:t>
            </a:r>
          </a:p>
          <a:p>
            <a:r>
              <a:rPr lang="en-US" sz="2800" dirty="0">
                <a:latin typeface="SF Pro Rounded" pitchFamily="2" charset="0"/>
                <a:ea typeface="SF Pro Rounded" pitchFamily="2" charset="0"/>
                <a:cs typeface="SF Pro Rounded" pitchFamily="2" charset="0"/>
              </a:rPr>
              <a:t>Khai </a:t>
            </a:r>
            <a:r>
              <a:rPr lang="en-US" sz="2800" dirty="0" err="1">
                <a:latin typeface="SF Pro Rounded" pitchFamily="2" charset="0"/>
                <a:ea typeface="SF Pro Rounded" pitchFamily="2" charset="0"/>
                <a:cs typeface="SF Pro Rounded" pitchFamily="2" charset="0"/>
              </a:rPr>
              <a:t>báo</a:t>
            </a:r>
            <a:r>
              <a:rPr lang="en-US" sz="2800" dirty="0">
                <a:latin typeface="SF Pro Rounded" pitchFamily="2" charset="0"/>
                <a:ea typeface="SF Pro Rounded" pitchFamily="2" charset="0"/>
                <a:cs typeface="SF Pro Rounded" pitchFamily="2" charset="0"/>
              </a:rPr>
              <a:t> Class</a:t>
            </a:r>
          </a:p>
          <a:p>
            <a:endParaRPr lang="en-US" sz="2800" dirty="0">
              <a:latin typeface="SF Pro Rounded" pitchFamily="2" charset="0"/>
              <a:ea typeface="SF Pro Rounded" pitchFamily="2" charset="0"/>
              <a:cs typeface="SF Pro Rounded" pitchFamily="2" charset="0"/>
            </a:endParaRPr>
          </a:p>
          <a:p>
            <a:pPr algn="just"/>
            <a:endParaRPr lang="en-US" sz="2800" b="1" dirty="0">
              <a:latin typeface="SF Pro Rounded" pitchFamily="2" charset="0"/>
              <a:ea typeface="SF Pro Rounded" pitchFamily="2" charset="0"/>
              <a:cs typeface="SF Pro Rounded" pitchFamily="2" charset="0"/>
            </a:endParaRPr>
          </a:p>
        </p:txBody>
      </p:sp>
      <p:sp>
        <p:nvSpPr>
          <p:cNvPr id="6" name="TextBox 5">
            <a:extLst>
              <a:ext uri="{FF2B5EF4-FFF2-40B4-BE49-F238E27FC236}">
                <a16:creationId xmlns:a16="http://schemas.microsoft.com/office/drawing/2014/main" id="{CB7B87C5-4D42-4DE7-AF35-78F66964B9E4}"/>
              </a:ext>
            </a:extLst>
          </p:cNvPr>
          <p:cNvSpPr txBox="1"/>
          <p:nvPr/>
        </p:nvSpPr>
        <p:spPr>
          <a:xfrm>
            <a:off x="622300" y="2743200"/>
            <a:ext cx="8599907" cy="2862322"/>
          </a:xfrm>
          <a:prstGeom prst="rect">
            <a:avLst/>
          </a:prstGeom>
          <a:noFill/>
        </p:spPr>
        <p:txBody>
          <a:bodyPr wrap="square" rtlCol="0">
            <a:spAutoFit/>
          </a:bodyPr>
          <a:lstStyle/>
          <a:p>
            <a:r>
              <a:rPr lang="en-US" dirty="0" err="1">
                <a:solidFill>
                  <a:schemeClr val="bg1"/>
                </a:solidFill>
                <a:latin typeface="SF Mono" panose="020B0009000002000000" pitchFamily="49" charset="0"/>
              </a:rPr>
              <a:t>myanimal</a:t>
            </a:r>
            <a:r>
              <a:rPr lang="en-US" dirty="0">
                <a:solidFill>
                  <a:schemeClr val="bg1"/>
                </a:solidFill>
                <a:latin typeface="SF Mono" panose="020B0009000002000000" pitchFamily="49" charset="0"/>
              </a:rPr>
              <a:t> = animal() </a:t>
            </a:r>
          </a:p>
          <a:p>
            <a:r>
              <a:rPr lang="en-US" dirty="0" err="1">
                <a:solidFill>
                  <a:schemeClr val="bg1"/>
                </a:solidFill>
                <a:latin typeface="SF Mono" panose="020B0009000002000000" pitchFamily="49" charset="0"/>
              </a:rPr>
              <a:t>myanimal.show</a:t>
            </a:r>
            <a:r>
              <a:rPr lang="en-US" dirty="0">
                <a:solidFill>
                  <a:schemeClr val="bg1"/>
                </a:solidFill>
                <a:latin typeface="SF Mono" panose="020B0009000002000000" pitchFamily="49" charset="0"/>
              </a:rPr>
              <a:t>() </a:t>
            </a:r>
          </a:p>
          <a:p>
            <a:r>
              <a:rPr lang="en-US" dirty="0" err="1">
                <a:solidFill>
                  <a:schemeClr val="bg1"/>
                </a:solidFill>
                <a:latin typeface="SF Mono" panose="020B0009000002000000" pitchFamily="49" charset="0"/>
              </a:rPr>
              <a:t>myanimal.run</a:t>
            </a:r>
            <a:r>
              <a:rPr lang="en-US" dirty="0">
                <a:solidFill>
                  <a:schemeClr val="bg1"/>
                </a:solidFill>
                <a:latin typeface="SF Mono" panose="020B0009000002000000" pitchFamily="49" charset="0"/>
              </a:rPr>
              <a:t>() </a:t>
            </a:r>
          </a:p>
          <a:p>
            <a:r>
              <a:rPr lang="en-US" dirty="0" err="1">
                <a:solidFill>
                  <a:schemeClr val="bg1"/>
                </a:solidFill>
                <a:latin typeface="SF Mono" panose="020B0009000002000000" pitchFamily="49" charset="0"/>
              </a:rPr>
              <a:t>myanimal.go</a:t>
            </a:r>
            <a:r>
              <a:rPr lang="en-US" dirty="0">
                <a:solidFill>
                  <a:schemeClr val="bg1"/>
                </a:solidFill>
                <a:latin typeface="SF Mono" panose="020B0009000002000000" pitchFamily="49" charset="0"/>
              </a:rPr>
              <a:t>()</a:t>
            </a:r>
          </a:p>
          <a:p>
            <a:endParaRPr lang="en-US" dirty="0">
              <a:solidFill>
                <a:schemeClr val="bg1"/>
              </a:solidFill>
              <a:latin typeface="SF Mono" panose="020B0009000002000000" pitchFamily="49" charset="0"/>
            </a:endParaRPr>
          </a:p>
          <a:p>
            <a:r>
              <a:rPr lang="en-US" dirty="0">
                <a:solidFill>
                  <a:schemeClr val="bg1"/>
                </a:solidFill>
                <a:latin typeface="SF Mono" panose="020B0009000002000000" pitchFamily="49" charset="0"/>
              </a:rPr>
              <a:t> </a:t>
            </a:r>
          </a:p>
          <a:p>
            <a:endParaRPr lang="en-US" dirty="0">
              <a:solidFill>
                <a:schemeClr val="bg1"/>
              </a:solidFill>
              <a:latin typeface="SF Mono" panose="020B0009000002000000" pitchFamily="49" charset="0"/>
            </a:endParaRPr>
          </a:p>
          <a:p>
            <a:endParaRPr lang="en-US" dirty="0">
              <a:solidFill>
                <a:schemeClr val="bg1"/>
              </a:solidFill>
              <a:latin typeface="SF Mono" panose="020B0009000002000000" pitchFamily="49" charset="0"/>
            </a:endParaRPr>
          </a:p>
          <a:p>
            <a:endParaRPr lang="en-US" dirty="0">
              <a:solidFill>
                <a:schemeClr val="bg1"/>
              </a:solidFill>
              <a:latin typeface="SF Mono" panose="020B0009000002000000" pitchFamily="49" charset="0"/>
            </a:endParaRPr>
          </a:p>
          <a:p>
            <a:endParaRPr lang="en-US" dirty="0">
              <a:solidFill>
                <a:schemeClr val="bg1"/>
              </a:solidFill>
              <a:latin typeface="SF Mono" panose="020B0009000002000000" pitchFamily="49" charset="0"/>
            </a:endParaRPr>
          </a:p>
        </p:txBody>
      </p:sp>
      <p:sp>
        <p:nvSpPr>
          <p:cNvPr id="8" name="TextBox 7">
            <a:extLst>
              <a:ext uri="{FF2B5EF4-FFF2-40B4-BE49-F238E27FC236}">
                <a16:creationId xmlns:a16="http://schemas.microsoft.com/office/drawing/2014/main" id="{99000F32-F84D-4592-A219-0F5875C7E4D0}"/>
              </a:ext>
            </a:extLst>
          </p:cNvPr>
          <p:cNvSpPr txBox="1"/>
          <p:nvPr/>
        </p:nvSpPr>
        <p:spPr>
          <a:xfrm>
            <a:off x="5219700" y="2743202"/>
            <a:ext cx="3581400" cy="2031325"/>
          </a:xfrm>
          <a:prstGeom prst="rect">
            <a:avLst/>
          </a:prstGeom>
          <a:noFill/>
        </p:spPr>
        <p:txBody>
          <a:bodyPr wrap="square" rtlCol="0">
            <a:spAutoFit/>
          </a:bodyPr>
          <a:lstStyle/>
          <a:p>
            <a:r>
              <a:rPr lang="en-US" dirty="0">
                <a:solidFill>
                  <a:schemeClr val="bg1"/>
                </a:solidFill>
                <a:latin typeface="SF Mono" panose="020B0009000002000000" pitchFamily="49" charset="0"/>
              </a:rPr>
              <a:t>Kết </a:t>
            </a:r>
            <a:r>
              <a:rPr lang="en-US" dirty="0" err="1">
                <a:solidFill>
                  <a:schemeClr val="bg1"/>
                </a:solidFill>
                <a:latin typeface="SF Mono" panose="020B0009000002000000" pitchFamily="49" charset="0"/>
              </a:rPr>
              <a:t>quả</a:t>
            </a:r>
            <a:endParaRPr lang="en-US" dirty="0">
              <a:solidFill>
                <a:schemeClr val="bg1"/>
              </a:solidFill>
              <a:latin typeface="SF Mono" panose="020B0009000002000000" pitchFamily="49" charset="0"/>
            </a:endParaRPr>
          </a:p>
          <a:p>
            <a:endParaRPr lang="en-US" dirty="0">
              <a:solidFill>
                <a:schemeClr val="bg1"/>
              </a:solidFill>
              <a:latin typeface="SF Mono" panose="020B0009000002000000" pitchFamily="49" charset="0"/>
            </a:endParaRPr>
          </a:p>
          <a:p>
            <a:r>
              <a:rPr lang="en-US" dirty="0">
                <a:solidFill>
                  <a:schemeClr val="bg1"/>
                </a:solidFill>
                <a:latin typeface="SF Mono" panose="020B0009000002000000" pitchFamily="49" charset="0"/>
              </a:rPr>
              <a:t>My Name is</a:t>
            </a:r>
          </a:p>
          <a:p>
            <a:r>
              <a:rPr lang="en-US" dirty="0">
                <a:solidFill>
                  <a:schemeClr val="bg1"/>
                </a:solidFill>
                <a:latin typeface="SF Mono" panose="020B0009000002000000" pitchFamily="49" charset="0"/>
              </a:rPr>
              <a:t>Animal is running... </a:t>
            </a:r>
          </a:p>
          <a:p>
            <a:r>
              <a:rPr lang="en-US" dirty="0">
                <a:solidFill>
                  <a:schemeClr val="bg1"/>
                </a:solidFill>
                <a:latin typeface="SF Mono" panose="020B0009000002000000" pitchFamily="49" charset="0"/>
              </a:rPr>
              <a:t>Animal is going...</a:t>
            </a:r>
          </a:p>
          <a:p>
            <a:endParaRPr lang="en-US" dirty="0">
              <a:solidFill>
                <a:schemeClr val="bg1"/>
              </a:solidFill>
              <a:latin typeface="SF Mono" panose="020B0009000002000000" pitchFamily="49" charset="0"/>
            </a:endParaRPr>
          </a:p>
          <a:p>
            <a:endParaRPr lang="en-US" dirty="0">
              <a:solidFill>
                <a:schemeClr val="bg1"/>
              </a:solidFill>
              <a:latin typeface="SF Mono" panose="020B0009000002000000" pitchFamily="49" charset="0"/>
            </a:endParaRPr>
          </a:p>
        </p:txBody>
      </p:sp>
    </p:spTree>
    <p:extLst>
      <p:ext uri="{BB962C8B-B14F-4D97-AF65-F5344CB8AC3E}">
        <p14:creationId xmlns:p14="http://schemas.microsoft.com/office/powerpoint/2010/main" val="392369234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Verve">
  <a:themeElements>
    <a:clrScheme name="Custom 48">
      <a:dk1>
        <a:sysClr val="windowText" lastClr="000000"/>
      </a:dk1>
      <a:lt1>
        <a:sysClr val="window" lastClr="FFFFFF"/>
      </a:lt1>
      <a:dk2>
        <a:srgbClr val="262626"/>
      </a:dk2>
      <a:lt2>
        <a:srgbClr val="F2F2F2"/>
      </a:lt2>
      <a:accent1>
        <a:srgbClr val="C94C25"/>
      </a:accent1>
      <a:accent2>
        <a:srgbClr val="EA8640"/>
      </a:accent2>
      <a:accent3>
        <a:srgbClr val="99D9E7"/>
      </a:accent3>
      <a:accent4>
        <a:srgbClr val="FAB17B"/>
      </a:accent4>
      <a:accent5>
        <a:srgbClr val="21B8B3"/>
      </a:accent5>
      <a:accent6>
        <a:srgbClr val="F3786E"/>
      </a:accent6>
      <a:hlink>
        <a:srgbClr val="646567"/>
      </a:hlink>
      <a:folHlink>
        <a:srgbClr val="646567"/>
      </a:folHlink>
    </a:clrScheme>
    <a:fontScheme name="Custom 27">
      <a:majorFont>
        <a:latin typeface="Segoe UI"/>
        <a:ea typeface=""/>
        <a:cs typeface=""/>
      </a:majorFont>
      <a:minorFont>
        <a:latin typeface="Arial"/>
        <a:ea typeface=""/>
        <a:cs typeface=""/>
      </a:minorFont>
    </a:fontScheme>
    <a:fmtScheme name="Verve">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110000" t="250000" r="110000" b="40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110000" t="250000" r="110000" b="40000"/>
          </a:path>
        </a:gradFill>
      </a:fillStyleLst>
      <a:lnStyleLst>
        <a:ln w="9525" cap="flat" cmpd="sng" algn="ctr">
          <a:solidFill>
            <a:schemeClr val="phClr">
              <a:satMod val="12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0800" dist="38100" dir="14700000" algn="t" rotWithShape="0">
              <a:srgbClr val="000000">
                <a:alpha val="60000"/>
              </a:srgbClr>
            </a:outerShdw>
          </a:effectLst>
          <a:scene3d>
            <a:camera prst="orthographicFront" fov="0">
              <a:rot lat="0" lon="0" rev="0"/>
            </a:camera>
            <a:lightRig rig="contrasting" dir="t">
              <a:rot lat="0" lon="0" rev="3600000"/>
            </a:lightRig>
          </a:scene3d>
          <a:sp3d prstMaterial="plastic">
            <a:bevelT w="127000" h="38200" prst="relaxedInset"/>
            <a:contourClr>
              <a:schemeClr val="phClr"/>
            </a:contourClr>
          </a:sp3d>
        </a:effectStyle>
      </a:effectStyleLst>
      <a:bgFillStyleLst>
        <a:solidFill>
          <a:schemeClr val="phClr"/>
        </a:solidFill>
        <a:gradFill rotWithShape="1">
          <a:gsLst>
            <a:gs pos="0">
              <a:schemeClr val="phClr">
                <a:shade val="48000"/>
                <a:satMod val="230000"/>
              </a:schemeClr>
            </a:gs>
            <a:gs pos="60000">
              <a:schemeClr val="phClr">
                <a:shade val="92000"/>
                <a:satMod val="230000"/>
              </a:schemeClr>
            </a:gs>
            <a:gs pos="100000">
              <a:schemeClr val="phClr">
                <a:tint val="85000"/>
                <a:satMod val="400000"/>
              </a:schemeClr>
            </a:gs>
          </a:gsLst>
          <a:lin ang="5400000" scaled="0"/>
        </a:gradFill>
        <a:blipFill>
          <a:blip xmlns:r="http://schemas.openxmlformats.org/officeDocument/2006/relationships" r:embed="rId1">
            <a:duotone>
              <a:schemeClr val="phClr">
                <a:shade val="70000"/>
                <a:satMod val="130000"/>
              </a:schemeClr>
              <a:schemeClr val="phClr">
                <a:tint val="70000"/>
                <a:satMod val="130000"/>
              </a:schemeClr>
            </a:duotone>
          </a:blip>
          <a:tile tx="0" ty="0" sx="90000" sy="90000" flip="none" algn="t"/>
        </a:blipFill>
      </a:bgFillStyleLst>
    </a:fmtScheme>
  </a:themeElements>
  <a:objectDefaults/>
  <a:extraClrSchemeLst/>
  <a:extLst>
    <a:ext uri="{05A4C25C-085E-4340-85A3-A5531E510DB2}">
      <thm15:themeFamily xmlns:thm15="http://schemas.microsoft.com/office/thememl/2012/main" name="TF10167107_Project status report_RVA_v3.potx" id="{4F81F982-6C51-4092-B8D8-4B9E627EB026}" vid="{408BF7D7-5259-4FB8-AB61-68B3FB5EAB1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3DC31EBE-A492-4CE5-9650-1E2C8FDDD7CE}">
  <ds:schemaRefs>
    <ds:schemaRef ds:uri="http://schemas.microsoft.com/sharepoint/v3/contenttype/forms"/>
  </ds:schemaRefs>
</ds:datastoreItem>
</file>

<file path=customXml/itemProps2.xml><?xml version="1.0" encoding="utf-8"?>
<ds:datastoreItem xmlns:ds="http://schemas.openxmlformats.org/officeDocument/2006/customXml" ds:itemID="{B1AD0D4C-03C4-489C-932A-66E2D74FA6D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DCB47EFB-BDBB-4CE5-A848-1507BE3B7989}">
  <ds:schemaRefs>
    <ds:schemaRef ds:uri="http://www.w3.org/XML/1998/namespace"/>
    <ds:schemaRef ds:uri="http://schemas.openxmlformats.org/package/2006/metadata/core-properties"/>
    <ds:schemaRef ds:uri="16c05727-aa75-4e4a-9b5f-8a80a1165891"/>
    <ds:schemaRef ds:uri="http://purl.org/dc/terms/"/>
    <ds:schemaRef ds:uri="71af3243-3dd4-4a8d-8c0d-dd76da1f02a5"/>
    <ds:schemaRef ds:uri="http://schemas.microsoft.com/office/infopath/2007/PartnerControls"/>
    <ds:schemaRef ds:uri="http://purl.org/dc/elements/1.1/"/>
    <ds:schemaRef ds:uri="http://schemas.microsoft.com/office/2006/documentManagement/types"/>
    <ds:schemaRef ds:uri="http://schemas.microsoft.com/office/2006/metadata/properties"/>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Project status report</Template>
  <TotalTime>346</TotalTime>
  <Words>1851</Words>
  <Application>Microsoft Office PowerPoint</Application>
  <PresentationFormat>Widescreen</PresentationFormat>
  <Paragraphs>220</Paragraphs>
  <Slides>29</Slides>
  <Notes>29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29</vt:i4>
      </vt:variant>
    </vt:vector>
  </HeadingPairs>
  <TitlesOfParts>
    <vt:vector size="37" baseType="lpstr">
      <vt:lpstr>Wingdings 2</vt:lpstr>
      <vt:lpstr>Arial</vt:lpstr>
      <vt:lpstr>Calibri</vt:lpstr>
      <vt:lpstr>Courier New</vt:lpstr>
      <vt:lpstr>SF Pro Rounded</vt:lpstr>
      <vt:lpstr>Segoe UI</vt:lpstr>
      <vt:lpstr>SF Mono</vt:lpstr>
      <vt:lpstr>Verve</vt:lpstr>
      <vt:lpstr>Python Tuần 4</vt:lpstr>
      <vt:lpstr>Tiến độ thực hiện</vt:lpstr>
      <vt:lpstr>Tiến độ thực hiện</vt:lpstr>
      <vt:lpstr>Tiến độ thực hiện</vt:lpstr>
      <vt:lpstr>Tiến độ thực hiện</vt:lpstr>
      <vt:lpstr>Tiến độ thực hiện</vt:lpstr>
      <vt:lpstr>Tiến độ thực hiện</vt:lpstr>
      <vt:lpstr>Tiến độ thực hiện</vt:lpstr>
      <vt:lpstr>Tiến độ thực hiện</vt:lpstr>
      <vt:lpstr>Tiến độ thực hiện</vt:lpstr>
      <vt:lpstr>Tiến độ thực hiện</vt:lpstr>
      <vt:lpstr>Tiến độ thực hiện</vt:lpstr>
      <vt:lpstr>Tiến độ thực hiện</vt:lpstr>
      <vt:lpstr>Tiến độ thực hiện</vt:lpstr>
      <vt:lpstr>Tiến độ thực hiện</vt:lpstr>
      <vt:lpstr>Tiến độ thực hiện</vt:lpstr>
      <vt:lpstr>Tiến độ thực hiện</vt:lpstr>
      <vt:lpstr>Tiến độ thực hiện</vt:lpstr>
      <vt:lpstr>Tiến độ thực hiện</vt:lpstr>
      <vt:lpstr>Tiến độ thực hiện</vt:lpstr>
      <vt:lpstr>Tiến độ thực hiện</vt:lpstr>
      <vt:lpstr>Tiến độ thực hiện</vt:lpstr>
      <vt:lpstr>Tiến độ thực hiện</vt:lpstr>
      <vt:lpstr>Tiến độ thực hiện</vt:lpstr>
      <vt:lpstr>Tiến độ thực hiện</vt:lpstr>
      <vt:lpstr>Tiến độ thực hiện</vt:lpstr>
      <vt:lpstr>Tiến độ thực hiện</vt:lpstr>
      <vt:lpstr>Problems</vt:lpstr>
      <vt:lpstr>Plan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&lt;Tên đề tài&gt; &lt;tuần báo cáo&gt;</dc:title>
  <dc:creator>Huynh Xuan Phung (FTEL CADS HCM)</dc:creator>
  <cp:lastModifiedBy>Duy Linh Trần Nguyễn</cp:lastModifiedBy>
  <cp:revision>35</cp:revision>
  <dcterms:created xsi:type="dcterms:W3CDTF">2021-10-25T12:02:40Z</dcterms:created>
  <dcterms:modified xsi:type="dcterms:W3CDTF">2021-11-29T10:07:22Z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