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61" r:id="rId7"/>
    <p:sldId id="283" r:id="rId8"/>
    <p:sldId id="286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32" autoAdjust="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91435-4936-4CAB-A701-EE0A815DC402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A53DDE-D179-4B82-96DC-F4AE40A7CECC}">
      <dgm:prSet phldrT="[Text]"/>
      <dgm:spPr/>
      <dgm:t>
        <a:bodyPr/>
        <a:lstStyle/>
        <a:p>
          <a:r>
            <a:rPr lang="en-US" dirty="0"/>
            <a:t>Homepage</a:t>
          </a:r>
        </a:p>
      </dgm:t>
    </dgm:pt>
    <dgm:pt modelId="{25C70934-C070-4085-9173-CACC972A38CE}" type="parTrans" cxnId="{B108BD26-56C0-4B1E-BCBF-620C6A90A025}">
      <dgm:prSet/>
      <dgm:spPr/>
      <dgm:t>
        <a:bodyPr/>
        <a:lstStyle/>
        <a:p>
          <a:endParaRPr lang="en-US"/>
        </a:p>
      </dgm:t>
    </dgm:pt>
    <dgm:pt modelId="{E89E1BC8-AF79-46FA-BE23-F010FEB071F5}" type="sibTrans" cxnId="{B108BD26-56C0-4B1E-BCBF-620C6A90A025}">
      <dgm:prSet/>
      <dgm:spPr/>
      <dgm:t>
        <a:bodyPr/>
        <a:lstStyle/>
        <a:p>
          <a:endParaRPr lang="en-US"/>
        </a:p>
      </dgm:t>
    </dgm:pt>
    <dgm:pt modelId="{3B7C3FCB-B405-4B1A-A4D7-B8688DB158D9}">
      <dgm:prSet phldrT="[Text]"/>
      <dgm:spPr/>
      <dgm:t>
        <a:bodyPr/>
        <a:lstStyle/>
        <a:p>
          <a:r>
            <a:rPr lang="en-US" dirty="0"/>
            <a:t>About us</a:t>
          </a:r>
        </a:p>
      </dgm:t>
    </dgm:pt>
    <dgm:pt modelId="{65C4B292-526D-481A-94D1-C358759E10FA}" type="parTrans" cxnId="{34AC1E5F-7067-4D66-A24F-E72E780CBD75}">
      <dgm:prSet/>
      <dgm:spPr/>
      <dgm:t>
        <a:bodyPr/>
        <a:lstStyle/>
        <a:p>
          <a:endParaRPr lang="en-US"/>
        </a:p>
      </dgm:t>
    </dgm:pt>
    <dgm:pt modelId="{7F43454A-FFD1-4F34-A579-D86851E67C77}" type="sibTrans" cxnId="{34AC1E5F-7067-4D66-A24F-E72E780CBD75}">
      <dgm:prSet/>
      <dgm:spPr/>
      <dgm:t>
        <a:bodyPr/>
        <a:lstStyle/>
        <a:p>
          <a:endParaRPr lang="en-US"/>
        </a:p>
      </dgm:t>
    </dgm:pt>
    <dgm:pt modelId="{EDF3D396-B8AA-4259-9E65-90508F8B2DDF}">
      <dgm:prSet phldrT="[Text]"/>
      <dgm:spPr/>
      <dgm:t>
        <a:bodyPr/>
        <a:lstStyle/>
        <a:p>
          <a:r>
            <a:rPr lang="en-US" dirty="0"/>
            <a:t>Foundation</a:t>
          </a:r>
        </a:p>
      </dgm:t>
    </dgm:pt>
    <dgm:pt modelId="{B5571519-3811-4FE1-97BC-2F0B999AF2DA}" type="parTrans" cxnId="{7872CDBE-251C-4BF3-9CA0-BB033CA04C05}">
      <dgm:prSet/>
      <dgm:spPr/>
      <dgm:t>
        <a:bodyPr/>
        <a:lstStyle/>
        <a:p>
          <a:endParaRPr lang="en-US"/>
        </a:p>
      </dgm:t>
    </dgm:pt>
    <dgm:pt modelId="{539623C3-920C-4A0F-A72C-FC2D158AE67D}" type="sibTrans" cxnId="{7872CDBE-251C-4BF3-9CA0-BB033CA04C05}">
      <dgm:prSet/>
      <dgm:spPr/>
      <dgm:t>
        <a:bodyPr/>
        <a:lstStyle/>
        <a:p>
          <a:endParaRPr lang="en-US"/>
        </a:p>
      </dgm:t>
    </dgm:pt>
    <dgm:pt modelId="{C11593CF-7C2D-4043-9680-8EBC64C37912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28EEA0B0-E251-4DB7-B209-607CA8417D32}" type="parTrans" cxnId="{EF1DA719-E728-40B6-8613-EDBC552CF238}">
      <dgm:prSet/>
      <dgm:spPr/>
      <dgm:t>
        <a:bodyPr/>
        <a:lstStyle/>
        <a:p>
          <a:endParaRPr lang="en-US"/>
        </a:p>
      </dgm:t>
    </dgm:pt>
    <dgm:pt modelId="{690C9461-123B-43E2-8640-AB14E488C0B2}" type="sibTrans" cxnId="{EF1DA719-E728-40B6-8613-EDBC552CF238}">
      <dgm:prSet/>
      <dgm:spPr/>
      <dgm:t>
        <a:bodyPr/>
        <a:lstStyle/>
        <a:p>
          <a:endParaRPr lang="en-US"/>
        </a:p>
      </dgm:t>
    </dgm:pt>
    <dgm:pt modelId="{653CEBD4-A73B-41C5-96DF-93D8E6913659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ABBE88D9-A9AB-40BA-B49E-476126E8F33D}" type="parTrans" cxnId="{C6BEAF59-4752-44B7-8C25-7E64DBEE61AD}">
      <dgm:prSet/>
      <dgm:spPr/>
      <dgm:t>
        <a:bodyPr/>
        <a:lstStyle/>
        <a:p>
          <a:endParaRPr lang="en-US"/>
        </a:p>
      </dgm:t>
    </dgm:pt>
    <dgm:pt modelId="{015C9EEA-54BE-43C7-9BAF-EBD67F81117C}" type="sibTrans" cxnId="{C6BEAF59-4752-44B7-8C25-7E64DBEE61AD}">
      <dgm:prSet/>
      <dgm:spPr/>
      <dgm:t>
        <a:bodyPr/>
        <a:lstStyle/>
        <a:p>
          <a:endParaRPr lang="en-US"/>
        </a:p>
      </dgm:t>
    </dgm:pt>
    <dgm:pt modelId="{3B661436-3273-48A3-975D-55F61C90E8B2}">
      <dgm:prSet phldrT="[Text]"/>
      <dgm:spPr/>
      <dgm:t>
        <a:bodyPr/>
        <a:lstStyle/>
        <a:p>
          <a:r>
            <a:rPr lang="en-US" dirty="0"/>
            <a:t>Specialties</a:t>
          </a:r>
        </a:p>
      </dgm:t>
    </dgm:pt>
    <dgm:pt modelId="{54841E66-D72C-4FDA-B552-B973D793F146}" type="parTrans" cxnId="{F06611ED-A529-4932-A00E-389C62B0A2A6}">
      <dgm:prSet/>
      <dgm:spPr/>
      <dgm:t>
        <a:bodyPr/>
        <a:lstStyle/>
        <a:p>
          <a:endParaRPr lang="en-US"/>
        </a:p>
      </dgm:t>
    </dgm:pt>
    <dgm:pt modelId="{95754BF0-02A3-4253-B0B8-4012E4994A95}" type="sibTrans" cxnId="{F06611ED-A529-4932-A00E-389C62B0A2A6}">
      <dgm:prSet/>
      <dgm:spPr/>
      <dgm:t>
        <a:bodyPr/>
        <a:lstStyle/>
        <a:p>
          <a:endParaRPr lang="en-US"/>
        </a:p>
      </dgm:t>
    </dgm:pt>
    <dgm:pt modelId="{EB4DFCBC-9E26-4E8F-97FC-71A027F450BA}">
      <dgm:prSet phldrT="[Text]"/>
      <dgm:spPr/>
      <dgm:t>
        <a:bodyPr/>
        <a:lstStyle/>
        <a:p>
          <a:r>
            <a:rPr lang="en-US" dirty="0"/>
            <a:t>Community</a:t>
          </a:r>
        </a:p>
      </dgm:t>
    </dgm:pt>
    <dgm:pt modelId="{3896FBFC-A2A9-43DE-9772-C259E95EFC5F}" type="parTrans" cxnId="{A5F8C2F8-0B0A-4541-BF75-BBF5DF132922}">
      <dgm:prSet/>
      <dgm:spPr/>
      <dgm:t>
        <a:bodyPr/>
        <a:lstStyle/>
        <a:p>
          <a:endParaRPr lang="en-US"/>
        </a:p>
      </dgm:t>
    </dgm:pt>
    <dgm:pt modelId="{7FBC9C92-DB77-4BDA-B65C-5EE3CAA738FF}" type="sibTrans" cxnId="{A5F8C2F8-0B0A-4541-BF75-BBF5DF132922}">
      <dgm:prSet/>
      <dgm:spPr/>
      <dgm:t>
        <a:bodyPr/>
        <a:lstStyle/>
        <a:p>
          <a:endParaRPr lang="en-US"/>
        </a:p>
      </dgm:t>
    </dgm:pt>
    <dgm:pt modelId="{291CC8AA-3442-4A55-BF61-732777B4D944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C0F5B791-B7B0-4069-BBFE-F381962B5B68}" type="sibTrans" cxnId="{DDD4E3CA-7B38-4953-955B-56F45615A141}">
      <dgm:prSet/>
      <dgm:spPr/>
      <dgm:t>
        <a:bodyPr/>
        <a:lstStyle/>
        <a:p>
          <a:endParaRPr lang="en-US"/>
        </a:p>
      </dgm:t>
    </dgm:pt>
    <dgm:pt modelId="{46AAB46F-45A1-4EF7-9A80-879121130733}" type="parTrans" cxnId="{DDD4E3CA-7B38-4953-955B-56F45615A141}">
      <dgm:prSet/>
      <dgm:spPr/>
      <dgm:t>
        <a:bodyPr/>
        <a:lstStyle/>
        <a:p>
          <a:endParaRPr lang="en-US"/>
        </a:p>
      </dgm:t>
    </dgm:pt>
    <dgm:pt modelId="{71E79B69-4E42-4535-85D9-B3C95C4FED4D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3DE613BE-7E6B-44BF-AF03-B5A22FFE40DC}" type="parTrans" cxnId="{3CF6C7E9-73AD-4CD8-B3F0-3A5010C93664}">
      <dgm:prSet/>
      <dgm:spPr/>
      <dgm:t>
        <a:bodyPr/>
        <a:lstStyle/>
        <a:p>
          <a:endParaRPr lang="en-US"/>
        </a:p>
      </dgm:t>
    </dgm:pt>
    <dgm:pt modelId="{9A932ABB-A0BB-4F85-8C72-526D9C9C9E90}" type="sibTrans" cxnId="{3CF6C7E9-73AD-4CD8-B3F0-3A5010C93664}">
      <dgm:prSet/>
      <dgm:spPr/>
      <dgm:t>
        <a:bodyPr/>
        <a:lstStyle/>
        <a:p>
          <a:endParaRPr lang="en-US"/>
        </a:p>
      </dgm:t>
    </dgm:pt>
    <dgm:pt modelId="{5CCD7CDF-3B04-490F-8C77-AD6B5C9F2C18}">
      <dgm:prSet phldrT="[Text]"/>
      <dgm:spPr/>
      <dgm:t>
        <a:bodyPr/>
        <a:lstStyle/>
        <a:p>
          <a:r>
            <a:rPr lang="en-US" dirty="0"/>
            <a:t>Contact information</a:t>
          </a:r>
        </a:p>
      </dgm:t>
    </dgm:pt>
    <dgm:pt modelId="{3CDDA46C-3A22-4521-831A-38DE33C29DC8}" type="parTrans" cxnId="{F0A9A60E-E695-4E50-B2F9-FF48D15DDFDC}">
      <dgm:prSet/>
      <dgm:spPr/>
      <dgm:t>
        <a:bodyPr/>
        <a:lstStyle/>
        <a:p>
          <a:endParaRPr lang="en-US"/>
        </a:p>
      </dgm:t>
    </dgm:pt>
    <dgm:pt modelId="{2CF8DCE2-4ABB-4F1E-A399-6C0FEA7178BA}" type="sibTrans" cxnId="{F0A9A60E-E695-4E50-B2F9-FF48D15DDFDC}">
      <dgm:prSet/>
      <dgm:spPr/>
      <dgm:t>
        <a:bodyPr/>
        <a:lstStyle/>
        <a:p>
          <a:endParaRPr lang="en-US"/>
        </a:p>
      </dgm:t>
    </dgm:pt>
    <dgm:pt modelId="{CFB3C165-9CE5-4EB4-8973-BFB5F74F3170}">
      <dgm:prSet phldrT="[Text]"/>
      <dgm:spPr/>
      <dgm:t>
        <a:bodyPr/>
        <a:lstStyle/>
        <a:p>
          <a:r>
            <a:rPr lang="en-US" dirty="0"/>
            <a:t>General information</a:t>
          </a:r>
        </a:p>
      </dgm:t>
    </dgm:pt>
    <dgm:pt modelId="{3C41A01F-8077-45FE-950F-43FFFF79708C}" type="parTrans" cxnId="{697DBC96-B3EB-4FCA-A997-4E0781107E12}">
      <dgm:prSet/>
      <dgm:spPr/>
      <dgm:t>
        <a:bodyPr/>
        <a:lstStyle/>
        <a:p>
          <a:endParaRPr lang="en-US"/>
        </a:p>
      </dgm:t>
    </dgm:pt>
    <dgm:pt modelId="{37477684-AF34-4BA3-8424-3CCA068C0CE3}" type="sibTrans" cxnId="{697DBC96-B3EB-4FCA-A997-4E0781107E12}">
      <dgm:prSet/>
      <dgm:spPr/>
      <dgm:t>
        <a:bodyPr/>
        <a:lstStyle/>
        <a:p>
          <a:endParaRPr lang="en-US"/>
        </a:p>
      </dgm:t>
    </dgm:pt>
    <dgm:pt modelId="{5A9D7856-0491-41BE-8B14-B6B9C2F90F71}">
      <dgm:prSet phldrT="[Text]"/>
      <dgm:spPr/>
      <dgm:t>
        <a:bodyPr/>
        <a:lstStyle/>
        <a:p>
          <a:r>
            <a:rPr lang="en-US" dirty="0"/>
            <a:t>Packages</a:t>
          </a:r>
        </a:p>
      </dgm:t>
    </dgm:pt>
    <dgm:pt modelId="{902993CC-D5E8-4829-BA95-02210D66D0F4}" type="sibTrans" cxnId="{2DF852B5-01EE-4A00-AD9F-5134CEF1A1EF}">
      <dgm:prSet/>
      <dgm:spPr/>
      <dgm:t>
        <a:bodyPr/>
        <a:lstStyle/>
        <a:p>
          <a:endParaRPr lang="en-US"/>
        </a:p>
      </dgm:t>
    </dgm:pt>
    <dgm:pt modelId="{B89B955A-22B9-4D78-AD12-0150F35F1CD8}" type="parTrans" cxnId="{2DF852B5-01EE-4A00-AD9F-5134CEF1A1EF}">
      <dgm:prSet/>
      <dgm:spPr/>
      <dgm:t>
        <a:bodyPr/>
        <a:lstStyle/>
        <a:p>
          <a:endParaRPr lang="en-US"/>
        </a:p>
      </dgm:t>
    </dgm:pt>
    <dgm:pt modelId="{3DBDF7E8-423B-45A1-A64A-E9130F41952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3FE83AE-6816-46F7-B611-B0A026D3F385}" type="parTrans" cxnId="{58CD289B-DD8D-450F-ACE0-C4D7F3F3C2EB}">
      <dgm:prSet/>
      <dgm:spPr/>
      <dgm:t>
        <a:bodyPr/>
        <a:lstStyle/>
        <a:p>
          <a:endParaRPr lang="en-US"/>
        </a:p>
      </dgm:t>
    </dgm:pt>
    <dgm:pt modelId="{F25E5156-8967-4849-9A8A-14C3D4878052}" type="sibTrans" cxnId="{58CD289B-DD8D-450F-ACE0-C4D7F3F3C2EB}">
      <dgm:prSet/>
      <dgm:spPr/>
      <dgm:t>
        <a:bodyPr/>
        <a:lstStyle/>
        <a:p>
          <a:endParaRPr lang="en-US"/>
        </a:p>
      </dgm:t>
    </dgm:pt>
    <dgm:pt modelId="{7B1D9114-D800-41C8-91E4-474A23078B10}">
      <dgm:prSet phldrT="[Text]"/>
      <dgm:spPr/>
      <dgm:t>
        <a:bodyPr/>
        <a:lstStyle/>
        <a:p>
          <a:r>
            <a:rPr lang="en-US" dirty="0"/>
            <a:t>Book appointment</a:t>
          </a:r>
        </a:p>
      </dgm:t>
    </dgm:pt>
    <dgm:pt modelId="{8B885B28-A1D8-4936-B594-FCA7ABBDB3A1}" type="parTrans" cxnId="{258BC39F-B74F-47B9-95F5-CAE24A2F54EE}">
      <dgm:prSet/>
      <dgm:spPr/>
      <dgm:t>
        <a:bodyPr/>
        <a:lstStyle/>
        <a:p>
          <a:endParaRPr lang="en-US"/>
        </a:p>
      </dgm:t>
    </dgm:pt>
    <dgm:pt modelId="{8C09FC11-0DE7-45ED-9D49-653F80FA209E}" type="sibTrans" cxnId="{258BC39F-B74F-47B9-95F5-CAE24A2F54EE}">
      <dgm:prSet/>
      <dgm:spPr/>
      <dgm:t>
        <a:bodyPr/>
        <a:lstStyle/>
        <a:p>
          <a:endParaRPr lang="en-US"/>
        </a:p>
      </dgm:t>
    </dgm:pt>
    <dgm:pt modelId="{28CED49E-C794-41FC-B4DA-67A8D4D5CCEC}">
      <dgm:prSet phldrT="[Text]"/>
      <dgm:spPr/>
      <dgm:t>
        <a:bodyPr/>
        <a:lstStyle/>
        <a:p>
          <a:r>
            <a:rPr lang="en-US" dirty="0"/>
            <a:t>News</a:t>
          </a:r>
        </a:p>
      </dgm:t>
    </dgm:pt>
    <dgm:pt modelId="{8AEC2370-8506-4C4B-86AB-66937B9045E9}" type="parTrans" cxnId="{74BB9795-20D5-4213-92FE-FD62C37C7572}">
      <dgm:prSet/>
      <dgm:spPr/>
      <dgm:t>
        <a:bodyPr/>
        <a:lstStyle/>
        <a:p>
          <a:endParaRPr lang="en-US"/>
        </a:p>
      </dgm:t>
    </dgm:pt>
    <dgm:pt modelId="{7980AFD1-1076-4595-B44F-5EF28473B4D5}" type="sibTrans" cxnId="{74BB9795-20D5-4213-92FE-FD62C37C7572}">
      <dgm:prSet/>
      <dgm:spPr/>
      <dgm:t>
        <a:bodyPr/>
        <a:lstStyle/>
        <a:p>
          <a:endParaRPr lang="en-US"/>
        </a:p>
      </dgm:t>
    </dgm:pt>
    <dgm:pt modelId="{182170CD-4956-4158-B37E-8CBC6426231B}">
      <dgm:prSet phldrT="[Text]"/>
      <dgm:spPr/>
      <dgm:t>
        <a:bodyPr/>
        <a:lstStyle/>
        <a:p>
          <a:r>
            <a:rPr lang="en-US" dirty="0"/>
            <a:t>Feedbacks</a:t>
          </a:r>
        </a:p>
      </dgm:t>
    </dgm:pt>
    <dgm:pt modelId="{F4073305-5698-4C06-A764-115825440CD7}" type="parTrans" cxnId="{7B05581A-2438-4DA3-8DD8-0AF99B8D5A50}">
      <dgm:prSet/>
      <dgm:spPr/>
      <dgm:t>
        <a:bodyPr/>
        <a:lstStyle/>
        <a:p>
          <a:endParaRPr lang="en-US"/>
        </a:p>
      </dgm:t>
    </dgm:pt>
    <dgm:pt modelId="{637E740F-9D1A-4917-AA17-4EBC364A1AE9}" type="sibTrans" cxnId="{7B05581A-2438-4DA3-8DD8-0AF99B8D5A50}">
      <dgm:prSet/>
      <dgm:spPr/>
      <dgm:t>
        <a:bodyPr/>
        <a:lstStyle/>
        <a:p>
          <a:endParaRPr lang="en-US"/>
        </a:p>
      </dgm:t>
    </dgm:pt>
    <dgm:pt modelId="{27D5D6CC-5E53-49D0-88C4-580B6DF34CD5}" type="pres">
      <dgm:prSet presAssocID="{E1591435-4936-4CAB-A701-EE0A815DC4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C62EA4-DFA4-4008-B357-A23416421BD1}" type="pres">
      <dgm:prSet presAssocID="{E1591435-4936-4CAB-A701-EE0A815DC402}" presName="hierFlow" presStyleCnt="0"/>
      <dgm:spPr/>
    </dgm:pt>
    <dgm:pt modelId="{334D231E-B6A0-4081-BA23-A1667BB5BC19}" type="pres">
      <dgm:prSet presAssocID="{E1591435-4936-4CAB-A701-EE0A815DC4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EAA763-A05E-4816-94DF-97E0CF8216D5}" type="pres">
      <dgm:prSet presAssocID="{08A53DDE-D179-4B82-96DC-F4AE40A7CECC}" presName="Name14" presStyleCnt="0"/>
      <dgm:spPr/>
    </dgm:pt>
    <dgm:pt modelId="{F89D7182-8826-481E-B9D3-473B5FC3F0C8}" type="pres">
      <dgm:prSet presAssocID="{08A53DDE-D179-4B82-96DC-F4AE40A7CECC}" presName="level1Shape" presStyleLbl="node0" presStyleIdx="0" presStyleCnt="1">
        <dgm:presLayoutVars>
          <dgm:chPref val="3"/>
        </dgm:presLayoutVars>
      </dgm:prSet>
      <dgm:spPr/>
    </dgm:pt>
    <dgm:pt modelId="{E3009E89-97FD-4525-B2DF-06AB632D405B}" type="pres">
      <dgm:prSet presAssocID="{08A53DDE-D179-4B82-96DC-F4AE40A7CECC}" presName="hierChild2" presStyleCnt="0"/>
      <dgm:spPr/>
    </dgm:pt>
    <dgm:pt modelId="{04EB0C56-8BCC-4785-A7C5-BA42DC8CBF6D}" type="pres">
      <dgm:prSet presAssocID="{65C4B292-526D-481A-94D1-C358759E10FA}" presName="Name19" presStyleLbl="parChTrans1D2" presStyleIdx="0" presStyleCnt="5"/>
      <dgm:spPr/>
    </dgm:pt>
    <dgm:pt modelId="{3FADDE3E-C736-4A47-A396-25336FAECECC}" type="pres">
      <dgm:prSet presAssocID="{3B7C3FCB-B405-4B1A-A4D7-B8688DB158D9}" presName="Name21" presStyleCnt="0"/>
      <dgm:spPr/>
    </dgm:pt>
    <dgm:pt modelId="{9AAD37C9-1709-440D-A9DC-A34C3A345667}" type="pres">
      <dgm:prSet presAssocID="{3B7C3FCB-B405-4B1A-A4D7-B8688DB158D9}" presName="level2Shape" presStyleLbl="node2" presStyleIdx="0" presStyleCnt="5"/>
      <dgm:spPr/>
    </dgm:pt>
    <dgm:pt modelId="{149E9B54-CA64-45D8-942C-1123F9857CFE}" type="pres">
      <dgm:prSet presAssocID="{3B7C3FCB-B405-4B1A-A4D7-B8688DB158D9}" presName="hierChild3" presStyleCnt="0"/>
      <dgm:spPr/>
    </dgm:pt>
    <dgm:pt modelId="{689ECAE7-BBD8-4274-B3FD-B98CAA3A80C0}" type="pres">
      <dgm:prSet presAssocID="{B5571519-3811-4FE1-97BC-2F0B999AF2DA}" presName="Name19" presStyleLbl="parChTrans1D3" presStyleIdx="0" presStyleCnt="10"/>
      <dgm:spPr/>
    </dgm:pt>
    <dgm:pt modelId="{9CCD1AA7-4A0D-4212-B8F3-835D8EA86696}" type="pres">
      <dgm:prSet presAssocID="{EDF3D396-B8AA-4259-9E65-90508F8B2DDF}" presName="Name21" presStyleCnt="0"/>
      <dgm:spPr/>
    </dgm:pt>
    <dgm:pt modelId="{C73182FB-C912-4B1B-A5A2-673C19CA01D9}" type="pres">
      <dgm:prSet presAssocID="{EDF3D396-B8AA-4259-9E65-90508F8B2DDF}" presName="level2Shape" presStyleLbl="node3" presStyleIdx="0" presStyleCnt="10"/>
      <dgm:spPr/>
    </dgm:pt>
    <dgm:pt modelId="{8A9E1C54-F96A-49D0-9CA2-FDB0C9880BC5}" type="pres">
      <dgm:prSet presAssocID="{EDF3D396-B8AA-4259-9E65-90508F8B2DDF}" presName="hierChild3" presStyleCnt="0"/>
      <dgm:spPr/>
    </dgm:pt>
    <dgm:pt modelId="{43C0AE9B-30EB-4D53-8804-C692B8E6BCBE}" type="pres">
      <dgm:prSet presAssocID="{46AAB46F-45A1-4EF7-9A80-879121130733}" presName="Name19" presStyleLbl="parChTrans1D3" presStyleIdx="1" presStyleCnt="10"/>
      <dgm:spPr/>
    </dgm:pt>
    <dgm:pt modelId="{FF6CFEF3-5674-4E20-94C4-95C1272325EE}" type="pres">
      <dgm:prSet presAssocID="{291CC8AA-3442-4A55-BF61-732777B4D944}" presName="Name21" presStyleCnt="0"/>
      <dgm:spPr/>
    </dgm:pt>
    <dgm:pt modelId="{CD1FF361-BE51-449E-B918-5E8E83D98DD6}" type="pres">
      <dgm:prSet presAssocID="{291CC8AA-3442-4A55-BF61-732777B4D944}" presName="level2Shape" presStyleLbl="node3" presStyleIdx="1" presStyleCnt="10"/>
      <dgm:spPr/>
    </dgm:pt>
    <dgm:pt modelId="{5F382BE6-B238-40ED-8395-659C9E485640}" type="pres">
      <dgm:prSet presAssocID="{291CC8AA-3442-4A55-BF61-732777B4D944}" presName="hierChild3" presStyleCnt="0"/>
      <dgm:spPr/>
    </dgm:pt>
    <dgm:pt modelId="{E411AA8E-50FF-47C6-B9F4-7A807DB7BB04}" type="pres">
      <dgm:prSet presAssocID="{28EEA0B0-E251-4DB7-B209-607CA8417D32}" presName="Name19" presStyleLbl="parChTrans1D2" presStyleIdx="1" presStyleCnt="5"/>
      <dgm:spPr/>
    </dgm:pt>
    <dgm:pt modelId="{D0D45155-9D7D-4186-BFB4-C582EDD08F12}" type="pres">
      <dgm:prSet presAssocID="{C11593CF-7C2D-4043-9680-8EBC64C37912}" presName="Name21" presStyleCnt="0"/>
      <dgm:spPr/>
    </dgm:pt>
    <dgm:pt modelId="{0BA7488A-EAB7-4A30-BC86-9527DE14EF7A}" type="pres">
      <dgm:prSet presAssocID="{C11593CF-7C2D-4043-9680-8EBC64C37912}" presName="level2Shape" presStyleLbl="node2" presStyleIdx="1" presStyleCnt="5"/>
      <dgm:spPr/>
    </dgm:pt>
    <dgm:pt modelId="{FA789D86-F070-4564-B7B0-FEAA908E479D}" type="pres">
      <dgm:prSet presAssocID="{C11593CF-7C2D-4043-9680-8EBC64C37912}" presName="hierChild3" presStyleCnt="0"/>
      <dgm:spPr/>
    </dgm:pt>
    <dgm:pt modelId="{D9B78673-0449-4C16-8E2A-33664994F2D5}" type="pres">
      <dgm:prSet presAssocID="{ABBE88D9-A9AB-40BA-B49E-476126E8F33D}" presName="Name19" presStyleLbl="parChTrans1D3" presStyleIdx="2" presStyleCnt="10"/>
      <dgm:spPr/>
    </dgm:pt>
    <dgm:pt modelId="{336B8AF5-4EEA-40CB-AD81-81C8C7E55276}" type="pres">
      <dgm:prSet presAssocID="{653CEBD4-A73B-41C5-96DF-93D8E6913659}" presName="Name21" presStyleCnt="0"/>
      <dgm:spPr/>
    </dgm:pt>
    <dgm:pt modelId="{9DC2A83E-5AD0-4492-BAB3-7EB45AF7D9DA}" type="pres">
      <dgm:prSet presAssocID="{653CEBD4-A73B-41C5-96DF-93D8E6913659}" presName="level2Shape" presStyleLbl="node3" presStyleIdx="2" presStyleCnt="10"/>
      <dgm:spPr/>
    </dgm:pt>
    <dgm:pt modelId="{C2E39AD2-7F2D-4AD1-B716-48D953D0C1D8}" type="pres">
      <dgm:prSet presAssocID="{653CEBD4-A73B-41C5-96DF-93D8E6913659}" presName="hierChild3" presStyleCnt="0"/>
      <dgm:spPr/>
    </dgm:pt>
    <dgm:pt modelId="{5C0B9ABA-3094-41AB-9327-CEC6FA0CFDD9}" type="pres">
      <dgm:prSet presAssocID="{3DE613BE-7E6B-44BF-AF03-B5A22FFE40DC}" presName="Name19" presStyleLbl="parChTrans1D3" presStyleIdx="3" presStyleCnt="10"/>
      <dgm:spPr/>
    </dgm:pt>
    <dgm:pt modelId="{7F87E378-E241-4AB2-8E52-D55B0F5E0473}" type="pres">
      <dgm:prSet presAssocID="{71E79B69-4E42-4535-85D9-B3C95C4FED4D}" presName="Name21" presStyleCnt="0"/>
      <dgm:spPr/>
    </dgm:pt>
    <dgm:pt modelId="{2B02BAE8-0246-44CB-86C5-79FD32686299}" type="pres">
      <dgm:prSet presAssocID="{71E79B69-4E42-4535-85D9-B3C95C4FED4D}" presName="level2Shape" presStyleLbl="node3" presStyleIdx="3" presStyleCnt="10"/>
      <dgm:spPr/>
    </dgm:pt>
    <dgm:pt modelId="{E55F953C-0948-4A46-A7FD-36FE3F959981}" type="pres">
      <dgm:prSet presAssocID="{71E79B69-4E42-4535-85D9-B3C95C4FED4D}" presName="hierChild3" presStyleCnt="0"/>
      <dgm:spPr/>
    </dgm:pt>
    <dgm:pt modelId="{EF080705-885C-4A5D-B8C7-8D68B56711D1}" type="pres">
      <dgm:prSet presAssocID="{3CDDA46C-3A22-4521-831A-38DE33C29DC8}" presName="Name19" presStyleLbl="parChTrans1D3" presStyleIdx="4" presStyleCnt="10"/>
      <dgm:spPr/>
    </dgm:pt>
    <dgm:pt modelId="{D4342BD5-E1B4-408B-848A-5A10631E5090}" type="pres">
      <dgm:prSet presAssocID="{5CCD7CDF-3B04-490F-8C77-AD6B5C9F2C18}" presName="Name21" presStyleCnt="0"/>
      <dgm:spPr/>
    </dgm:pt>
    <dgm:pt modelId="{836092B6-9EA3-4E72-8BA8-BCADC85894D9}" type="pres">
      <dgm:prSet presAssocID="{5CCD7CDF-3B04-490F-8C77-AD6B5C9F2C18}" presName="level2Shape" presStyleLbl="node3" presStyleIdx="4" presStyleCnt="10"/>
      <dgm:spPr/>
    </dgm:pt>
    <dgm:pt modelId="{08965B57-C568-4D39-BFA7-F5BEEC121B6D}" type="pres">
      <dgm:prSet presAssocID="{5CCD7CDF-3B04-490F-8C77-AD6B5C9F2C18}" presName="hierChild3" presStyleCnt="0"/>
      <dgm:spPr/>
    </dgm:pt>
    <dgm:pt modelId="{CA3C775E-DE44-4BF6-8BA1-09CF4BBFCFD7}" type="pres">
      <dgm:prSet presAssocID="{54841E66-D72C-4FDA-B552-B973D793F146}" presName="Name19" presStyleLbl="parChTrans1D2" presStyleIdx="2" presStyleCnt="5"/>
      <dgm:spPr/>
    </dgm:pt>
    <dgm:pt modelId="{BBA54B5D-BC04-4DA5-98D5-636DD93B5F5B}" type="pres">
      <dgm:prSet presAssocID="{3B661436-3273-48A3-975D-55F61C90E8B2}" presName="Name21" presStyleCnt="0"/>
      <dgm:spPr/>
    </dgm:pt>
    <dgm:pt modelId="{600B92BE-9D2E-42F7-9074-D29C0D6C18A7}" type="pres">
      <dgm:prSet presAssocID="{3B661436-3273-48A3-975D-55F61C90E8B2}" presName="level2Shape" presStyleLbl="node2" presStyleIdx="2" presStyleCnt="5"/>
      <dgm:spPr/>
    </dgm:pt>
    <dgm:pt modelId="{FCE7588F-757C-4FB6-9695-5A9DA975605A}" type="pres">
      <dgm:prSet presAssocID="{3B661436-3273-48A3-975D-55F61C90E8B2}" presName="hierChild3" presStyleCnt="0"/>
      <dgm:spPr/>
    </dgm:pt>
    <dgm:pt modelId="{1AE11F03-1846-4DAE-8B06-03A2C8342B97}" type="pres">
      <dgm:prSet presAssocID="{3C41A01F-8077-45FE-950F-43FFFF79708C}" presName="Name19" presStyleLbl="parChTrans1D3" presStyleIdx="5" presStyleCnt="10"/>
      <dgm:spPr/>
    </dgm:pt>
    <dgm:pt modelId="{1F2B32DC-7778-4FE5-A1F2-4BE842D7CD93}" type="pres">
      <dgm:prSet presAssocID="{CFB3C165-9CE5-4EB4-8973-BFB5F74F3170}" presName="Name21" presStyleCnt="0"/>
      <dgm:spPr/>
    </dgm:pt>
    <dgm:pt modelId="{724D8ACB-F575-48B1-AF29-E5CEA754017B}" type="pres">
      <dgm:prSet presAssocID="{CFB3C165-9CE5-4EB4-8973-BFB5F74F3170}" presName="level2Shape" presStyleLbl="node3" presStyleIdx="5" presStyleCnt="10"/>
      <dgm:spPr/>
    </dgm:pt>
    <dgm:pt modelId="{73200250-EED3-4229-A344-50459B73507B}" type="pres">
      <dgm:prSet presAssocID="{CFB3C165-9CE5-4EB4-8973-BFB5F74F3170}" presName="hierChild3" presStyleCnt="0"/>
      <dgm:spPr/>
    </dgm:pt>
    <dgm:pt modelId="{2D47D081-9CAA-48C3-895D-DDB851B9C7DB}" type="pres">
      <dgm:prSet presAssocID="{B89B955A-22B9-4D78-AD12-0150F35F1CD8}" presName="Name19" presStyleLbl="parChTrans1D2" presStyleIdx="3" presStyleCnt="5"/>
      <dgm:spPr/>
    </dgm:pt>
    <dgm:pt modelId="{A21C66FC-6C45-45CD-B407-04E901EC799C}" type="pres">
      <dgm:prSet presAssocID="{5A9D7856-0491-41BE-8B14-B6B9C2F90F71}" presName="Name21" presStyleCnt="0"/>
      <dgm:spPr/>
    </dgm:pt>
    <dgm:pt modelId="{8EA757D0-8DD8-408A-A296-32571A428447}" type="pres">
      <dgm:prSet presAssocID="{5A9D7856-0491-41BE-8B14-B6B9C2F90F71}" presName="level2Shape" presStyleLbl="node2" presStyleIdx="3" presStyleCnt="5"/>
      <dgm:spPr/>
    </dgm:pt>
    <dgm:pt modelId="{560A8FAF-261A-4385-A60A-2F1051AF9E7F}" type="pres">
      <dgm:prSet presAssocID="{5A9D7856-0491-41BE-8B14-B6B9C2F90F71}" presName="hierChild3" presStyleCnt="0"/>
      <dgm:spPr/>
    </dgm:pt>
    <dgm:pt modelId="{73003227-001A-4BCF-B127-56FC20287A0B}" type="pres">
      <dgm:prSet presAssocID="{63FE83AE-6816-46F7-B611-B0A026D3F385}" presName="Name19" presStyleLbl="parChTrans1D3" presStyleIdx="6" presStyleCnt="10"/>
      <dgm:spPr/>
    </dgm:pt>
    <dgm:pt modelId="{13CD579E-59A8-4DF3-935B-421BE752A817}" type="pres">
      <dgm:prSet presAssocID="{3DBDF7E8-423B-45A1-A64A-E9130F419520}" presName="Name21" presStyleCnt="0"/>
      <dgm:spPr/>
    </dgm:pt>
    <dgm:pt modelId="{4937595C-4820-4D8C-93E9-E244B7619117}" type="pres">
      <dgm:prSet presAssocID="{3DBDF7E8-423B-45A1-A64A-E9130F419520}" presName="level2Shape" presStyleLbl="node3" presStyleIdx="6" presStyleCnt="10"/>
      <dgm:spPr/>
    </dgm:pt>
    <dgm:pt modelId="{250D3AFA-9DA2-49B7-8B4E-81E13A718EFC}" type="pres">
      <dgm:prSet presAssocID="{3DBDF7E8-423B-45A1-A64A-E9130F419520}" presName="hierChild3" presStyleCnt="0"/>
      <dgm:spPr/>
    </dgm:pt>
    <dgm:pt modelId="{406806CC-A47A-43B8-AB73-822F75DF3A75}" type="pres">
      <dgm:prSet presAssocID="{8B885B28-A1D8-4936-B594-FCA7ABBDB3A1}" presName="Name19" presStyleLbl="parChTrans1D3" presStyleIdx="7" presStyleCnt="10"/>
      <dgm:spPr/>
    </dgm:pt>
    <dgm:pt modelId="{BFBE643C-D212-419D-9EC3-F5FACF87868C}" type="pres">
      <dgm:prSet presAssocID="{7B1D9114-D800-41C8-91E4-474A23078B10}" presName="Name21" presStyleCnt="0"/>
      <dgm:spPr/>
    </dgm:pt>
    <dgm:pt modelId="{906E6D8B-39A2-4EC2-9638-EE038A5F9033}" type="pres">
      <dgm:prSet presAssocID="{7B1D9114-D800-41C8-91E4-474A23078B10}" presName="level2Shape" presStyleLbl="node3" presStyleIdx="7" presStyleCnt="10"/>
      <dgm:spPr/>
    </dgm:pt>
    <dgm:pt modelId="{D99619F9-02F9-4E02-91DA-99963AD7237F}" type="pres">
      <dgm:prSet presAssocID="{7B1D9114-D800-41C8-91E4-474A23078B10}" presName="hierChild3" presStyleCnt="0"/>
      <dgm:spPr/>
    </dgm:pt>
    <dgm:pt modelId="{4CE2F655-F806-4801-8F74-F27B83D16FBF}" type="pres">
      <dgm:prSet presAssocID="{3896FBFC-A2A9-43DE-9772-C259E95EFC5F}" presName="Name19" presStyleLbl="parChTrans1D2" presStyleIdx="4" presStyleCnt="5"/>
      <dgm:spPr/>
    </dgm:pt>
    <dgm:pt modelId="{66B43410-480B-4692-AB81-CC9CAF56660B}" type="pres">
      <dgm:prSet presAssocID="{EB4DFCBC-9E26-4E8F-97FC-71A027F450BA}" presName="Name21" presStyleCnt="0"/>
      <dgm:spPr/>
    </dgm:pt>
    <dgm:pt modelId="{B094147A-839F-4E97-B8E5-B6F5EB9DF8F4}" type="pres">
      <dgm:prSet presAssocID="{EB4DFCBC-9E26-4E8F-97FC-71A027F450BA}" presName="level2Shape" presStyleLbl="node2" presStyleIdx="4" presStyleCnt="5"/>
      <dgm:spPr/>
    </dgm:pt>
    <dgm:pt modelId="{AE7CA16D-28EB-4C9F-98BA-41F10D986265}" type="pres">
      <dgm:prSet presAssocID="{EB4DFCBC-9E26-4E8F-97FC-71A027F450BA}" presName="hierChild3" presStyleCnt="0"/>
      <dgm:spPr/>
    </dgm:pt>
    <dgm:pt modelId="{53BBA59A-37D6-4ED7-8E35-4E8BF9F0BC3A}" type="pres">
      <dgm:prSet presAssocID="{8AEC2370-8506-4C4B-86AB-66937B9045E9}" presName="Name19" presStyleLbl="parChTrans1D3" presStyleIdx="8" presStyleCnt="10"/>
      <dgm:spPr/>
    </dgm:pt>
    <dgm:pt modelId="{9D471571-4F66-4591-9C7E-B9BF682282A9}" type="pres">
      <dgm:prSet presAssocID="{28CED49E-C794-41FC-B4DA-67A8D4D5CCEC}" presName="Name21" presStyleCnt="0"/>
      <dgm:spPr/>
    </dgm:pt>
    <dgm:pt modelId="{DBE9C572-A526-4698-936C-4F7968F8D427}" type="pres">
      <dgm:prSet presAssocID="{28CED49E-C794-41FC-B4DA-67A8D4D5CCEC}" presName="level2Shape" presStyleLbl="node3" presStyleIdx="8" presStyleCnt="10"/>
      <dgm:spPr/>
    </dgm:pt>
    <dgm:pt modelId="{ADA58850-5382-497F-8756-B449D614240F}" type="pres">
      <dgm:prSet presAssocID="{28CED49E-C794-41FC-B4DA-67A8D4D5CCEC}" presName="hierChild3" presStyleCnt="0"/>
      <dgm:spPr/>
    </dgm:pt>
    <dgm:pt modelId="{1CE52C9E-B832-4441-B99A-759E1D09DE77}" type="pres">
      <dgm:prSet presAssocID="{F4073305-5698-4C06-A764-115825440CD7}" presName="Name19" presStyleLbl="parChTrans1D3" presStyleIdx="9" presStyleCnt="10"/>
      <dgm:spPr/>
    </dgm:pt>
    <dgm:pt modelId="{37630F1C-0A60-4338-8DCD-FD7045B14FBB}" type="pres">
      <dgm:prSet presAssocID="{182170CD-4956-4158-B37E-8CBC6426231B}" presName="Name21" presStyleCnt="0"/>
      <dgm:spPr/>
    </dgm:pt>
    <dgm:pt modelId="{8FD232DD-A328-4B95-B6B6-A9BB7660C7C1}" type="pres">
      <dgm:prSet presAssocID="{182170CD-4956-4158-B37E-8CBC6426231B}" presName="level2Shape" presStyleLbl="node3" presStyleIdx="9" presStyleCnt="10"/>
      <dgm:spPr/>
    </dgm:pt>
    <dgm:pt modelId="{D2085773-B7F7-4F72-A4BF-400C18F7E5DA}" type="pres">
      <dgm:prSet presAssocID="{182170CD-4956-4158-B37E-8CBC6426231B}" presName="hierChild3" presStyleCnt="0"/>
      <dgm:spPr/>
    </dgm:pt>
    <dgm:pt modelId="{97B0A8D9-F186-4392-B028-0CC9738CAD8E}" type="pres">
      <dgm:prSet presAssocID="{E1591435-4936-4CAB-A701-EE0A815DC402}" presName="bgShapesFlow" presStyleCnt="0"/>
      <dgm:spPr/>
    </dgm:pt>
  </dgm:ptLst>
  <dgm:cxnLst>
    <dgm:cxn modelId="{1E7D1107-D035-4268-8E4A-4611AFF95BCB}" type="presOf" srcId="{CFB3C165-9CE5-4EB4-8973-BFB5F74F3170}" destId="{724D8ACB-F575-48B1-AF29-E5CEA754017B}" srcOrd="0" destOrd="0" presId="urn:microsoft.com/office/officeart/2005/8/layout/hierarchy6"/>
    <dgm:cxn modelId="{C8ADD908-8A9A-466B-A6E8-FFEF6D45AC86}" type="presOf" srcId="{8B885B28-A1D8-4936-B594-FCA7ABBDB3A1}" destId="{406806CC-A47A-43B8-AB73-822F75DF3A75}" srcOrd="0" destOrd="0" presId="urn:microsoft.com/office/officeart/2005/8/layout/hierarchy6"/>
    <dgm:cxn modelId="{A3DB1E09-2E18-418F-B34C-E1484452836C}" type="presOf" srcId="{3CDDA46C-3A22-4521-831A-38DE33C29DC8}" destId="{EF080705-885C-4A5D-B8C7-8D68B56711D1}" srcOrd="0" destOrd="0" presId="urn:microsoft.com/office/officeart/2005/8/layout/hierarchy6"/>
    <dgm:cxn modelId="{D1995009-4945-4F71-AF7A-E0568B18F401}" type="presOf" srcId="{8AEC2370-8506-4C4B-86AB-66937B9045E9}" destId="{53BBA59A-37D6-4ED7-8E35-4E8BF9F0BC3A}" srcOrd="0" destOrd="0" presId="urn:microsoft.com/office/officeart/2005/8/layout/hierarchy6"/>
    <dgm:cxn modelId="{F0A9A60E-E695-4E50-B2F9-FF48D15DDFDC}" srcId="{C11593CF-7C2D-4043-9680-8EBC64C37912}" destId="{5CCD7CDF-3B04-490F-8C77-AD6B5C9F2C18}" srcOrd="2" destOrd="0" parTransId="{3CDDA46C-3A22-4521-831A-38DE33C29DC8}" sibTransId="{2CF8DCE2-4ABB-4F1E-A399-6C0FEA7178BA}"/>
    <dgm:cxn modelId="{EF1DA719-E728-40B6-8613-EDBC552CF238}" srcId="{08A53DDE-D179-4B82-96DC-F4AE40A7CECC}" destId="{C11593CF-7C2D-4043-9680-8EBC64C37912}" srcOrd="1" destOrd="0" parTransId="{28EEA0B0-E251-4DB7-B209-607CA8417D32}" sibTransId="{690C9461-123B-43E2-8640-AB14E488C0B2}"/>
    <dgm:cxn modelId="{7B05581A-2438-4DA3-8DD8-0AF99B8D5A50}" srcId="{EB4DFCBC-9E26-4E8F-97FC-71A027F450BA}" destId="{182170CD-4956-4158-B37E-8CBC6426231B}" srcOrd="1" destOrd="0" parTransId="{F4073305-5698-4C06-A764-115825440CD7}" sibTransId="{637E740F-9D1A-4917-AA17-4EBC364A1AE9}"/>
    <dgm:cxn modelId="{5CF19F22-250A-421D-BD4C-4D8A6AFAD573}" type="presOf" srcId="{C11593CF-7C2D-4043-9680-8EBC64C37912}" destId="{0BA7488A-EAB7-4A30-BC86-9527DE14EF7A}" srcOrd="0" destOrd="0" presId="urn:microsoft.com/office/officeart/2005/8/layout/hierarchy6"/>
    <dgm:cxn modelId="{ABFE9A23-6249-4D80-9918-B95AF5C8EF57}" type="presOf" srcId="{653CEBD4-A73B-41C5-96DF-93D8E6913659}" destId="{9DC2A83E-5AD0-4492-BAB3-7EB45AF7D9DA}" srcOrd="0" destOrd="0" presId="urn:microsoft.com/office/officeart/2005/8/layout/hierarchy6"/>
    <dgm:cxn modelId="{B108BD26-56C0-4B1E-BCBF-620C6A90A025}" srcId="{E1591435-4936-4CAB-A701-EE0A815DC402}" destId="{08A53DDE-D179-4B82-96DC-F4AE40A7CECC}" srcOrd="0" destOrd="0" parTransId="{25C70934-C070-4085-9173-CACC972A38CE}" sibTransId="{E89E1BC8-AF79-46FA-BE23-F010FEB071F5}"/>
    <dgm:cxn modelId="{4B80BF3A-9A96-46E4-8FC2-9886182F7BC4}" type="presOf" srcId="{3B661436-3273-48A3-975D-55F61C90E8B2}" destId="{600B92BE-9D2E-42F7-9074-D29C0D6C18A7}" srcOrd="0" destOrd="0" presId="urn:microsoft.com/office/officeart/2005/8/layout/hierarchy6"/>
    <dgm:cxn modelId="{9394725C-8181-436E-AA08-F2EDCADC20B1}" type="presOf" srcId="{28EEA0B0-E251-4DB7-B209-607CA8417D32}" destId="{E411AA8E-50FF-47C6-B9F4-7A807DB7BB04}" srcOrd="0" destOrd="0" presId="urn:microsoft.com/office/officeart/2005/8/layout/hierarchy6"/>
    <dgm:cxn modelId="{34AC1E5F-7067-4D66-A24F-E72E780CBD75}" srcId="{08A53DDE-D179-4B82-96DC-F4AE40A7CECC}" destId="{3B7C3FCB-B405-4B1A-A4D7-B8688DB158D9}" srcOrd="0" destOrd="0" parTransId="{65C4B292-526D-481A-94D1-C358759E10FA}" sibTransId="{7F43454A-FFD1-4F34-A579-D86851E67C77}"/>
    <dgm:cxn modelId="{8FD0EA42-E9FB-47E1-BB68-EECC396D9FF4}" type="presOf" srcId="{B89B955A-22B9-4D78-AD12-0150F35F1CD8}" destId="{2D47D081-9CAA-48C3-895D-DDB851B9C7DB}" srcOrd="0" destOrd="0" presId="urn:microsoft.com/office/officeart/2005/8/layout/hierarchy6"/>
    <dgm:cxn modelId="{31B8E043-6632-407A-A4A2-879C2F0FA34E}" type="presOf" srcId="{B5571519-3811-4FE1-97BC-2F0B999AF2DA}" destId="{689ECAE7-BBD8-4274-B3FD-B98CAA3A80C0}" srcOrd="0" destOrd="0" presId="urn:microsoft.com/office/officeart/2005/8/layout/hierarchy6"/>
    <dgm:cxn modelId="{7D54A748-A43D-4676-BDE0-25BB02928D36}" type="presOf" srcId="{EDF3D396-B8AA-4259-9E65-90508F8B2DDF}" destId="{C73182FB-C912-4B1B-A5A2-673C19CA01D9}" srcOrd="0" destOrd="0" presId="urn:microsoft.com/office/officeart/2005/8/layout/hierarchy6"/>
    <dgm:cxn modelId="{D5AB1449-66FE-4224-A1A5-8B147D1AC584}" type="presOf" srcId="{71E79B69-4E42-4535-85D9-B3C95C4FED4D}" destId="{2B02BAE8-0246-44CB-86C5-79FD32686299}" srcOrd="0" destOrd="0" presId="urn:microsoft.com/office/officeart/2005/8/layout/hierarchy6"/>
    <dgm:cxn modelId="{4F56D06C-0C01-4B44-89C6-2DB1D16E5A4E}" type="presOf" srcId="{7B1D9114-D800-41C8-91E4-474A23078B10}" destId="{906E6D8B-39A2-4EC2-9638-EE038A5F9033}" srcOrd="0" destOrd="0" presId="urn:microsoft.com/office/officeart/2005/8/layout/hierarchy6"/>
    <dgm:cxn modelId="{0335BD76-560F-45F1-96D1-FD345BBFE895}" type="presOf" srcId="{5CCD7CDF-3B04-490F-8C77-AD6B5C9F2C18}" destId="{836092B6-9EA3-4E72-8BA8-BCADC85894D9}" srcOrd="0" destOrd="0" presId="urn:microsoft.com/office/officeart/2005/8/layout/hierarchy6"/>
    <dgm:cxn modelId="{2B191E78-EB2A-43B6-8DAD-ACC90E2284F1}" type="presOf" srcId="{3C41A01F-8077-45FE-950F-43FFFF79708C}" destId="{1AE11F03-1846-4DAE-8B06-03A2C8342B97}" srcOrd="0" destOrd="0" presId="urn:microsoft.com/office/officeart/2005/8/layout/hierarchy6"/>
    <dgm:cxn modelId="{C6BEAF59-4752-44B7-8C25-7E64DBEE61AD}" srcId="{C11593CF-7C2D-4043-9680-8EBC64C37912}" destId="{653CEBD4-A73B-41C5-96DF-93D8E6913659}" srcOrd="0" destOrd="0" parTransId="{ABBE88D9-A9AB-40BA-B49E-476126E8F33D}" sibTransId="{015C9EEA-54BE-43C7-9BAF-EBD67F81117C}"/>
    <dgm:cxn modelId="{D1D8C784-1CCD-4351-9F31-05F9C81102E3}" type="presOf" srcId="{08A53DDE-D179-4B82-96DC-F4AE40A7CECC}" destId="{F89D7182-8826-481E-B9D3-473B5FC3F0C8}" srcOrd="0" destOrd="0" presId="urn:microsoft.com/office/officeart/2005/8/layout/hierarchy6"/>
    <dgm:cxn modelId="{56FE178B-2F73-4DFE-81F5-A6A075842A68}" type="presOf" srcId="{46AAB46F-45A1-4EF7-9A80-879121130733}" destId="{43C0AE9B-30EB-4D53-8804-C692B8E6BCBE}" srcOrd="0" destOrd="0" presId="urn:microsoft.com/office/officeart/2005/8/layout/hierarchy6"/>
    <dgm:cxn modelId="{D2C9828D-AD71-4066-902E-42868010F9FB}" type="presOf" srcId="{65C4B292-526D-481A-94D1-C358759E10FA}" destId="{04EB0C56-8BCC-4785-A7C5-BA42DC8CBF6D}" srcOrd="0" destOrd="0" presId="urn:microsoft.com/office/officeart/2005/8/layout/hierarchy6"/>
    <dgm:cxn modelId="{D999D994-BBC5-4ADD-BB2A-B614FD303515}" type="presOf" srcId="{54841E66-D72C-4FDA-B552-B973D793F146}" destId="{CA3C775E-DE44-4BF6-8BA1-09CF4BBFCFD7}" srcOrd="0" destOrd="0" presId="urn:microsoft.com/office/officeart/2005/8/layout/hierarchy6"/>
    <dgm:cxn modelId="{74BB9795-20D5-4213-92FE-FD62C37C7572}" srcId="{EB4DFCBC-9E26-4E8F-97FC-71A027F450BA}" destId="{28CED49E-C794-41FC-B4DA-67A8D4D5CCEC}" srcOrd="0" destOrd="0" parTransId="{8AEC2370-8506-4C4B-86AB-66937B9045E9}" sibTransId="{7980AFD1-1076-4595-B44F-5EF28473B4D5}"/>
    <dgm:cxn modelId="{697DBC96-B3EB-4FCA-A997-4E0781107E12}" srcId="{3B661436-3273-48A3-975D-55F61C90E8B2}" destId="{CFB3C165-9CE5-4EB4-8973-BFB5F74F3170}" srcOrd="0" destOrd="0" parTransId="{3C41A01F-8077-45FE-950F-43FFFF79708C}" sibTransId="{37477684-AF34-4BA3-8424-3CCA068C0CE3}"/>
    <dgm:cxn modelId="{58CD289B-DD8D-450F-ACE0-C4D7F3F3C2EB}" srcId="{5A9D7856-0491-41BE-8B14-B6B9C2F90F71}" destId="{3DBDF7E8-423B-45A1-A64A-E9130F419520}" srcOrd="0" destOrd="0" parTransId="{63FE83AE-6816-46F7-B611-B0A026D3F385}" sibTransId="{F25E5156-8967-4849-9A8A-14C3D4878052}"/>
    <dgm:cxn modelId="{E0EBDA9E-CC7B-4143-B268-5477FCC160AB}" type="presOf" srcId="{E1591435-4936-4CAB-A701-EE0A815DC402}" destId="{27D5D6CC-5E53-49D0-88C4-580B6DF34CD5}" srcOrd="0" destOrd="0" presId="urn:microsoft.com/office/officeart/2005/8/layout/hierarchy6"/>
    <dgm:cxn modelId="{258BC39F-B74F-47B9-95F5-CAE24A2F54EE}" srcId="{5A9D7856-0491-41BE-8B14-B6B9C2F90F71}" destId="{7B1D9114-D800-41C8-91E4-474A23078B10}" srcOrd="1" destOrd="0" parTransId="{8B885B28-A1D8-4936-B594-FCA7ABBDB3A1}" sibTransId="{8C09FC11-0DE7-45ED-9D49-653F80FA209E}"/>
    <dgm:cxn modelId="{44F65EB0-DC9F-40FE-9823-E2F66F86C688}" type="presOf" srcId="{EB4DFCBC-9E26-4E8F-97FC-71A027F450BA}" destId="{B094147A-839F-4E97-B8E5-B6F5EB9DF8F4}" srcOrd="0" destOrd="0" presId="urn:microsoft.com/office/officeart/2005/8/layout/hierarchy6"/>
    <dgm:cxn modelId="{2DF852B5-01EE-4A00-AD9F-5134CEF1A1EF}" srcId="{08A53DDE-D179-4B82-96DC-F4AE40A7CECC}" destId="{5A9D7856-0491-41BE-8B14-B6B9C2F90F71}" srcOrd="3" destOrd="0" parTransId="{B89B955A-22B9-4D78-AD12-0150F35F1CD8}" sibTransId="{902993CC-D5E8-4829-BA95-02210D66D0F4}"/>
    <dgm:cxn modelId="{D310BEBD-8010-4BB5-BAB8-1F991CDBD15E}" type="presOf" srcId="{3B7C3FCB-B405-4B1A-A4D7-B8688DB158D9}" destId="{9AAD37C9-1709-440D-A9DC-A34C3A345667}" srcOrd="0" destOrd="0" presId="urn:microsoft.com/office/officeart/2005/8/layout/hierarchy6"/>
    <dgm:cxn modelId="{7872CDBE-251C-4BF3-9CA0-BB033CA04C05}" srcId="{3B7C3FCB-B405-4B1A-A4D7-B8688DB158D9}" destId="{EDF3D396-B8AA-4259-9E65-90508F8B2DDF}" srcOrd="0" destOrd="0" parTransId="{B5571519-3811-4FE1-97BC-2F0B999AF2DA}" sibTransId="{539623C3-920C-4A0F-A72C-FC2D158AE67D}"/>
    <dgm:cxn modelId="{A6D4E7C1-DE6F-4116-8DE5-6688F2F02FD3}" type="presOf" srcId="{ABBE88D9-A9AB-40BA-B49E-476126E8F33D}" destId="{D9B78673-0449-4C16-8E2A-33664994F2D5}" srcOrd="0" destOrd="0" presId="urn:microsoft.com/office/officeart/2005/8/layout/hierarchy6"/>
    <dgm:cxn modelId="{731D04C6-6262-4708-BFAF-9BF834624E35}" type="presOf" srcId="{63FE83AE-6816-46F7-B611-B0A026D3F385}" destId="{73003227-001A-4BCF-B127-56FC20287A0B}" srcOrd="0" destOrd="0" presId="urn:microsoft.com/office/officeart/2005/8/layout/hierarchy6"/>
    <dgm:cxn modelId="{CF76E0C9-75BE-40E2-AC14-9DC582655F8E}" type="presOf" srcId="{3896FBFC-A2A9-43DE-9772-C259E95EFC5F}" destId="{4CE2F655-F806-4801-8F74-F27B83D16FBF}" srcOrd="0" destOrd="0" presId="urn:microsoft.com/office/officeart/2005/8/layout/hierarchy6"/>
    <dgm:cxn modelId="{DDD4E3CA-7B38-4953-955B-56F45615A141}" srcId="{3B7C3FCB-B405-4B1A-A4D7-B8688DB158D9}" destId="{291CC8AA-3442-4A55-BF61-732777B4D944}" srcOrd="1" destOrd="0" parTransId="{46AAB46F-45A1-4EF7-9A80-879121130733}" sibTransId="{C0F5B791-B7B0-4069-BBFE-F381962B5B68}"/>
    <dgm:cxn modelId="{905538D0-D067-4EE5-8E90-3491B5363E64}" type="presOf" srcId="{28CED49E-C794-41FC-B4DA-67A8D4D5CCEC}" destId="{DBE9C572-A526-4698-936C-4F7968F8D427}" srcOrd="0" destOrd="0" presId="urn:microsoft.com/office/officeart/2005/8/layout/hierarchy6"/>
    <dgm:cxn modelId="{F9B2F3D3-D97F-494E-AE5C-1D171FB55BE2}" type="presOf" srcId="{291CC8AA-3442-4A55-BF61-732777B4D944}" destId="{CD1FF361-BE51-449E-B918-5E8E83D98DD6}" srcOrd="0" destOrd="0" presId="urn:microsoft.com/office/officeart/2005/8/layout/hierarchy6"/>
    <dgm:cxn modelId="{9A9C58D4-871E-47F3-BC0A-9BE39E475BBB}" type="presOf" srcId="{3DE613BE-7E6B-44BF-AF03-B5A22FFE40DC}" destId="{5C0B9ABA-3094-41AB-9327-CEC6FA0CFDD9}" srcOrd="0" destOrd="0" presId="urn:microsoft.com/office/officeart/2005/8/layout/hierarchy6"/>
    <dgm:cxn modelId="{9F201DD6-C691-4681-980E-5892825D2D7A}" type="presOf" srcId="{F4073305-5698-4C06-A764-115825440CD7}" destId="{1CE52C9E-B832-4441-B99A-759E1D09DE77}" srcOrd="0" destOrd="0" presId="urn:microsoft.com/office/officeart/2005/8/layout/hierarchy6"/>
    <dgm:cxn modelId="{53B088E5-4214-45D7-B70B-632350D42441}" type="presOf" srcId="{5A9D7856-0491-41BE-8B14-B6B9C2F90F71}" destId="{8EA757D0-8DD8-408A-A296-32571A428447}" srcOrd="0" destOrd="0" presId="urn:microsoft.com/office/officeart/2005/8/layout/hierarchy6"/>
    <dgm:cxn modelId="{3CF6C7E9-73AD-4CD8-B3F0-3A5010C93664}" srcId="{C11593CF-7C2D-4043-9680-8EBC64C37912}" destId="{71E79B69-4E42-4535-85D9-B3C95C4FED4D}" srcOrd="1" destOrd="0" parTransId="{3DE613BE-7E6B-44BF-AF03-B5A22FFE40DC}" sibTransId="{9A932ABB-A0BB-4F85-8C72-526D9C9C9E90}"/>
    <dgm:cxn modelId="{9DE2EAE9-F827-4D48-A1A1-DB31569B4352}" type="presOf" srcId="{182170CD-4956-4158-B37E-8CBC6426231B}" destId="{8FD232DD-A328-4B95-B6B6-A9BB7660C7C1}" srcOrd="0" destOrd="0" presId="urn:microsoft.com/office/officeart/2005/8/layout/hierarchy6"/>
    <dgm:cxn modelId="{F06611ED-A529-4932-A00E-389C62B0A2A6}" srcId="{08A53DDE-D179-4B82-96DC-F4AE40A7CECC}" destId="{3B661436-3273-48A3-975D-55F61C90E8B2}" srcOrd="2" destOrd="0" parTransId="{54841E66-D72C-4FDA-B552-B973D793F146}" sibTransId="{95754BF0-02A3-4253-B0B8-4012E4994A95}"/>
    <dgm:cxn modelId="{D5A336F7-1FE2-4EB3-963E-7DC8586898A6}" type="presOf" srcId="{3DBDF7E8-423B-45A1-A64A-E9130F419520}" destId="{4937595C-4820-4D8C-93E9-E244B7619117}" srcOrd="0" destOrd="0" presId="urn:microsoft.com/office/officeart/2005/8/layout/hierarchy6"/>
    <dgm:cxn modelId="{A5F8C2F8-0B0A-4541-BF75-BBF5DF132922}" srcId="{08A53DDE-D179-4B82-96DC-F4AE40A7CECC}" destId="{EB4DFCBC-9E26-4E8F-97FC-71A027F450BA}" srcOrd="4" destOrd="0" parTransId="{3896FBFC-A2A9-43DE-9772-C259E95EFC5F}" sibTransId="{7FBC9C92-DB77-4BDA-B65C-5EE3CAA738FF}"/>
    <dgm:cxn modelId="{8605AB16-3599-4BB3-BF67-DC657DB1E73D}" type="presParOf" srcId="{27D5D6CC-5E53-49D0-88C4-580B6DF34CD5}" destId="{1CC62EA4-DFA4-4008-B357-A23416421BD1}" srcOrd="0" destOrd="0" presId="urn:microsoft.com/office/officeart/2005/8/layout/hierarchy6"/>
    <dgm:cxn modelId="{2A569864-0435-43CB-9DCB-5A8FD9DD1EDC}" type="presParOf" srcId="{1CC62EA4-DFA4-4008-B357-A23416421BD1}" destId="{334D231E-B6A0-4081-BA23-A1667BB5BC19}" srcOrd="0" destOrd="0" presId="urn:microsoft.com/office/officeart/2005/8/layout/hierarchy6"/>
    <dgm:cxn modelId="{207987AF-4632-4DD4-AFAA-2F53F8EA6149}" type="presParOf" srcId="{334D231E-B6A0-4081-BA23-A1667BB5BC19}" destId="{61EAA763-A05E-4816-94DF-97E0CF8216D5}" srcOrd="0" destOrd="0" presId="urn:microsoft.com/office/officeart/2005/8/layout/hierarchy6"/>
    <dgm:cxn modelId="{3175977E-2887-4583-9EF2-E5A11A308537}" type="presParOf" srcId="{61EAA763-A05E-4816-94DF-97E0CF8216D5}" destId="{F89D7182-8826-481E-B9D3-473B5FC3F0C8}" srcOrd="0" destOrd="0" presId="urn:microsoft.com/office/officeart/2005/8/layout/hierarchy6"/>
    <dgm:cxn modelId="{0576A6B6-06BB-4763-B0BF-4217B0A58055}" type="presParOf" srcId="{61EAA763-A05E-4816-94DF-97E0CF8216D5}" destId="{E3009E89-97FD-4525-B2DF-06AB632D405B}" srcOrd="1" destOrd="0" presId="urn:microsoft.com/office/officeart/2005/8/layout/hierarchy6"/>
    <dgm:cxn modelId="{7F9A15B2-4606-42D4-8FE0-2154EBCD1178}" type="presParOf" srcId="{E3009E89-97FD-4525-B2DF-06AB632D405B}" destId="{04EB0C56-8BCC-4785-A7C5-BA42DC8CBF6D}" srcOrd="0" destOrd="0" presId="urn:microsoft.com/office/officeart/2005/8/layout/hierarchy6"/>
    <dgm:cxn modelId="{178DE862-6BEC-4F3A-A77C-76D50D968B12}" type="presParOf" srcId="{E3009E89-97FD-4525-B2DF-06AB632D405B}" destId="{3FADDE3E-C736-4A47-A396-25336FAECECC}" srcOrd="1" destOrd="0" presId="urn:microsoft.com/office/officeart/2005/8/layout/hierarchy6"/>
    <dgm:cxn modelId="{94D6E26E-BB7E-43A1-A453-99E53B7812C2}" type="presParOf" srcId="{3FADDE3E-C736-4A47-A396-25336FAECECC}" destId="{9AAD37C9-1709-440D-A9DC-A34C3A345667}" srcOrd="0" destOrd="0" presId="urn:microsoft.com/office/officeart/2005/8/layout/hierarchy6"/>
    <dgm:cxn modelId="{25DCC32D-A913-4125-84AF-98DA58CA385C}" type="presParOf" srcId="{3FADDE3E-C736-4A47-A396-25336FAECECC}" destId="{149E9B54-CA64-45D8-942C-1123F9857CFE}" srcOrd="1" destOrd="0" presId="urn:microsoft.com/office/officeart/2005/8/layout/hierarchy6"/>
    <dgm:cxn modelId="{6671F9CB-80EF-4DAA-9C0D-2C1D215E4813}" type="presParOf" srcId="{149E9B54-CA64-45D8-942C-1123F9857CFE}" destId="{689ECAE7-BBD8-4274-B3FD-B98CAA3A80C0}" srcOrd="0" destOrd="0" presId="urn:microsoft.com/office/officeart/2005/8/layout/hierarchy6"/>
    <dgm:cxn modelId="{D1F8A9AC-F916-474E-88A6-B4DB7387DCA1}" type="presParOf" srcId="{149E9B54-CA64-45D8-942C-1123F9857CFE}" destId="{9CCD1AA7-4A0D-4212-B8F3-835D8EA86696}" srcOrd="1" destOrd="0" presId="urn:microsoft.com/office/officeart/2005/8/layout/hierarchy6"/>
    <dgm:cxn modelId="{D6F001D7-8CC3-40AF-B927-EB5E6B678A22}" type="presParOf" srcId="{9CCD1AA7-4A0D-4212-B8F3-835D8EA86696}" destId="{C73182FB-C912-4B1B-A5A2-673C19CA01D9}" srcOrd="0" destOrd="0" presId="urn:microsoft.com/office/officeart/2005/8/layout/hierarchy6"/>
    <dgm:cxn modelId="{F5763B53-0CE1-4E96-A25C-73A877F03A9D}" type="presParOf" srcId="{9CCD1AA7-4A0D-4212-B8F3-835D8EA86696}" destId="{8A9E1C54-F96A-49D0-9CA2-FDB0C9880BC5}" srcOrd="1" destOrd="0" presId="urn:microsoft.com/office/officeart/2005/8/layout/hierarchy6"/>
    <dgm:cxn modelId="{4CAAAD4C-6E70-4FBD-AC7D-264EE54918FF}" type="presParOf" srcId="{149E9B54-CA64-45D8-942C-1123F9857CFE}" destId="{43C0AE9B-30EB-4D53-8804-C692B8E6BCBE}" srcOrd="2" destOrd="0" presId="urn:microsoft.com/office/officeart/2005/8/layout/hierarchy6"/>
    <dgm:cxn modelId="{1BA508B4-9DE4-4CC0-BF27-9ED41750D43E}" type="presParOf" srcId="{149E9B54-CA64-45D8-942C-1123F9857CFE}" destId="{FF6CFEF3-5674-4E20-94C4-95C1272325EE}" srcOrd="3" destOrd="0" presId="urn:microsoft.com/office/officeart/2005/8/layout/hierarchy6"/>
    <dgm:cxn modelId="{940EBA11-9CAC-4245-ADE9-7CDC275166AC}" type="presParOf" srcId="{FF6CFEF3-5674-4E20-94C4-95C1272325EE}" destId="{CD1FF361-BE51-449E-B918-5E8E83D98DD6}" srcOrd="0" destOrd="0" presId="urn:microsoft.com/office/officeart/2005/8/layout/hierarchy6"/>
    <dgm:cxn modelId="{1EBE898E-132F-42FC-B135-0E4E67CB55FF}" type="presParOf" srcId="{FF6CFEF3-5674-4E20-94C4-95C1272325EE}" destId="{5F382BE6-B238-40ED-8395-659C9E485640}" srcOrd="1" destOrd="0" presId="urn:microsoft.com/office/officeart/2005/8/layout/hierarchy6"/>
    <dgm:cxn modelId="{F77DF661-89C2-4AA5-A9D8-5620ADBD6D56}" type="presParOf" srcId="{E3009E89-97FD-4525-B2DF-06AB632D405B}" destId="{E411AA8E-50FF-47C6-B9F4-7A807DB7BB04}" srcOrd="2" destOrd="0" presId="urn:microsoft.com/office/officeart/2005/8/layout/hierarchy6"/>
    <dgm:cxn modelId="{E3BD4D01-709C-4856-9E29-D67866740309}" type="presParOf" srcId="{E3009E89-97FD-4525-B2DF-06AB632D405B}" destId="{D0D45155-9D7D-4186-BFB4-C582EDD08F12}" srcOrd="3" destOrd="0" presId="urn:microsoft.com/office/officeart/2005/8/layout/hierarchy6"/>
    <dgm:cxn modelId="{FCA954D9-A442-4AA3-8D6C-83579F521ADA}" type="presParOf" srcId="{D0D45155-9D7D-4186-BFB4-C582EDD08F12}" destId="{0BA7488A-EAB7-4A30-BC86-9527DE14EF7A}" srcOrd="0" destOrd="0" presId="urn:microsoft.com/office/officeart/2005/8/layout/hierarchy6"/>
    <dgm:cxn modelId="{7D53198D-C924-492C-9E9A-F6536505AEBF}" type="presParOf" srcId="{D0D45155-9D7D-4186-BFB4-C582EDD08F12}" destId="{FA789D86-F070-4564-B7B0-FEAA908E479D}" srcOrd="1" destOrd="0" presId="urn:microsoft.com/office/officeart/2005/8/layout/hierarchy6"/>
    <dgm:cxn modelId="{80CCA370-9BEE-49ED-94F0-2E69F5C71F02}" type="presParOf" srcId="{FA789D86-F070-4564-B7B0-FEAA908E479D}" destId="{D9B78673-0449-4C16-8E2A-33664994F2D5}" srcOrd="0" destOrd="0" presId="urn:microsoft.com/office/officeart/2005/8/layout/hierarchy6"/>
    <dgm:cxn modelId="{77A15E64-EA05-4FE6-828C-2627CC9C9AFF}" type="presParOf" srcId="{FA789D86-F070-4564-B7B0-FEAA908E479D}" destId="{336B8AF5-4EEA-40CB-AD81-81C8C7E55276}" srcOrd="1" destOrd="0" presId="urn:microsoft.com/office/officeart/2005/8/layout/hierarchy6"/>
    <dgm:cxn modelId="{466F290C-1E6C-48E0-AD59-0BBE109D7111}" type="presParOf" srcId="{336B8AF5-4EEA-40CB-AD81-81C8C7E55276}" destId="{9DC2A83E-5AD0-4492-BAB3-7EB45AF7D9DA}" srcOrd="0" destOrd="0" presId="urn:microsoft.com/office/officeart/2005/8/layout/hierarchy6"/>
    <dgm:cxn modelId="{128295B7-0E78-4F03-BACA-C875B8DFB521}" type="presParOf" srcId="{336B8AF5-4EEA-40CB-AD81-81C8C7E55276}" destId="{C2E39AD2-7F2D-4AD1-B716-48D953D0C1D8}" srcOrd="1" destOrd="0" presId="urn:microsoft.com/office/officeart/2005/8/layout/hierarchy6"/>
    <dgm:cxn modelId="{4979A952-DC45-40D7-85FE-D38DE1944CB0}" type="presParOf" srcId="{FA789D86-F070-4564-B7B0-FEAA908E479D}" destId="{5C0B9ABA-3094-41AB-9327-CEC6FA0CFDD9}" srcOrd="2" destOrd="0" presId="urn:microsoft.com/office/officeart/2005/8/layout/hierarchy6"/>
    <dgm:cxn modelId="{3C1D6476-29CD-479C-9033-AEF3A6F91BB8}" type="presParOf" srcId="{FA789D86-F070-4564-B7B0-FEAA908E479D}" destId="{7F87E378-E241-4AB2-8E52-D55B0F5E0473}" srcOrd="3" destOrd="0" presId="urn:microsoft.com/office/officeart/2005/8/layout/hierarchy6"/>
    <dgm:cxn modelId="{4CABF708-922B-42BA-A70B-0E195A47F29F}" type="presParOf" srcId="{7F87E378-E241-4AB2-8E52-D55B0F5E0473}" destId="{2B02BAE8-0246-44CB-86C5-79FD32686299}" srcOrd="0" destOrd="0" presId="urn:microsoft.com/office/officeart/2005/8/layout/hierarchy6"/>
    <dgm:cxn modelId="{46AA9A12-8DD8-4FD8-A211-B4CAABF31225}" type="presParOf" srcId="{7F87E378-E241-4AB2-8E52-D55B0F5E0473}" destId="{E55F953C-0948-4A46-A7FD-36FE3F959981}" srcOrd="1" destOrd="0" presId="urn:microsoft.com/office/officeart/2005/8/layout/hierarchy6"/>
    <dgm:cxn modelId="{A05BD52F-F2E1-443C-B46E-40A0853D955A}" type="presParOf" srcId="{FA789D86-F070-4564-B7B0-FEAA908E479D}" destId="{EF080705-885C-4A5D-B8C7-8D68B56711D1}" srcOrd="4" destOrd="0" presId="urn:microsoft.com/office/officeart/2005/8/layout/hierarchy6"/>
    <dgm:cxn modelId="{B31E3792-621D-4A02-8E92-65AA660CD86D}" type="presParOf" srcId="{FA789D86-F070-4564-B7B0-FEAA908E479D}" destId="{D4342BD5-E1B4-408B-848A-5A10631E5090}" srcOrd="5" destOrd="0" presId="urn:microsoft.com/office/officeart/2005/8/layout/hierarchy6"/>
    <dgm:cxn modelId="{B5042584-610C-4010-8364-351FE751C223}" type="presParOf" srcId="{D4342BD5-E1B4-408B-848A-5A10631E5090}" destId="{836092B6-9EA3-4E72-8BA8-BCADC85894D9}" srcOrd="0" destOrd="0" presId="urn:microsoft.com/office/officeart/2005/8/layout/hierarchy6"/>
    <dgm:cxn modelId="{CBCBBA88-1C51-48EA-AA64-6779B34C0CBA}" type="presParOf" srcId="{D4342BD5-E1B4-408B-848A-5A10631E5090}" destId="{08965B57-C568-4D39-BFA7-F5BEEC121B6D}" srcOrd="1" destOrd="0" presId="urn:microsoft.com/office/officeart/2005/8/layout/hierarchy6"/>
    <dgm:cxn modelId="{C1EBA9D5-E697-4546-B137-6899166FB965}" type="presParOf" srcId="{E3009E89-97FD-4525-B2DF-06AB632D405B}" destId="{CA3C775E-DE44-4BF6-8BA1-09CF4BBFCFD7}" srcOrd="4" destOrd="0" presId="urn:microsoft.com/office/officeart/2005/8/layout/hierarchy6"/>
    <dgm:cxn modelId="{45967BE2-EFB8-4240-9072-6B1AEB3A1A07}" type="presParOf" srcId="{E3009E89-97FD-4525-B2DF-06AB632D405B}" destId="{BBA54B5D-BC04-4DA5-98D5-636DD93B5F5B}" srcOrd="5" destOrd="0" presId="urn:microsoft.com/office/officeart/2005/8/layout/hierarchy6"/>
    <dgm:cxn modelId="{B9918C32-4898-4640-9898-51D1AFCC858A}" type="presParOf" srcId="{BBA54B5D-BC04-4DA5-98D5-636DD93B5F5B}" destId="{600B92BE-9D2E-42F7-9074-D29C0D6C18A7}" srcOrd="0" destOrd="0" presId="urn:microsoft.com/office/officeart/2005/8/layout/hierarchy6"/>
    <dgm:cxn modelId="{942936DF-3A30-4DCB-B4E2-0B48545A92D2}" type="presParOf" srcId="{BBA54B5D-BC04-4DA5-98D5-636DD93B5F5B}" destId="{FCE7588F-757C-4FB6-9695-5A9DA975605A}" srcOrd="1" destOrd="0" presId="urn:microsoft.com/office/officeart/2005/8/layout/hierarchy6"/>
    <dgm:cxn modelId="{976DCEBB-C3AD-4409-9C22-480656611706}" type="presParOf" srcId="{FCE7588F-757C-4FB6-9695-5A9DA975605A}" destId="{1AE11F03-1846-4DAE-8B06-03A2C8342B97}" srcOrd="0" destOrd="0" presId="urn:microsoft.com/office/officeart/2005/8/layout/hierarchy6"/>
    <dgm:cxn modelId="{7FB2CE0B-22CE-4BEF-979B-74A6D2F568C5}" type="presParOf" srcId="{FCE7588F-757C-4FB6-9695-5A9DA975605A}" destId="{1F2B32DC-7778-4FE5-A1F2-4BE842D7CD93}" srcOrd="1" destOrd="0" presId="urn:microsoft.com/office/officeart/2005/8/layout/hierarchy6"/>
    <dgm:cxn modelId="{033A7B76-3398-484F-87FE-2AEC95F4F141}" type="presParOf" srcId="{1F2B32DC-7778-4FE5-A1F2-4BE842D7CD93}" destId="{724D8ACB-F575-48B1-AF29-E5CEA754017B}" srcOrd="0" destOrd="0" presId="urn:microsoft.com/office/officeart/2005/8/layout/hierarchy6"/>
    <dgm:cxn modelId="{CA16A400-A812-47CB-9EFA-23F34AA831C1}" type="presParOf" srcId="{1F2B32DC-7778-4FE5-A1F2-4BE842D7CD93}" destId="{73200250-EED3-4229-A344-50459B73507B}" srcOrd="1" destOrd="0" presId="urn:microsoft.com/office/officeart/2005/8/layout/hierarchy6"/>
    <dgm:cxn modelId="{3743E843-13BD-4EBA-928C-C59F6EE38B2D}" type="presParOf" srcId="{E3009E89-97FD-4525-B2DF-06AB632D405B}" destId="{2D47D081-9CAA-48C3-895D-DDB851B9C7DB}" srcOrd="6" destOrd="0" presId="urn:microsoft.com/office/officeart/2005/8/layout/hierarchy6"/>
    <dgm:cxn modelId="{CF4E29D9-3982-4A22-A24E-B08DABDC5410}" type="presParOf" srcId="{E3009E89-97FD-4525-B2DF-06AB632D405B}" destId="{A21C66FC-6C45-45CD-B407-04E901EC799C}" srcOrd="7" destOrd="0" presId="urn:microsoft.com/office/officeart/2005/8/layout/hierarchy6"/>
    <dgm:cxn modelId="{0773C218-BF3C-4067-AEDE-441DCF4D4E10}" type="presParOf" srcId="{A21C66FC-6C45-45CD-B407-04E901EC799C}" destId="{8EA757D0-8DD8-408A-A296-32571A428447}" srcOrd="0" destOrd="0" presId="urn:microsoft.com/office/officeart/2005/8/layout/hierarchy6"/>
    <dgm:cxn modelId="{BC9C0502-C6B7-47F3-B367-64EB36172361}" type="presParOf" srcId="{A21C66FC-6C45-45CD-B407-04E901EC799C}" destId="{560A8FAF-261A-4385-A60A-2F1051AF9E7F}" srcOrd="1" destOrd="0" presId="urn:microsoft.com/office/officeart/2005/8/layout/hierarchy6"/>
    <dgm:cxn modelId="{D275E5D8-DEBA-475A-B7A1-890CF6530A06}" type="presParOf" srcId="{560A8FAF-261A-4385-A60A-2F1051AF9E7F}" destId="{73003227-001A-4BCF-B127-56FC20287A0B}" srcOrd="0" destOrd="0" presId="urn:microsoft.com/office/officeart/2005/8/layout/hierarchy6"/>
    <dgm:cxn modelId="{119E6892-DF0E-4878-810C-AD9FA9F17FBD}" type="presParOf" srcId="{560A8FAF-261A-4385-A60A-2F1051AF9E7F}" destId="{13CD579E-59A8-4DF3-935B-421BE752A817}" srcOrd="1" destOrd="0" presId="urn:microsoft.com/office/officeart/2005/8/layout/hierarchy6"/>
    <dgm:cxn modelId="{042C34EC-D36F-4C11-B2FC-DA259544ACEF}" type="presParOf" srcId="{13CD579E-59A8-4DF3-935B-421BE752A817}" destId="{4937595C-4820-4D8C-93E9-E244B7619117}" srcOrd="0" destOrd="0" presId="urn:microsoft.com/office/officeart/2005/8/layout/hierarchy6"/>
    <dgm:cxn modelId="{E52C6695-7F5E-46D9-A978-94734C1F7B84}" type="presParOf" srcId="{13CD579E-59A8-4DF3-935B-421BE752A817}" destId="{250D3AFA-9DA2-49B7-8B4E-81E13A718EFC}" srcOrd="1" destOrd="0" presId="urn:microsoft.com/office/officeart/2005/8/layout/hierarchy6"/>
    <dgm:cxn modelId="{3AADAFE0-10F3-4808-B47A-46FD04ABF841}" type="presParOf" srcId="{560A8FAF-261A-4385-A60A-2F1051AF9E7F}" destId="{406806CC-A47A-43B8-AB73-822F75DF3A75}" srcOrd="2" destOrd="0" presId="urn:microsoft.com/office/officeart/2005/8/layout/hierarchy6"/>
    <dgm:cxn modelId="{2DA0A9C3-BF85-45B6-A558-6F77B6B447A0}" type="presParOf" srcId="{560A8FAF-261A-4385-A60A-2F1051AF9E7F}" destId="{BFBE643C-D212-419D-9EC3-F5FACF87868C}" srcOrd="3" destOrd="0" presId="urn:microsoft.com/office/officeart/2005/8/layout/hierarchy6"/>
    <dgm:cxn modelId="{255A082E-C36E-4DDB-A972-083535893689}" type="presParOf" srcId="{BFBE643C-D212-419D-9EC3-F5FACF87868C}" destId="{906E6D8B-39A2-4EC2-9638-EE038A5F9033}" srcOrd="0" destOrd="0" presId="urn:microsoft.com/office/officeart/2005/8/layout/hierarchy6"/>
    <dgm:cxn modelId="{10615E13-DE37-45FE-9B30-B4696E2FF67E}" type="presParOf" srcId="{BFBE643C-D212-419D-9EC3-F5FACF87868C}" destId="{D99619F9-02F9-4E02-91DA-99963AD7237F}" srcOrd="1" destOrd="0" presId="urn:microsoft.com/office/officeart/2005/8/layout/hierarchy6"/>
    <dgm:cxn modelId="{D4AC4200-501F-41E6-A3F6-FA6078C714F8}" type="presParOf" srcId="{E3009E89-97FD-4525-B2DF-06AB632D405B}" destId="{4CE2F655-F806-4801-8F74-F27B83D16FBF}" srcOrd="8" destOrd="0" presId="urn:microsoft.com/office/officeart/2005/8/layout/hierarchy6"/>
    <dgm:cxn modelId="{3DF50927-CFDA-4CF2-9BB1-3BE90C6C79EB}" type="presParOf" srcId="{E3009E89-97FD-4525-B2DF-06AB632D405B}" destId="{66B43410-480B-4692-AB81-CC9CAF56660B}" srcOrd="9" destOrd="0" presId="urn:microsoft.com/office/officeart/2005/8/layout/hierarchy6"/>
    <dgm:cxn modelId="{4F675AEB-1AAE-4F2B-B554-4A8BEC4D022D}" type="presParOf" srcId="{66B43410-480B-4692-AB81-CC9CAF56660B}" destId="{B094147A-839F-4E97-B8E5-B6F5EB9DF8F4}" srcOrd="0" destOrd="0" presId="urn:microsoft.com/office/officeart/2005/8/layout/hierarchy6"/>
    <dgm:cxn modelId="{9D1E5DEF-7BE1-4AFE-B55B-567875C97A6D}" type="presParOf" srcId="{66B43410-480B-4692-AB81-CC9CAF56660B}" destId="{AE7CA16D-28EB-4C9F-98BA-41F10D986265}" srcOrd="1" destOrd="0" presId="urn:microsoft.com/office/officeart/2005/8/layout/hierarchy6"/>
    <dgm:cxn modelId="{4A57E5F9-F387-482D-81A9-E3976CB374E2}" type="presParOf" srcId="{AE7CA16D-28EB-4C9F-98BA-41F10D986265}" destId="{53BBA59A-37D6-4ED7-8E35-4E8BF9F0BC3A}" srcOrd="0" destOrd="0" presId="urn:microsoft.com/office/officeart/2005/8/layout/hierarchy6"/>
    <dgm:cxn modelId="{7B8866A3-DCA7-44BF-B987-D1A3A78A7083}" type="presParOf" srcId="{AE7CA16D-28EB-4C9F-98BA-41F10D986265}" destId="{9D471571-4F66-4591-9C7E-B9BF682282A9}" srcOrd="1" destOrd="0" presId="urn:microsoft.com/office/officeart/2005/8/layout/hierarchy6"/>
    <dgm:cxn modelId="{AC658418-F839-496B-BA2B-EE2B34E31E7F}" type="presParOf" srcId="{9D471571-4F66-4591-9C7E-B9BF682282A9}" destId="{DBE9C572-A526-4698-936C-4F7968F8D427}" srcOrd="0" destOrd="0" presId="urn:microsoft.com/office/officeart/2005/8/layout/hierarchy6"/>
    <dgm:cxn modelId="{8E441952-7A64-4918-8F6B-58097978C7FA}" type="presParOf" srcId="{9D471571-4F66-4591-9C7E-B9BF682282A9}" destId="{ADA58850-5382-497F-8756-B449D614240F}" srcOrd="1" destOrd="0" presId="urn:microsoft.com/office/officeart/2005/8/layout/hierarchy6"/>
    <dgm:cxn modelId="{445B97B2-B960-4831-A37E-A2ED6FB6CB61}" type="presParOf" srcId="{AE7CA16D-28EB-4C9F-98BA-41F10D986265}" destId="{1CE52C9E-B832-4441-B99A-759E1D09DE77}" srcOrd="2" destOrd="0" presId="urn:microsoft.com/office/officeart/2005/8/layout/hierarchy6"/>
    <dgm:cxn modelId="{9BAE92B5-FFD9-4CC5-A85F-884888C1092D}" type="presParOf" srcId="{AE7CA16D-28EB-4C9F-98BA-41F10D986265}" destId="{37630F1C-0A60-4338-8DCD-FD7045B14FBB}" srcOrd="3" destOrd="0" presId="urn:microsoft.com/office/officeart/2005/8/layout/hierarchy6"/>
    <dgm:cxn modelId="{9616FE57-0730-4983-8E51-32314A420AEF}" type="presParOf" srcId="{37630F1C-0A60-4338-8DCD-FD7045B14FBB}" destId="{8FD232DD-A328-4B95-B6B6-A9BB7660C7C1}" srcOrd="0" destOrd="0" presId="urn:microsoft.com/office/officeart/2005/8/layout/hierarchy6"/>
    <dgm:cxn modelId="{D4C52160-B8FF-4961-AD0D-6CDAD4442813}" type="presParOf" srcId="{37630F1C-0A60-4338-8DCD-FD7045B14FBB}" destId="{D2085773-B7F7-4F72-A4BF-400C18F7E5DA}" srcOrd="1" destOrd="0" presId="urn:microsoft.com/office/officeart/2005/8/layout/hierarchy6"/>
    <dgm:cxn modelId="{398E9E92-E397-48B5-B143-E0F3DE53AEF3}" type="presParOf" srcId="{27D5D6CC-5E53-49D0-88C4-580B6DF34CD5}" destId="{97B0A8D9-F186-4392-B028-0CC9738CAD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D7182-8826-481E-B9D3-473B5FC3F0C8}">
      <dsp:nvSpPr>
        <dsp:cNvPr id="0" name=""/>
        <dsp:cNvSpPr/>
      </dsp:nvSpPr>
      <dsp:spPr>
        <a:xfrm>
          <a:off x="5330414" y="1272914"/>
          <a:ext cx="911121" cy="607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Homepage</a:t>
          </a:r>
        </a:p>
      </dsp:txBody>
      <dsp:txXfrm>
        <a:off x="5348205" y="1290705"/>
        <a:ext cx="875539" cy="571832"/>
      </dsp:txXfrm>
    </dsp:sp>
    <dsp:sp modelId="{04EB0C56-8BCC-4785-A7C5-BA42DC8CBF6D}">
      <dsp:nvSpPr>
        <dsp:cNvPr id="0" name=""/>
        <dsp:cNvSpPr/>
      </dsp:nvSpPr>
      <dsp:spPr>
        <a:xfrm>
          <a:off x="1048142" y="1880329"/>
          <a:ext cx="4737832" cy="242965"/>
        </a:xfrm>
        <a:custGeom>
          <a:avLst/>
          <a:gdLst/>
          <a:ahLst/>
          <a:cxnLst/>
          <a:rect l="0" t="0" r="0" b="0"/>
          <a:pathLst>
            <a:path>
              <a:moveTo>
                <a:pt x="4737832" y="0"/>
              </a:moveTo>
              <a:lnTo>
                <a:pt x="4737832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D37C9-1709-440D-A9DC-A34C3A345667}">
      <dsp:nvSpPr>
        <dsp:cNvPr id="0" name=""/>
        <dsp:cNvSpPr/>
      </dsp:nvSpPr>
      <dsp:spPr>
        <a:xfrm>
          <a:off x="592582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About us</a:t>
          </a:r>
        </a:p>
      </dsp:txBody>
      <dsp:txXfrm>
        <a:off x="610373" y="2141085"/>
        <a:ext cx="875539" cy="571832"/>
      </dsp:txXfrm>
    </dsp:sp>
    <dsp:sp modelId="{689ECAE7-BBD8-4274-B3FD-B98CAA3A80C0}">
      <dsp:nvSpPr>
        <dsp:cNvPr id="0" name=""/>
        <dsp:cNvSpPr/>
      </dsp:nvSpPr>
      <dsp:spPr>
        <a:xfrm>
          <a:off x="455913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182FB-C912-4B1B-A5A2-673C19CA01D9}">
      <dsp:nvSpPr>
        <dsp:cNvPr id="0" name=""/>
        <dsp:cNvSpPr/>
      </dsp:nvSpPr>
      <dsp:spPr>
        <a:xfrm>
          <a:off x="353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Foundation</a:t>
          </a:r>
        </a:p>
      </dsp:txBody>
      <dsp:txXfrm>
        <a:off x="18144" y="2991465"/>
        <a:ext cx="875539" cy="571832"/>
      </dsp:txXfrm>
    </dsp:sp>
    <dsp:sp modelId="{43C0AE9B-30EB-4D53-8804-C692B8E6BCBE}">
      <dsp:nvSpPr>
        <dsp:cNvPr id="0" name=""/>
        <dsp:cNvSpPr/>
      </dsp:nvSpPr>
      <dsp:spPr>
        <a:xfrm>
          <a:off x="1048142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FF361-BE51-449E-B918-5E8E83D98DD6}">
      <dsp:nvSpPr>
        <dsp:cNvPr id="0" name=""/>
        <dsp:cNvSpPr/>
      </dsp:nvSpPr>
      <dsp:spPr>
        <a:xfrm>
          <a:off x="1184811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1202602" y="2991465"/>
        <a:ext cx="875539" cy="571832"/>
      </dsp:txXfrm>
    </dsp:sp>
    <dsp:sp modelId="{E411AA8E-50FF-47C6-B9F4-7A807DB7BB04}">
      <dsp:nvSpPr>
        <dsp:cNvPr id="0" name=""/>
        <dsp:cNvSpPr/>
      </dsp:nvSpPr>
      <dsp:spPr>
        <a:xfrm>
          <a:off x="4009287" y="1880329"/>
          <a:ext cx="1776687" cy="242965"/>
        </a:xfrm>
        <a:custGeom>
          <a:avLst/>
          <a:gdLst/>
          <a:ahLst/>
          <a:cxnLst/>
          <a:rect l="0" t="0" r="0" b="0"/>
          <a:pathLst>
            <a:path>
              <a:moveTo>
                <a:pt x="1776687" y="0"/>
              </a:moveTo>
              <a:lnTo>
                <a:pt x="1776687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488A-EAB7-4A30-BC86-9527DE14EF7A}">
      <dsp:nvSpPr>
        <dsp:cNvPr id="0" name=""/>
        <dsp:cNvSpPr/>
      </dsp:nvSpPr>
      <dsp:spPr>
        <a:xfrm>
          <a:off x="3553727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Network</a:t>
          </a:r>
        </a:p>
      </dsp:txBody>
      <dsp:txXfrm>
        <a:off x="3571518" y="2141085"/>
        <a:ext cx="875539" cy="571832"/>
      </dsp:txXfrm>
    </dsp:sp>
    <dsp:sp modelId="{D9B78673-0449-4C16-8E2A-33664994F2D5}">
      <dsp:nvSpPr>
        <dsp:cNvPr id="0" name=""/>
        <dsp:cNvSpPr/>
      </dsp:nvSpPr>
      <dsp:spPr>
        <a:xfrm>
          <a:off x="2824829" y="2730709"/>
          <a:ext cx="1184458" cy="242965"/>
        </a:xfrm>
        <a:custGeom>
          <a:avLst/>
          <a:gdLst/>
          <a:ahLst/>
          <a:cxnLst/>
          <a:rect l="0" t="0" r="0" b="0"/>
          <a:pathLst>
            <a:path>
              <a:moveTo>
                <a:pt x="1184458" y="0"/>
              </a:moveTo>
              <a:lnTo>
                <a:pt x="1184458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2A83E-5AD0-4492-BAB3-7EB45AF7D9DA}">
      <dsp:nvSpPr>
        <dsp:cNvPr id="0" name=""/>
        <dsp:cNvSpPr/>
      </dsp:nvSpPr>
      <dsp:spPr>
        <a:xfrm>
          <a:off x="2369269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2387060" y="2991465"/>
        <a:ext cx="875539" cy="571832"/>
      </dsp:txXfrm>
    </dsp:sp>
    <dsp:sp modelId="{5C0B9ABA-3094-41AB-9327-CEC6FA0CFDD9}">
      <dsp:nvSpPr>
        <dsp:cNvPr id="0" name=""/>
        <dsp:cNvSpPr/>
      </dsp:nvSpPr>
      <dsp:spPr>
        <a:xfrm>
          <a:off x="3963567" y="2730709"/>
          <a:ext cx="91440" cy="24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2BAE8-0246-44CB-86C5-79FD32686299}">
      <dsp:nvSpPr>
        <dsp:cNvPr id="0" name=""/>
        <dsp:cNvSpPr/>
      </dsp:nvSpPr>
      <dsp:spPr>
        <a:xfrm>
          <a:off x="3553727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Map</a:t>
          </a:r>
        </a:p>
      </dsp:txBody>
      <dsp:txXfrm>
        <a:off x="3571518" y="2991465"/>
        <a:ext cx="875539" cy="571832"/>
      </dsp:txXfrm>
    </dsp:sp>
    <dsp:sp modelId="{EF080705-885C-4A5D-B8C7-8D68B56711D1}">
      <dsp:nvSpPr>
        <dsp:cNvPr id="0" name=""/>
        <dsp:cNvSpPr/>
      </dsp:nvSpPr>
      <dsp:spPr>
        <a:xfrm>
          <a:off x="4009287" y="2730709"/>
          <a:ext cx="1184458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1184458" y="121482"/>
              </a:lnTo>
              <a:lnTo>
                <a:pt x="1184458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092B6-9EA3-4E72-8BA8-BCADC85894D9}">
      <dsp:nvSpPr>
        <dsp:cNvPr id="0" name=""/>
        <dsp:cNvSpPr/>
      </dsp:nvSpPr>
      <dsp:spPr>
        <a:xfrm>
          <a:off x="4738185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Contact information</a:t>
          </a:r>
        </a:p>
      </dsp:txBody>
      <dsp:txXfrm>
        <a:off x="4755976" y="2991465"/>
        <a:ext cx="875539" cy="571832"/>
      </dsp:txXfrm>
    </dsp:sp>
    <dsp:sp modelId="{CA3C775E-DE44-4BF6-8BA1-09CF4BBFCFD7}">
      <dsp:nvSpPr>
        <dsp:cNvPr id="0" name=""/>
        <dsp:cNvSpPr/>
      </dsp:nvSpPr>
      <dsp:spPr>
        <a:xfrm>
          <a:off x="5785975" y="188032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B92BE-9D2E-42F7-9074-D29C0D6C18A7}">
      <dsp:nvSpPr>
        <dsp:cNvPr id="0" name=""/>
        <dsp:cNvSpPr/>
      </dsp:nvSpPr>
      <dsp:spPr>
        <a:xfrm>
          <a:off x="5922643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Specialties</a:t>
          </a:r>
        </a:p>
      </dsp:txBody>
      <dsp:txXfrm>
        <a:off x="5940434" y="2141085"/>
        <a:ext cx="875539" cy="571832"/>
      </dsp:txXfrm>
    </dsp:sp>
    <dsp:sp modelId="{1AE11F03-1846-4DAE-8B06-03A2C8342B97}">
      <dsp:nvSpPr>
        <dsp:cNvPr id="0" name=""/>
        <dsp:cNvSpPr/>
      </dsp:nvSpPr>
      <dsp:spPr>
        <a:xfrm>
          <a:off x="6332484" y="2730709"/>
          <a:ext cx="91440" cy="24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D8ACB-F575-48B1-AF29-E5CEA754017B}">
      <dsp:nvSpPr>
        <dsp:cNvPr id="0" name=""/>
        <dsp:cNvSpPr/>
      </dsp:nvSpPr>
      <dsp:spPr>
        <a:xfrm>
          <a:off x="5922643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General information</a:t>
          </a:r>
        </a:p>
      </dsp:txBody>
      <dsp:txXfrm>
        <a:off x="5940434" y="2991465"/>
        <a:ext cx="875539" cy="571832"/>
      </dsp:txXfrm>
    </dsp:sp>
    <dsp:sp modelId="{2D47D081-9CAA-48C3-895D-DDB851B9C7DB}">
      <dsp:nvSpPr>
        <dsp:cNvPr id="0" name=""/>
        <dsp:cNvSpPr/>
      </dsp:nvSpPr>
      <dsp:spPr>
        <a:xfrm>
          <a:off x="5785975" y="1880329"/>
          <a:ext cx="2368916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2368916" y="121482"/>
              </a:lnTo>
              <a:lnTo>
                <a:pt x="2368916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57D0-8DD8-408A-A296-32571A428447}">
      <dsp:nvSpPr>
        <dsp:cNvPr id="0" name=""/>
        <dsp:cNvSpPr/>
      </dsp:nvSpPr>
      <dsp:spPr>
        <a:xfrm>
          <a:off x="7699330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Packages</a:t>
          </a:r>
        </a:p>
      </dsp:txBody>
      <dsp:txXfrm>
        <a:off x="7717121" y="2141085"/>
        <a:ext cx="875539" cy="571832"/>
      </dsp:txXfrm>
    </dsp:sp>
    <dsp:sp modelId="{73003227-001A-4BCF-B127-56FC20287A0B}">
      <dsp:nvSpPr>
        <dsp:cNvPr id="0" name=""/>
        <dsp:cNvSpPr/>
      </dsp:nvSpPr>
      <dsp:spPr>
        <a:xfrm>
          <a:off x="7562662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7595C-4820-4D8C-93E9-E244B7619117}">
      <dsp:nvSpPr>
        <dsp:cNvPr id="0" name=""/>
        <dsp:cNvSpPr/>
      </dsp:nvSpPr>
      <dsp:spPr>
        <a:xfrm>
          <a:off x="7107101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7124892" y="2991465"/>
        <a:ext cx="875539" cy="571832"/>
      </dsp:txXfrm>
    </dsp:sp>
    <dsp:sp modelId="{406806CC-A47A-43B8-AB73-822F75DF3A75}">
      <dsp:nvSpPr>
        <dsp:cNvPr id="0" name=""/>
        <dsp:cNvSpPr/>
      </dsp:nvSpPr>
      <dsp:spPr>
        <a:xfrm>
          <a:off x="8154891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E6D8B-39A2-4EC2-9638-EE038A5F9033}">
      <dsp:nvSpPr>
        <dsp:cNvPr id="0" name=""/>
        <dsp:cNvSpPr/>
      </dsp:nvSpPr>
      <dsp:spPr>
        <a:xfrm>
          <a:off x="8291559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Book appointment</a:t>
          </a:r>
        </a:p>
      </dsp:txBody>
      <dsp:txXfrm>
        <a:off x="8309350" y="2991465"/>
        <a:ext cx="875539" cy="571832"/>
      </dsp:txXfrm>
    </dsp:sp>
    <dsp:sp modelId="{4CE2F655-F806-4801-8F74-F27B83D16FBF}">
      <dsp:nvSpPr>
        <dsp:cNvPr id="0" name=""/>
        <dsp:cNvSpPr/>
      </dsp:nvSpPr>
      <dsp:spPr>
        <a:xfrm>
          <a:off x="5785975" y="1880329"/>
          <a:ext cx="4737832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4737832" y="121482"/>
              </a:lnTo>
              <a:lnTo>
                <a:pt x="4737832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4147A-839F-4E97-B8E5-B6F5EB9DF8F4}">
      <dsp:nvSpPr>
        <dsp:cNvPr id="0" name=""/>
        <dsp:cNvSpPr/>
      </dsp:nvSpPr>
      <dsp:spPr>
        <a:xfrm>
          <a:off x="10068246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Community</a:t>
          </a:r>
        </a:p>
      </dsp:txBody>
      <dsp:txXfrm>
        <a:off x="10086037" y="2141085"/>
        <a:ext cx="875539" cy="571832"/>
      </dsp:txXfrm>
    </dsp:sp>
    <dsp:sp modelId="{53BBA59A-37D6-4ED7-8E35-4E8BF9F0BC3A}">
      <dsp:nvSpPr>
        <dsp:cNvPr id="0" name=""/>
        <dsp:cNvSpPr/>
      </dsp:nvSpPr>
      <dsp:spPr>
        <a:xfrm>
          <a:off x="9931578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9C572-A526-4698-936C-4F7968F8D427}">
      <dsp:nvSpPr>
        <dsp:cNvPr id="0" name=""/>
        <dsp:cNvSpPr/>
      </dsp:nvSpPr>
      <dsp:spPr>
        <a:xfrm>
          <a:off x="9476017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News</a:t>
          </a:r>
        </a:p>
      </dsp:txBody>
      <dsp:txXfrm>
        <a:off x="9493808" y="2991465"/>
        <a:ext cx="875539" cy="571832"/>
      </dsp:txXfrm>
    </dsp:sp>
    <dsp:sp modelId="{1CE52C9E-B832-4441-B99A-759E1D09DE77}">
      <dsp:nvSpPr>
        <dsp:cNvPr id="0" name=""/>
        <dsp:cNvSpPr/>
      </dsp:nvSpPr>
      <dsp:spPr>
        <a:xfrm>
          <a:off x="10523807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32DD-A328-4B95-B6B6-A9BB7660C7C1}">
      <dsp:nvSpPr>
        <dsp:cNvPr id="0" name=""/>
        <dsp:cNvSpPr/>
      </dsp:nvSpPr>
      <dsp:spPr>
        <a:xfrm>
          <a:off x="10660475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Feedbacks</a:t>
          </a:r>
        </a:p>
      </dsp:txBody>
      <dsp:txXfrm>
        <a:off x="10678266" y="2991465"/>
        <a:ext cx="875539" cy="57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 Nguyen Phuong Nhi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02825D-D508-6D6C-FDAD-BB70AE41C0D8}"/>
              </a:ext>
            </a:extLst>
          </p:cNvPr>
          <p:cNvSpPr/>
          <p:nvPr/>
        </p:nvSpPr>
        <p:spPr>
          <a:xfrm>
            <a:off x="0" y="2265363"/>
            <a:ext cx="8777288" cy="39512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8" y="2611955"/>
            <a:ext cx="7034349" cy="1681371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en-US" dirty="0"/>
              <a:t>What is top-down approach?</a:t>
            </a:r>
          </a:p>
          <a:p>
            <a:pPr marL="514350" indent="-514350">
              <a:buAutoNum type="arabicPeriod"/>
            </a:pPr>
            <a:r>
              <a:rPr lang="en-US" dirty="0"/>
              <a:t>How to apply it?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JOURNEY TO YOUR BEST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4" descr="The Importance of Technology in Shaping Our Future - Importance of  Technology">
            <a:extLst>
              <a:ext uri="{FF2B5EF4-FFF2-40B4-BE49-F238E27FC236}">
                <a16:creationId xmlns:a16="http://schemas.microsoft.com/office/drawing/2014/main" id="{D18C2E27-11DE-A5FD-A864-34974E8110F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5432"/>
          <a:stretch/>
        </p:blipFill>
        <p:spPr bwMode="auto">
          <a:xfrm>
            <a:off x="7785463" y="2265363"/>
            <a:ext cx="4406537" cy="39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top-down approach?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2FFB7C-C382-A948-6DDE-829F5056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12962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ource-serif-pro"/>
              </a:rPr>
              <a:t>Top-down approach is a </a:t>
            </a:r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problem-solving or design methodology </a:t>
            </a:r>
            <a:r>
              <a:rPr lang="en-US" b="0" i="0" dirty="0">
                <a:effectLst/>
                <a:latin typeface="source-serif-pro"/>
              </a:rPr>
              <a:t>that starts with a broad overview of a system and gradually focuses on the details. </a:t>
            </a:r>
            <a:r>
              <a:rPr lang="en-US" dirty="0">
                <a:latin typeface="source-serif-pro"/>
              </a:rPr>
              <a:t>Basically, it means </a:t>
            </a:r>
            <a:r>
              <a:rPr lang="en-US" dirty="0">
                <a:solidFill>
                  <a:schemeClr val="accent1"/>
                </a:solidFill>
                <a:latin typeface="source-serif-pro"/>
              </a:rPr>
              <a:t>breaking</a:t>
            </a:r>
            <a:r>
              <a:rPr lang="en-US" dirty="0">
                <a:latin typeface="source-serif-pro"/>
              </a:rPr>
              <a:t> something complex </a:t>
            </a:r>
            <a:r>
              <a:rPr lang="en-US" dirty="0">
                <a:solidFill>
                  <a:schemeClr val="accent1"/>
                </a:solidFill>
                <a:latin typeface="source-serif-pro"/>
              </a:rPr>
              <a:t>into smaller components. 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JOURNEY TO YOUR BEST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2EB5BEF-3447-EB91-8A39-BE3928D6B517}"/>
              </a:ext>
            </a:extLst>
          </p:cNvPr>
          <p:cNvSpPr txBox="1">
            <a:spLocks/>
          </p:cNvSpPr>
          <p:nvPr/>
        </p:nvSpPr>
        <p:spPr>
          <a:xfrm>
            <a:off x="960120" y="4145280"/>
            <a:ext cx="10268712" cy="129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effectLst/>
                <a:latin typeface="source-serif-pro"/>
              </a:rPr>
              <a:t>This method emphasizes a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ource-serif-pro"/>
              </a:rPr>
              <a:t>high-level</a:t>
            </a:r>
            <a:r>
              <a:rPr lang="en-US" sz="2400" b="0" i="0" dirty="0">
                <a:effectLst/>
                <a:latin typeface="source-serif-pro"/>
              </a:rPr>
              <a:t> view of the system and focuses on defining the system’s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ource-serif-pro"/>
              </a:rPr>
              <a:t>structure, interfaces, and interactions </a:t>
            </a:r>
            <a:r>
              <a:rPr lang="en-US" sz="2400" b="0" i="0" dirty="0">
                <a:effectLst/>
                <a:latin typeface="source-serif-pro"/>
              </a:rPr>
              <a:t>before starting with the implementation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5E47CE-B664-DB9C-40A8-19B312ED5DC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514D2-8E02-2D80-B366-A19CEF2301D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F2D3-0CBB-4590-FD26-9AA686FFD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4" y="1393371"/>
            <a:ext cx="5326160" cy="4829629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-serif-pro"/>
              </a:rPr>
              <a:t>Breaking problems into parts help us: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I</a:t>
            </a:r>
            <a:r>
              <a:rPr lang="en-US" sz="2000" b="0" i="0" dirty="0">
                <a:effectLst/>
                <a:latin typeface="source-serif-pro"/>
              </a:rPr>
              <a:t>dentify what needs to be done.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New parts will be less complex.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Part of solution may turn out to be reusable.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Allows more than one person to solve the problem.</a:t>
            </a:r>
            <a:endParaRPr lang="en-US" sz="2000" b="0" i="0" dirty="0">
              <a:effectLst/>
              <a:latin typeface="source-serif-pro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01E63-9B23-06D4-F2E9-A1990BF1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497912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1" name="Title 53">
            <a:extLst>
              <a:ext uri="{FF2B5EF4-FFF2-40B4-BE49-F238E27FC236}">
                <a16:creationId xmlns:a16="http://schemas.microsoft.com/office/drawing/2014/main" id="{A81AAF8A-52EB-B125-188A-B9373CA1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635001"/>
            <a:ext cx="5326161" cy="64516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12" name="Title 53">
            <a:extLst>
              <a:ext uri="{FF2B5EF4-FFF2-40B4-BE49-F238E27FC236}">
                <a16:creationId xmlns:a16="http://schemas.microsoft.com/office/drawing/2014/main" id="{327F0808-F6DA-DE21-3C4D-8C29A4A42E33}"/>
              </a:ext>
            </a:extLst>
          </p:cNvPr>
          <p:cNvSpPr txBox="1">
            <a:spLocks/>
          </p:cNvSpPr>
          <p:nvPr/>
        </p:nvSpPr>
        <p:spPr>
          <a:xfrm>
            <a:off x="6426926" y="635001"/>
            <a:ext cx="5326161" cy="64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DISADVANTAGES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CC88551-7C22-6429-37A8-597CC3286B40}"/>
              </a:ext>
            </a:extLst>
          </p:cNvPr>
          <p:cNvSpPr txBox="1">
            <a:spLocks/>
          </p:cNvSpPr>
          <p:nvPr/>
        </p:nvSpPr>
        <p:spPr>
          <a:xfrm>
            <a:off x="6426926" y="1390196"/>
            <a:ext cx="5326160" cy="4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-serif-pro"/>
              </a:rPr>
              <a:t>Breaking problems into parts help us: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May lead to assumption about low-level components.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Making change can be challenging.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May cause cascading effects.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Lacks of communication.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ource-serif-pro"/>
            </a:endParaRP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B4F6D54-6688-099F-53F5-558D6EE9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294A09A9-5501-47C1-A89A-A340965A2BE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A84-9363-1970-BB7D-A0155AF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3F5B05-6DDF-77C1-541F-FADFCBD257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596552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Identify the problem</a:t>
            </a:r>
            <a:endParaRPr lang="en-US" dirty="0">
              <a:latin typeface="source-serif-pro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C9073B-F056-882D-6112-6BC9C907CC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2"/>
            <a:ext cx="1790700" cy="876103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Break it down into smaller problems</a:t>
            </a:r>
            <a:endParaRPr lang="en-US" dirty="0">
              <a:latin typeface="source-serif-pro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4EC26A-5B9F-2442-8010-C5D6455D2D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963188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Solve each problems</a:t>
            </a:r>
            <a:endParaRPr lang="en-US" dirty="0">
              <a:latin typeface="source-serif-pro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E810EA-F218-6822-86F8-8B4B69696C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2"/>
            <a:ext cx="1790700" cy="963188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Repeat steps 2 and 3 until problem solved</a:t>
            </a:r>
            <a:endParaRPr lang="en-US" dirty="0">
              <a:latin typeface="source-serif-pro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EE4D12-B048-D6B8-0971-07038548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48E049-A1F9-C7C4-7E54-274670D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2" name="Picture 4" descr="Middle Ground Icons - Free SVG &amp; PNG Middle Ground Images - Noun Project">
            <a:extLst>
              <a:ext uri="{FF2B5EF4-FFF2-40B4-BE49-F238E27FC236}">
                <a16:creationId xmlns:a16="http://schemas.microsoft.com/office/drawing/2014/main" id="{A83DACB2-5EBF-17D5-5C9A-E442F2A75A4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3261393"/>
            <a:ext cx="1487391" cy="14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lb Clipart Transparent PNG Hd, Bulb Icon Vector L Bulb Ideas Symbol  Illustration, Icons Icons, Bulb Icons, Symbol Icons PNG Image For Free  Download | Light bulb icon, Light icon, Lighting logo">
            <a:extLst>
              <a:ext uri="{FF2B5EF4-FFF2-40B4-BE49-F238E27FC236}">
                <a16:creationId xmlns:a16="http://schemas.microsoft.com/office/drawing/2014/main" id="{9E078AD0-18AF-5867-941A-11DE94086AD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uzzle Icon Vector Art, Icons, and Graphics for Free Download">
            <a:extLst>
              <a:ext uri="{FF2B5EF4-FFF2-40B4-BE49-F238E27FC236}">
                <a16:creationId xmlns:a16="http://schemas.microsoft.com/office/drawing/2014/main" id="{1AC1F799-E73A-D813-20E0-DE877E01FA3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219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peat - Free arrows icons">
            <a:extLst>
              <a:ext uri="{FF2B5EF4-FFF2-40B4-BE49-F238E27FC236}">
                <a16:creationId xmlns:a16="http://schemas.microsoft.com/office/drawing/2014/main" id="{E5832A48-C39D-9216-05BD-95CA97168FD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92" y="3349336"/>
            <a:ext cx="1323703" cy="13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4CD642C-3188-F019-6E9E-8201527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5289EC-6B8E-AF90-5753-828D7F7A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83388-C117-F6CC-73AF-B9EDAA4A5C08}"/>
              </a:ext>
            </a:extLst>
          </p:cNvPr>
          <p:cNvSpPr/>
          <p:nvPr/>
        </p:nvSpPr>
        <p:spPr>
          <a:xfrm>
            <a:off x="0" y="-1"/>
            <a:ext cx="12192000" cy="620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E67661F-EC8E-88E5-0771-09111634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9" y="717382"/>
            <a:ext cx="6096000" cy="78496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Build a website for hospital</a:t>
            </a:r>
          </a:p>
        </p:txBody>
      </p:sp>
      <p:graphicFrame>
        <p:nvGraphicFramePr>
          <p:cNvPr id="20" name="Content Placeholder 16">
            <a:extLst>
              <a:ext uri="{FF2B5EF4-FFF2-40B4-BE49-F238E27FC236}">
                <a16:creationId xmlns:a16="http://schemas.microsoft.com/office/drawing/2014/main" id="{32C1CE5D-33FD-314C-BF73-7D9A371C6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921576"/>
              </p:ext>
            </p:extLst>
          </p:nvPr>
        </p:nvGraphicFramePr>
        <p:xfrm>
          <a:off x="310025" y="717382"/>
          <a:ext cx="11571950" cy="485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7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D3FB-8A40-CB6E-360A-29EB7C42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840" y="2350995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D730F2-E3FC-7003-CC4F-B1674D13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06583-B216-45D1-2E91-39634282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22BE141-2778-276D-9ABB-DC505CFB7A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330" b="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5881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242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source-serif-pro</vt:lpstr>
      <vt:lpstr>Arial</vt:lpstr>
      <vt:lpstr>Calibri</vt:lpstr>
      <vt:lpstr>Franklin Gothic Demi Cond</vt:lpstr>
      <vt:lpstr>Franklin Gothic Medium</vt:lpstr>
      <vt:lpstr>Wingdings</vt:lpstr>
      <vt:lpstr>JuxtaposeVTI</vt:lpstr>
      <vt:lpstr>top-down approach</vt:lpstr>
      <vt:lpstr>TABLE OF CONTENT</vt:lpstr>
      <vt:lpstr>What is top-down approach?</vt:lpstr>
      <vt:lpstr>ADVANTAGES</vt:lpstr>
      <vt:lpstr>HOW TO APPLY IT?</vt:lpstr>
      <vt:lpstr>Build a website for hospital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approach</dc:title>
  <dc:creator>tranhsung</dc:creator>
  <cp:lastModifiedBy>tranhsung</cp:lastModifiedBy>
  <cp:revision>1</cp:revision>
  <dcterms:created xsi:type="dcterms:W3CDTF">2024-01-14T07:40:19Z</dcterms:created>
  <dcterms:modified xsi:type="dcterms:W3CDTF">2024-01-14T13:11:59Z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