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22"/>
  </p:notesMasterIdLst>
  <p:sldIdLst>
    <p:sldId id="256" r:id="rId2"/>
    <p:sldId id="258" r:id="rId3"/>
    <p:sldId id="257" r:id="rId4"/>
    <p:sldId id="281" r:id="rId5"/>
    <p:sldId id="282" r:id="rId6"/>
    <p:sldId id="283" r:id="rId7"/>
    <p:sldId id="260" r:id="rId8"/>
    <p:sldId id="284" r:id="rId9"/>
    <p:sldId id="285" r:id="rId10"/>
    <p:sldId id="286" r:id="rId11"/>
    <p:sldId id="261" r:id="rId12"/>
    <p:sldId id="290" r:id="rId13"/>
    <p:sldId id="291" r:id="rId14"/>
    <p:sldId id="292" r:id="rId15"/>
    <p:sldId id="293" r:id="rId16"/>
    <p:sldId id="294" r:id="rId17"/>
    <p:sldId id="295" r:id="rId18"/>
    <p:sldId id="296" r:id="rId19"/>
    <p:sldId id="297" r:id="rId20"/>
    <p:sldId id="276" r:id="rId21"/>
  </p:sldIdLst>
  <p:sldSz cx="12192000" cy="6858000"/>
  <p:notesSz cx="6858000" cy="9144000"/>
  <p:embeddedFontLst>
    <p:embeddedFont>
      <p:font typeface="Abril Fatface" panose="02000503000000020003" pitchFamily="2" charset="0"/>
      <p:regular r:id="rId23"/>
    </p:embeddedFont>
    <p:embeddedFont>
      <p:font typeface="Arial Narrow" panose="020B0606020202030204" pitchFamily="34" charset="0"/>
      <p:regular r:id="rId24"/>
      <p:bold r:id="rId25"/>
      <p:italic r:id="rId26"/>
      <p:boldItalic r:id="rId27"/>
    </p:embeddedFont>
    <p:embeddedFont>
      <p:font typeface="Barlow Condensed" panose="00000506000000000000" pitchFamily="2" charset="0"/>
      <p:regular r:id="rId28"/>
      <p:bold r:id="rId29"/>
      <p:italic r:id="rId30"/>
      <p:boldItalic r:id="rId31"/>
    </p:embeddedFont>
    <p:embeddedFont>
      <p:font typeface="Calibri" panose="020F0502020204030204" pitchFamily="34" charset="0"/>
      <p:regular r:id="rId32"/>
      <p:bold r:id="rId33"/>
      <p:italic r:id="rId34"/>
      <p:boldItalic r:id="rId35"/>
    </p:embeddedFont>
    <p:embeddedFont>
      <p:font typeface="Constantia" panose="02030602050306030303" pitchFamily="18" charset="0"/>
      <p:regular r:id="rId36"/>
      <p:bold r:id="rId37"/>
      <p:italic r:id="rId38"/>
      <p:boldItalic r:id="rId39"/>
    </p:embeddedFont>
    <p:embeddedFont>
      <p:font typeface="Poppins ExtraBold" panose="00000900000000000000" pitchFamily="2" charset="0"/>
      <p:bold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6191"/>
    <a:srgbClr val="B1C9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65" autoAdjust="0"/>
    <p:restoredTop sz="94660"/>
  </p:normalViewPr>
  <p:slideViewPr>
    <p:cSldViewPr snapToGrid="0">
      <p:cViewPr varScale="1">
        <p:scale>
          <a:sx n="71" d="100"/>
          <a:sy n="71" d="100"/>
        </p:scale>
        <p:origin x="979"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9.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47BE1B-86E5-4B7E-913F-FD21F8E5663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5DA8BB8-7652-4869-AE18-A3CD4108CFB4}">
      <dgm:prSet phldrT="[Text]"/>
      <dgm:spPr/>
      <dgm:t>
        <a:bodyPr/>
        <a:lstStyle/>
        <a:p>
          <a:r>
            <a:rPr lang="en-US" err="1"/>
            <a:t>Kiểm</a:t>
          </a:r>
          <a:r>
            <a:rPr lang="en-US"/>
            <a:t> </a:t>
          </a:r>
          <a:r>
            <a:rPr lang="en-US" err="1"/>
            <a:t>tra</a:t>
          </a:r>
          <a:r>
            <a:rPr lang="en-US"/>
            <a:t> </a:t>
          </a:r>
          <a:r>
            <a:rPr lang="en-US" err="1"/>
            <a:t>lỗi</a:t>
          </a:r>
          <a:r>
            <a:rPr lang="en-US"/>
            <a:t> </a:t>
          </a:r>
          <a:r>
            <a:rPr lang="en-US" err="1"/>
            <a:t>chính</a:t>
          </a:r>
          <a:r>
            <a:rPr lang="en-US"/>
            <a:t> </a:t>
          </a:r>
          <a:r>
            <a:rPr lang="en-US" err="1"/>
            <a:t>tả</a:t>
          </a:r>
          <a:r>
            <a:rPr lang="en-US"/>
            <a:t> </a:t>
          </a:r>
          <a:r>
            <a:rPr lang="en-US" err="1"/>
            <a:t>tiếng</a:t>
          </a:r>
          <a:r>
            <a:rPr lang="en-US"/>
            <a:t> </a:t>
          </a:r>
          <a:r>
            <a:rPr lang="en-US" err="1"/>
            <a:t>Việt</a:t>
          </a:r>
          <a:endParaRPr lang="en-US"/>
        </a:p>
      </dgm:t>
    </dgm:pt>
    <dgm:pt modelId="{8A2BD7C8-DC34-4569-8223-5F744E5993F9}" type="parTrans" cxnId="{2E7BB71C-7DC1-4B55-AC09-391A2DDAA489}">
      <dgm:prSet/>
      <dgm:spPr/>
      <dgm:t>
        <a:bodyPr/>
        <a:lstStyle/>
        <a:p>
          <a:endParaRPr lang="en-US"/>
        </a:p>
      </dgm:t>
    </dgm:pt>
    <dgm:pt modelId="{DE72838E-2ED8-4123-94F2-FF9569844EF9}" type="sibTrans" cxnId="{2E7BB71C-7DC1-4B55-AC09-391A2DDAA489}">
      <dgm:prSet/>
      <dgm:spPr/>
      <dgm:t>
        <a:bodyPr/>
        <a:lstStyle/>
        <a:p>
          <a:endParaRPr lang="en-US"/>
        </a:p>
      </dgm:t>
    </dgm:pt>
    <dgm:pt modelId="{F17F8258-E335-4E75-BDE8-EC8628E784C6}">
      <dgm:prSet phldrT="[Text]"/>
      <dgm:spPr/>
      <dgm:t>
        <a:bodyPr/>
        <a:lstStyle/>
        <a:p>
          <a:r>
            <a:rPr lang="en-US" err="1"/>
            <a:t>Thời</a:t>
          </a:r>
          <a:r>
            <a:rPr lang="en-US"/>
            <a:t> </a:t>
          </a:r>
          <a:r>
            <a:rPr lang="en-US" err="1"/>
            <a:t>gian</a:t>
          </a:r>
          <a:r>
            <a:rPr lang="en-US"/>
            <a:t> </a:t>
          </a:r>
          <a:r>
            <a:rPr lang="en-US" err="1"/>
            <a:t>kiểm</a:t>
          </a:r>
          <a:r>
            <a:rPr lang="en-US"/>
            <a:t> </a:t>
          </a:r>
          <a:r>
            <a:rPr lang="en-US" err="1"/>
            <a:t>tra</a:t>
          </a:r>
          <a:r>
            <a:rPr lang="en-US"/>
            <a:t> </a:t>
          </a:r>
          <a:r>
            <a:rPr lang="en-US" err="1"/>
            <a:t>lỗi</a:t>
          </a:r>
          <a:r>
            <a:rPr lang="en-US"/>
            <a:t> </a:t>
          </a:r>
          <a:r>
            <a:rPr lang="en-US" err="1"/>
            <a:t>nhanh</a:t>
          </a:r>
          <a:endParaRPr lang="en-US"/>
        </a:p>
      </dgm:t>
    </dgm:pt>
    <dgm:pt modelId="{8C5031DB-57BE-4295-9FCF-F9CC45DA7A84}" type="parTrans" cxnId="{A92B96B0-21F3-42A3-B01E-47A12C515B39}">
      <dgm:prSet/>
      <dgm:spPr/>
      <dgm:t>
        <a:bodyPr/>
        <a:lstStyle/>
        <a:p>
          <a:endParaRPr lang="en-US"/>
        </a:p>
      </dgm:t>
    </dgm:pt>
    <dgm:pt modelId="{AA485F49-542E-4B97-81A3-458DC1CE90DB}" type="sibTrans" cxnId="{A92B96B0-21F3-42A3-B01E-47A12C515B39}">
      <dgm:prSet/>
      <dgm:spPr/>
      <dgm:t>
        <a:bodyPr/>
        <a:lstStyle/>
        <a:p>
          <a:endParaRPr lang="en-US"/>
        </a:p>
      </dgm:t>
    </dgm:pt>
    <dgm:pt modelId="{5224A4DB-8C0E-45A2-8601-06BFCAB38620}">
      <dgm:prSet phldrT="[Text]"/>
      <dgm:spPr/>
      <dgm:t>
        <a:bodyPr/>
        <a:lstStyle/>
        <a:p>
          <a:r>
            <a:rPr lang="en-US" err="1"/>
            <a:t>Nhỏ</a:t>
          </a:r>
          <a:r>
            <a:rPr lang="en-US"/>
            <a:t> </a:t>
          </a:r>
          <a:r>
            <a:rPr lang="en-US" err="1"/>
            <a:t>hơn</a:t>
          </a:r>
          <a:r>
            <a:rPr lang="en-US"/>
            <a:t> 3s </a:t>
          </a:r>
          <a:r>
            <a:rPr lang="en-US" err="1"/>
            <a:t>đối</a:t>
          </a:r>
          <a:r>
            <a:rPr lang="en-US"/>
            <a:t> </a:t>
          </a:r>
          <a:r>
            <a:rPr lang="en-US" err="1"/>
            <a:t>với</a:t>
          </a:r>
          <a:r>
            <a:rPr lang="en-US"/>
            <a:t> </a:t>
          </a:r>
          <a:r>
            <a:rPr lang="en-US" err="1"/>
            <a:t>văn</a:t>
          </a:r>
          <a:r>
            <a:rPr lang="en-US"/>
            <a:t> </a:t>
          </a:r>
          <a:r>
            <a:rPr lang="en-US" err="1"/>
            <a:t>bản</a:t>
          </a:r>
          <a:r>
            <a:rPr lang="en-US"/>
            <a:t> ~ 10000 </a:t>
          </a:r>
          <a:r>
            <a:rPr lang="en-US" err="1"/>
            <a:t>chữ</a:t>
          </a:r>
          <a:endParaRPr lang="en-US"/>
        </a:p>
      </dgm:t>
    </dgm:pt>
    <dgm:pt modelId="{59D98EC9-6FB3-4508-BCE8-EB7D4F57A077}" type="parTrans" cxnId="{5C5D4381-0652-446B-92FA-064F3430BBE1}">
      <dgm:prSet/>
      <dgm:spPr/>
      <dgm:t>
        <a:bodyPr/>
        <a:lstStyle/>
        <a:p>
          <a:endParaRPr lang="en-US"/>
        </a:p>
      </dgm:t>
    </dgm:pt>
    <dgm:pt modelId="{6FA122E4-863D-41D6-A79C-EF99460DE1D7}" type="sibTrans" cxnId="{5C5D4381-0652-446B-92FA-064F3430BBE1}">
      <dgm:prSet/>
      <dgm:spPr/>
      <dgm:t>
        <a:bodyPr/>
        <a:lstStyle/>
        <a:p>
          <a:endParaRPr lang="en-US"/>
        </a:p>
      </dgm:t>
    </dgm:pt>
    <dgm:pt modelId="{B82F62FD-673E-457F-B552-F5A36E8F0CC8}">
      <dgm:prSet phldrT="[Text]"/>
      <dgm:spPr/>
      <dgm:t>
        <a:bodyPr/>
        <a:lstStyle/>
        <a:p>
          <a:r>
            <a:rPr lang="en-US" err="1"/>
            <a:t>Độ</a:t>
          </a:r>
          <a:r>
            <a:rPr lang="en-US"/>
            <a:t> </a:t>
          </a:r>
          <a:r>
            <a:rPr lang="en-US" err="1"/>
            <a:t>chính</a:t>
          </a:r>
          <a:r>
            <a:rPr lang="en-US"/>
            <a:t> </a:t>
          </a:r>
          <a:r>
            <a:rPr lang="en-US" err="1"/>
            <a:t>xác</a:t>
          </a:r>
          <a:r>
            <a:rPr lang="en-US"/>
            <a:t> </a:t>
          </a:r>
          <a:r>
            <a:rPr lang="en-US" err="1"/>
            <a:t>cao</a:t>
          </a:r>
          <a:endParaRPr lang="en-US"/>
        </a:p>
      </dgm:t>
    </dgm:pt>
    <dgm:pt modelId="{60ADEE8C-72CD-49C0-846A-5A7A264CCA71}" type="parTrans" cxnId="{AA5ABCB4-9D3A-43D9-8DB4-ED379CA72A4A}">
      <dgm:prSet/>
      <dgm:spPr/>
      <dgm:t>
        <a:bodyPr/>
        <a:lstStyle/>
        <a:p>
          <a:endParaRPr lang="en-US"/>
        </a:p>
      </dgm:t>
    </dgm:pt>
    <dgm:pt modelId="{3D38B1D3-38A3-46E6-BEF2-42CB24F97B1F}" type="sibTrans" cxnId="{AA5ABCB4-9D3A-43D9-8DB4-ED379CA72A4A}">
      <dgm:prSet/>
      <dgm:spPr/>
      <dgm:t>
        <a:bodyPr/>
        <a:lstStyle/>
        <a:p>
          <a:endParaRPr lang="en-US"/>
        </a:p>
      </dgm:t>
    </dgm:pt>
    <dgm:pt modelId="{3E985F98-FCA7-4D0F-A88A-B25816EA43CF}">
      <dgm:prSet phldrT="[Text]"/>
      <dgm:spPr/>
      <dgm:t>
        <a:bodyPr/>
        <a:lstStyle/>
        <a:p>
          <a:r>
            <a:rPr lang="en-US"/>
            <a:t>~95% </a:t>
          </a:r>
          <a:r>
            <a:rPr lang="en-US" err="1"/>
            <a:t>các</a:t>
          </a:r>
          <a:r>
            <a:rPr lang="en-US"/>
            <a:t> </a:t>
          </a:r>
          <a:r>
            <a:rPr lang="en-US" err="1"/>
            <a:t>lỗi</a:t>
          </a:r>
          <a:r>
            <a:rPr lang="en-US"/>
            <a:t> </a:t>
          </a:r>
          <a:r>
            <a:rPr lang="en-US" err="1"/>
            <a:t>được</a:t>
          </a:r>
          <a:r>
            <a:rPr lang="en-US"/>
            <a:t> </a:t>
          </a:r>
          <a:r>
            <a:rPr lang="en-US" err="1"/>
            <a:t>phát</a:t>
          </a:r>
          <a:r>
            <a:rPr lang="en-US"/>
            <a:t> </a:t>
          </a:r>
          <a:r>
            <a:rPr lang="en-US" err="1"/>
            <a:t>hiện</a:t>
          </a:r>
          <a:r>
            <a:rPr lang="en-US"/>
            <a:t> </a:t>
          </a:r>
          <a:r>
            <a:rPr lang="en-US" err="1"/>
            <a:t>đúng</a:t>
          </a:r>
          <a:endParaRPr lang="en-US"/>
        </a:p>
      </dgm:t>
    </dgm:pt>
    <dgm:pt modelId="{E1684548-76FB-4962-BE8F-7686BB4D32B3}" type="parTrans" cxnId="{13F62C6D-2B3B-4610-B676-43414EB926D2}">
      <dgm:prSet/>
      <dgm:spPr/>
      <dgm:t>
        <a:bodyPr/>
        <a:lstStyle/>
        <a:p>
          <a:endParaRPr lang="en-US"/>
        </a:p>
      </dgm:t>
    </dgm:pt>
    <dgm:pt modelId="{3CB59758-F240-4D1F-8B18-57B6AED23CB5}" type="sibTrans" cxnId="{13F62C6D-2B3B-4610-B676-43414EB926D2}">
      <dgm:prSet/>
      <dgm:spPr/>
      <dgm:t>
        <a:bodyPr/>
        <a:lstStyle/>
        <a:p>
          <a:endParaRPr lang="en-US"/>
        </a:p>
      </dgm:t>
    </dgm:pt>
    <dgm:pt modelId="{B12C8CD5-549B-4659-B4AD-D51269F0A0C3}">
      <dgm:prSet phldrT="[Text]"/>
      <dgm:spPr/>
      <dgm:t>
        <a:bodyPr/>
        <a:lstStyle/>
        <a:p>
          <a:r>
            <a:rPr lang="en-US" err="1"/>
            <a:t>Có</a:t>
          </a:r>
          <a:r>
            <a:rPr lang="en-US"/>
            <a:t> </a:t>
          </a:r>
          <a:r>
            <a:rPr lang="en-US" err="1"/>
            <a:t>các</a:t>
          </a:r>
          <a:r>
            <a:rPr lang="en-US"/>
            <a:t> </a:t>
          </a:r>
          <a:r>
            <a:rPr lang="en-US" err="1"/>
            <a:t>tiện</a:t>
          </a:r>
          <a:r>
            <a:rPr lang="en-US"/>
            <a:t> </a:t>
          </a:r>
          <a:r>
            <a:rPr lang="en-US" err="1"/>
            <a:t>ích</a:t>
          </a:r>
          <a:r>
            <a:rPr lang="en-US"/>
            <a:t> </a:t>
          </a:r>
          <a:r>
            <a:rPr lang="en-US" err="1"/>
            <a:t>hỗ</a:t>
          </a:r>
          <a:r>
            <a:rPr lang="en-US"/>
            <a:t> </a:t>
          </a:r>
          <a:r>
            <a:rPr lang="en-US" err="1"/>
            <a:t>trợ</a:t>
          </a:r>
          <a:endParaRPr lang="en-US"/>
        </a:p>
      </dgm:t>
    </dgm:pt>
    <dgm:pt modelId="{DD8CFA85-86A3-4DAB-A411-44AF648E6243}" type="parTrans" cxnId="{AF2278C5-B344-462C-B84F-6724D57C2F80}">
      <dgm:prSet/>
      <dgm:spPr/>
      <dgm:t>
        <a:bodyPr/>
        <a:lstStyle/>
        <a:p>
          <a:endParaRPr lang="en-US"/>
        </a:p>
      </dgm:t>
    </dgm:pt>
    <dgm:pt modelId="{1EEF06D2-6669-4CB4-B9E5-A721AE97C2B6}" type="sibTrans" cxnId="{AF2278C5-B344-462C-B84F-6724D57C2F80}">
      <dgm:prSet/>
      <dgm:spPr/>
      <dgm:t>
        <a:bodyPr/>
        <a:lstStyle/>
        <a:p>
          <a:endParaRPr lang="en-US"/>
        </a:p>
      </dgm:t>
    </dgm:pt>
    <dgm:pt modelId="{7E32784B-E973-4260-8486-B848E344D8C8}">
      <dgm:prSet phldrT="[Text]"/>
      <dgm:spPr/>
      <dgm:t>
        <a:bodyPr/>
        <a:lstStyle/>
        <a:p>
          <a:pPr>
            <a:lnSpc>
              <a:spcPct val="100000"/>
            </a:lnSpc>
            <a:spcAft>
              <a:spcPts val="0"/>
            </a:spcAft>
          </a:pPr>
          <a:r>
            <a:rPr lang="en-US" err="1"/>
            <a:t>Tìm</a:t>
          </a:r>
          <a:r>
            <a:rPr lang="en-US"/>
            <a:t> </a:t>
          </a:r>
          <a:r>
            <a:rPr lang="en-US" err="1"/>
            <a:t>kiếm</a:t>
          </a:r>
          <a:r>
            <a:rPr lang="en-US"/>
            <a:t> </a:t>
          </a:r>
          <a:r>
            <a:rPr lang="en-US" err="1"/>
            <a:t>và</a:t>
          </a:r>
          <a:r>
            <a:rPr lang="en-US"/>
            <a:t> </a:t>
          </a:r>
          <a:r>
            <a:rPr lang="en-US" err="1"/>
            <a:t>thay</a:t>
          </a:r>
          <a:r>
            <a:rPr lang="en-US"/>
            <a:t> </a:t>
          </a:r>
          <a:r>
            <a:rPr lang="en-US" err="1"/>
            <a:t>thế</a:t>
          </a:r>
          <a:endParaRPr lang="en-US"/>
        </a:p>
      </dgm:t>
    </dgm:pt>
    <dgm:pt modelId="{9BC5335C-BDEF-4E3B-8AFD-B2154821D1D8}" type="parTrans" cxnId="{6B2CB6ED-9CA0-497E-81BC-371A5A245637}">
      <dgm:prSet/>
      <dgm:spPr/>
      <dgm:t>
        <a:bodyPr/>
        <a:lstStyle/>
        <a:p>
          <a:endParaRPr lang="en-US"/>
        </a:p>
      </dgm:t>
    </dgm:pt>
    <dgm:pt modelId="{0FCA464D-4F07-43E3-BC8B-7279A4A8EABE}" type="sibTrans" cxnId="{6B2CB6ED-9CA0-497E-81BC-371A5A245637}">
      <dgm:prSet/>
      <dgm:spPr/>
      <dgm:t>
        <a:bodyPr/>
        <a:lstStyle/>
        <a:p>
          <a:endParaRPr lang="en-US"/>
        </a:p>
      </dgm:t>
    </dgm:pt>
    <dgm:pt modelId="{B0214A2D-5358-4738-858A-1B30FA56E54E}">
      <dgm:prSet phldrT="[Text]"/>
      <dgm:spPr/>
      <dgm:t>
        <a:bodyPr/>
        <a:lstStyle/>
        <a:p>
          <a:pPr>
            <a:lnSpc>
              <a:spcPct val="100000"/>
            </a:lnSpc>
            <a:spcAft>
              <a:spcPts val="0"/>
            </a:spcAft>
          </a:pPr>
          <a:r>
            <a:rPr lang="en-US" err="1"/>
            <a:t>Thêm</a:t>
          </a:r>
          <a:r>
            <a:rPr lang="en-US"/>
            <a:t> </a:t>
          </a:r>
          <a:r>
            <a:rPr lang="en-US" err="1"/>
            <a:t>thư</a:t>
          </a:r>
          <a:r>
            <a:rPr lang="en-US"/>
            <a:t> </a:t>
          </a:r>
          <a:r>
            <a:rPr lang="en-US" err="1"/>
            <a:t>viện</a:t>
          </a:r>
          <a:r>
            <a:rPr lang="en-US"/>
            <a:t> </a:t>
          </a:r>
          <a:r>
            <a:rPr lang="en-US" err="1"/>
            <a:t>sửa</a:t>
          </a:r>
          <a:r>
            <a:rPr lang="en-US"/>
            <a:t> </a:t>
          </a:r>
          <a:r>
            <a:rPr lang="en-US" err="1"/>
            <a:t>lỗi</a:t>
          </a:r>
          <a:r>
            <a:rPr lang="en-US"/>
            <a:t> </a:t>
          </a:r>
          <a:r>
            <a:rPr lang="en-US" err="1"/>
            <a:t>và</a:t>
          </a:r>
          <a:r>
            <a:rPr lang="en-US"/>
            <a:t> </a:t>
          </a:r>
          <a:r>
            <a:rPr lang="en-US" err="1"/>
            <a:t>thư</a:t>
          </a:r>
          <a:r>
            <a:rPr lang="en-US"/>
            <a:t> </a:t>
          </a:r>
          <a:r>
            <a:rPr lang="en-US" err="1"/>
            <a:t>viện</a:t>
          </a:r>
          <a:r>
            <a:rPr lang="en-US"/>
            <a:t> </a:t>
          </a:r>
          <a:r>
            <a:rPr lang="en-US" err="1"/>
            <a:t>bỏ</a:t>
          </a:r>
          <a:r>
            <a:rPr lang="en-US"/>
            <a:t> qua</a:t>
          </a:r>
        </a:p>
      </dgm:t>
    </dgm:pt>
    <dgm:pt modelId="{ABC32B53-9770-42A9-A620-015E48ACE19C}" type="parTrans" cxnId="{0C067584-7F93-420F-8D5E-587039CD20A5}">
      <dgm:prSet/>
      <dgm:spPr/>
      <dgm:t>
        <a:bodyPr/>
        <a:lstStyle/>
        <a:p>
          <a:endParaRPr lang="en-US"/>
        </a:p>
      </dgm:t>
    </dgm:pt>
    <dgm:pt modelId="{9B632B26-CEDB-4448-8FAE-6C92FFE6846E}" type="sibTrans" cxnId="{0C067584-7F93-420F-8D5E-587039CD20A5}">
      <dgm:prSet/>
      <dgm:spPr/>
      <dgm:t>
        <a:bodyPr/>
        <a:lstStyle/>
        <a:p>
          <a:endParaRPr lang="en-US"/>
        </a:p>
      </dgm:t>
    </dgm:pt>
    <dgm:pt modelId="{42F9E791-DACD-4C0A-BF3D-34E0BBBBD045}">
      <dgm:prSet phldrT="[Text]"/>
      <dgm:spPr/>
      <dgm:t>
        <a:bodyPr/>
        <a:lstStyle/>
        <a:p>
          <a:pPr>
            <a:lnSpc>
              <a:spcPct val="100000"/>
            </a:lnSpc>
            <a:spcAft>
              <a:spcPts val="0"/>
            </a:spcAft>
          </a:pPr>
          <a:r>
            <a:rPr lang="en-US" err="1"/>
            <a:t>Mở</a:t>
          </a:r>
          <a:r>
            <a:rPr lang="en-US"/>
            <a:t> file, </a:t>
          </a:r>
          <a:r>
            <a:rPr lang="en-US" err="1"/>
            <a:t>lưu</a:t>
          </a:r>
          <a:r>
            <a:rPr lang="en-US"/>
            <a:t> file </a:t>
          </a:r>
          <a:r>
            <a:rPr lang="en-US" err="1"/>
            <a:t>và</a:t>
          </a:r>
          <a:r>
            <a:rPr lang="en-US"/>
            <a:t> </a:t>
          </a:r>
          <a:r>
            <a:rPr lang="en-US" err="1"/>
            <a:t>tạo</a:t>
          </a:r>
          <a:r>
            <a:rPr lang="en-US"/>
            <a:t> file </a:t>
          </a:r>
          <a:r>
            <a:rPr lang="en-US" err="1"/>
            <a:t>mới</a:t>
          </a:r>
          <a:endParaRPr lang="en-US"/>
        </a:p>
      </dgm:t>
    </dgm:pt>
    <dgm:pt modelId="{AB2766CC-B759-4E6C-A3CF-79113E7EC962}" type="parTrans" cxnId="{CE91F717-96DE-43DB-8400-BD34FE371EEB}">
      <dgm:prSet/>
      <dgm:spPr/>
      <dgm:t>
        <a:bodyPr/>
        <a:lstStyle/>
        <a:p>
          <a:endParaRPr lang="en-US"/>
        </a:p>
      </dgm:t>
    </dgm:pt>
    <dgm:pt modelId="{427C4E6C-348B-4EE4-A10C-436039D5EA28}" type="sibTrans" cxnId="{CE91F717-96DE-43DB-8400-BD34FE371EEB}">
      <dgm:prSet/>
      <dgm:spPr/>
      <dgm:t>
        <a:bodyPr/>
        <a:lstStyle/>
        <a:p>
          <a:endParaRPr lang="en-US"/>
        </a:p>
      </dgm:t>
    </dgm:pt>
    <dgm:pt modelId="{6D8ECC92-1294-4C26-9B56-C9CDC5D995EE}" type="pres">
      <dgm:prSet presAssocID="{5E47BE1B-86E5-4B7E-913F-FD21F8E5663A}" presName="linear" presStyleCnt="0">
        <dgm:presLayoutVars>
          <dgm:animLvl val="lvl"/>
          <dgm:resizeHandles val="exact"/>
        </dgm:presLayoutVars>
      </dgm:prSet>
      <dgm:spPr/>
    </dgm:pt>
    <dgm:pt modelId="{4DBB3DCD-9807-443B-A157-7B83253CAC9E}" type="pres">
      <dgm:prSet presAssocID="{45DA8BB8-7652-4869-AE18-A3CD4108CFB4}" presName="parentText" presStyleLbl="node1" presStyleIdx="0" presStyleCnt="4">
        <dgm:presLayoutVars>
          <dgm:chMax val="0"/>
          <dgm:bulletEnabled val="1"/>
        </dgm:presLayoutVars>
      </dgm:prSet>
      <dgm:spPr/>
    </dgm:pt>
    <dgm:pt modelId="{C3D443A4-DC0C-451C-B78D-64BE4D30B03D}" type="pres">
      <dgm:prSet presAssocID="{DE72838E-2ED8-4123-94F2-FF9569844EF9}" presName="spacer" presStyleCnt="0"/>
      <dgm:spPr/>
    </dgm:pt>
    <dgm:pt modelId="{E8935A0E-264A-4A46-89D4-317C4DAAA376}" type="pres">
      <dgm:prSet presAssocID="{F17F8258-E335-4E75-BDE8-EC8628E784C6}" presName="parentText" presStyleLbl="node1" presStyleIdx="1" presStyleCnt="4">
        <dgm:presLayoutVars>
          <dgm:chMax val="0"/>
          <dgm:bulletEnabled val="1"/>
        </dgm:presLayoutVars>
      </dgm:prSet>
      <dgm:spPr/>
    </dgm:pt>
    <dgm:pt modelId="{CEA5F6A4-88F1-4E0D-951B-C4633737C9D2}" type="pres">
      <dgm:prSet presAssocID="{F17F8258-E335-4E75-BDE8-EC8628E784C6}" presName="childText" presStyleLbl="revTx" presStyleIdx="0" presStyleCnt="3">
        <dgm:presLayoutVars>
          <dgm:bulletEnabled val="1"/>
        </dgm:presLayoutVars>
      </dgm:prSet>
      <dgm:spPr/>
    </dgm:pt>
    <dgm:pt modelId="{1EBB7367-5C05-456F-B162-40533F78D007}" type="pres">
      <dgm:prSet presAssocID="{B82F62FD-673E-457F-B552-F5A36E8F0CC8}" presName="parentText" presStyleLbl="node1" presStyleIdx="2" presStyleCnt="4">
        <dgm:presLayoutVars>
          <dgm:chMax val="0"/>
          <dgm:bulletEnabled val="1"/>
        </dgm:presLayoutVars>
      </dgm:prSet>
      <dgm:spPr/>
    </dgm:pt>
    <dgm:pt modelId="{A6E7D191-DE8E-427E-823F-349D2612295C}" type="pres">
      <dgm:prSet presAssocID="{B82F62FD-673E-457F-B552-F5A36E8F0CC8}" presName="childText" presStyleLbl="revTx" presStyleIdx="1" presStyleCnt="3">
        <dgm:presLayoutVars>
          <dgm:bulletEnabled val="1"/>
        </dgm:presLayoutVars>
      </dgm:prSet>
      <dgm:spPr/>
    </dgm:pt>
    <dgm:pt modelId="{AB665379-3E0C-41CD-B051-CFC40BBEDB9F}" type="pres">
      <dgm:prSet presAssocID="{B12C8CD5-549B-4659-B4AD-D51269F0A0C3}" presName="parentText" presStyleLbl="node1" presStyleIdx="3" presStyleCnt="4">
        <dgm:presLayoutVars>
          <dgm:chMax val="0"/>
          <dgm:bulletEnabled val="1"/>
        </dgm:presLayoutVars>
      </dgm:prSet>
      <dgm:spPr/>
    </dgm:pt>
    <dgm:pt modelId="{C77DBF5B-82A1-4106-AB4F-85E98FCE41AA}" type="pres">
      <dgm:prSet presAssocID="{B12C8CD5-549B-4659-B4AD-D51269F0A0C3}" presName="childText" presStyleLbl="revTx" presStyleIdx="2" presStyleCnt="3">
        <dgm:presLayoutVars>
          <dgm:bulletEnabled val="1"/>
        </dgm:presLayoutVars>
      </dgm:prSet>
      <dgm:spPr/>
    </dgm:pt>
  </dgm:ptLst>
  <dgm:cxnLst>
    <dgm:cxn modelId="{631EAE0A-DC88-4065-ADD8-711750F8E09B}" type="presOf" srcId="{3E985F98-FCA7-4D0F-A88A-B25816EA43CF}" destId="{A6E7D191-DE8E-427E-823F-349D2612295C}" srcOrd="0" destOrd="0" presId="urn:microsoft.com/office/officeart/2005/8/layout/vList2"/>
    <dgm:cxn modelId="{CE91F717-96DE-43DB-8400-BD34FE371EEB}" srcId="{B12C8CD5-549B-4659-B4AD-D51269F0A0C3}" destId="{42F9E791-DACD-4C0A-BF3D-34E0BBBBD045}" srcOrd="0" destOrd="0" parTransId="{AB2766CC-B759-4E6C-A3CF-79113E7EC962}" sibTransId="{427C4E6C-348B-4EE4-A10C-436039D5EA28}"/>
    <dgm:cxn modelId="{2E7BB71C-7DC1-4B55-AC09-391A2DDAA489}" srcId="{5E47BE1B-86E5-4B7E-913F-FD21F8E5663A}" destId="{45DA8BB8-7652-4869-AE18-A3CD4108CFB4}" srcOrd="0" destOrd="0" parTransId="{8A2BD7C8-DC34-4569-8223-5F744E5993F9}" sibTransId="{DE72838E-2ED8-4123-94F2-FF9569844EF9}"/>
    <dgm:cxn modelId="{26A23234-1C8B-40BC-9A5B-2B6CF17CC576}" type="presOf" srcId="{F17F8258-E335-4E75-BDE8-EC8628E784C6}" destId="{E8935A0E-264A-4A46-89D4-317C4DAAA376}" srcOrd="0" destOrd="0" presId="urn:microsoft.com/office/officeart/2005/8/layout/vList2"/>
    <dgm:cxn modelId="{13F62C6D-2B3B-4610-B676-43414EB926D2}" srcId="{B82F62FD-673E-457F-B552-F5A36E8F0CC8}" destId="{3E985F98-FCA7-4D0F-A88A-B25816EA43CF}" srcOrd="0" destOrd="0" parTransId="{E1684548-76FB-4962-BE8F-7686BB4D32B3}" sibTransId="{3CB59758-F240-4D1F-8B18-57B6AED23CB5}"/>
    <dgm:cxn modelId="{5C5D4381-0652-446B-92FA-064F3430BBE1}" srcId="{F17F8258-E335-4E75-BDE8-EC8628E784C6}" destId="{5224A4DB-8C0E-45A2-8601-06BFCAB38620}" srcOrd="0" destOrd="0" parTransId="{59D98EC9-6FB3-4508-BCE8-EB7D4F57A077}" sibTransId="{6FA122E4-863D-41D6-A79C-EF99460DE1D7}"/>
    <dgm:cxn modelId="{0C067584-7F93-420F-8D5E-587039CD20A5}" srcId="{B12C8CD5-549B-4659-B4AD-D51269F0A0C3}" destId="{B0214A2D-5358-4738-858A-1B30FA56E54E}" srcOrd="2" destOrd="0" parTransId="{ABC32B53-9770-42A9-A620-015E48ACE19C}" sibTransId="{9B632B26-CEDB-4448-8FAE-6C92FFE6846E}"/>
    <dgm:cxn modelId="{01DE4E8A-23DB-47FC-9B30-508F4BF3B5DA}" type="presOf" srcId="{B82F62FD-673E-457F-B552-F5A36E8F0CC8}" destId="{1EBB7367-5C05-456F-B162-40533F78D007}" srcOrd="0" destOrd="0" presId="urn:microsoft.com/office/officeart/2005/8/layout/vList2"/>
    <dgm:cxn modelId="{01D5D59B-F3DB-4B35-A147-E70BEB533946}" type="presOf" srcId="{42F9E791-DACD-4C0A-BF3D-34E0BBBBD045}" destId="{C77DBF5B-82A1-4106-AB4F-85E98FCE41AA}" srcOrd="0" destOrd="0" presId="urn:microsoft.com/office/officeart/2005/8/layout/vList2"/>
    <dgm:cxn modelId="{7A0AD59E-3ACF-4273-A5C9-55B4ADE309E3}" type="presOf" srcId="{B0214A2D-5358-4738-858A-1B30FA56E54E}" destId="{C77DBF5B-82A1-4106-AB4F-85E98FCE41AA}" srcOrd="0" destOrd="2" presId="urn:microsoft.com/office/officeart/2005/8/layout/vList2"/>
    <dgm:cxn modelId="{46F456AD-AFB3-44B0-AEE5-FDF95AE00AD4}" type="presOf" srcId="{5E47BE1B-86E5-4B7E-913F-FD21F8E5663A}" destId="{6D8ECC92-1294-4C26-9B56-C9CDC5D995EE}" srcOrd="0" destOrd="0" presId="urn:microsoft.com/office/officeart/2005/8/layout/vList2"/>
    <dgm:cxn modelId="{A92B96B0-21F3-42A3-B01E-47A12C515B39}" srcId="{5E47BE1B-86E5-4B7E-913F-FD21F8E5663A}" destId="{F17F8258-E335-4E75-BDE8-EC8628E784C6}" srcOrd="1" destOrd="0" parTransId="{8C5031DB-57BE-4295-9FCF-F9CC45DA7A84}" sibTransId="{AA485F49-542E-4B97-81A3-458DC1CE90DB}"/>
    <dgm:cxn modelId="{E640B3B2-5F61-4A56-B29B-3177A8393BFE}" type="presOf" srcId="{B12C8CD5-549B-4659-B4AD-D51269F0A0C3}" destId="{AB665379-3E0C-41CD-B051-CFC40BBEDB9F}" srcOrd="0" destOrd="0" presId="urn:microsoft.com/office/officeart/2005/8/layout/vList2"/>
    <dgm:cxn modelId="{5A1EEEB3-3BC6-44EC-8883-98170C65A4AA}" type="presOf" srcId="{7E32784B-E973-4260-8486-B848E344D8C8}" destId="{C77DBF5B-82A1-4106-AB4F-85E98FCE41AA}" srcOrd="0" destOrd="1" presId="urn:microsoft.com/office/officeart/2005/8/layout/vList2"/>
    <dgm:cxn modelId="{AA5ABCB4-9D3A-43D9-8DB4-ED379CA72A4A}" srcId="{5E47BE1B-86E5-4B7E-913F-FD21F8E5663A}" destId="{B82F62FD-673E-457F-B552-F5A36E8F0CC8}" srcOrd="2" destOrd="0" parTransId="{60ADEE8C-72CD-49C0-846A-5A7A264CCA71}" sibTransId="{3D38B1D3-38A3-46E6-BEF2-42CB24F97B1F}"/>
    <dgm:cxn modelId="{AF2278C5-B344-462C-B84F-6724D57C2F80}" srcId="{5E47BE1B-86E5-4B7E-913F-FD21F8E5663A}" destId="{B12C8CD5-549B-4659-B4AD-D51269F0A0C3}" srcOrd="3" destOrd="0" parTransId="{DD8CFA85-86A3-4DAB-A411-44AF648E6243}" sibTransId="{1EEF06D2-6669-4CB4-B9E5-A721AE97C2B6}"/>
    <dgm:cxn modelId="{C88276CC-E19D-48FD-A8B2-601BCBDD2ADA}" type="presOf" srcId="{5224A4DB-8C0E-45A2-8601-06BFCAB38620}" destId="{CEA5F6A4-88F1-4E0D-951B-C4633737C9D2}" srcOrd="0" destOrd="0" presId="urn:microsoft.com/office/officeart/2005/8/layout/vList2"/>
    <dgm:cxn modelId="{6B2CB6ED-9CA0-497E-81BC-371A5A245637}" srcId="{B12C8CD5-549B-4659-B4AD-D51269F0A0C3}" destId="{7E32784B-E973-4260-8486-B848E344D8C8}" srcOrd="1" destOrd="0" parTransId="{9BC5335C-BDEF-4E3B-8AFD-B2154821D1D8}" sibTransId="{0FCA464D-4F07-43E3-BC8B-7279A4A8EABE}"/>
    <dgm:cxn modelId="{E54E9EF3-3FF6-4EC2-A2D6-E650AF289A21}" type="presOf" srcId="{45DA8BB8-7652-4869-AE18-A3CD4108CFB4}" destId="{4DBB3DCD-9807-443B-A157-7B83253CAC9E}" srcOrd="0" destOrd="0" presId="urn:microsoft.com/office/officeart/2005/8/layout/vList2"/>
    <dgm:cxn modelId="{EC129A26-9E64-4BFA-961E-6BC870353DF6}" type="presParOf" srcId="{6D8ECC92-1294-4C26-9B56-C9CDC5D995EE}" destId="{4DBB3DCD-9807-443B-A157-7B83253CAC9E}" srcOrd="0" destOrd="0" presId="urn:microsoft.com/office/officeart/2005/8/layout/vList2"/>
    <dgm:cxn modelId="{00DC9044-58CC-47B2-B09A-8EB42EF88251}" type="presParOf" srcId="{6D8ECC92-1294-4C26-9B56-C9CDC5D995EE}" destId="{C3D443A4-DC0C-451C-B78D-64BE4D30B03D}" srcOrd="1" destOrd="0" presId="urn:microsoft.com/office/officeart/2005/8/layout/vList2"/>
    <dgm:cxn modelId="{19872FA7-69D7-496D-9825-4105F43D23FE}" type="presParOf" srcId="{6D8ECC92-1294-4C26-9B56-C9CDC5D995EE}" destId="{E8935A0E-264A-4A46-89D4-317C4DAAA376}" srcOrd="2" destOrd="0" presId="urn:microsoft.com/office/officeart/2005/8/layout/vList2"/>
    <dgm:cxn modelId="{EA7EE35B-8456-4CD3-883D-8C7DD9CD7CDE}" type="presParOf" srcId="{6D8ECC92-1294-4C26-9B56-C9CDC5D995EE}" destId="{CEA5F6A4-88F1-4E0D-951B-C4633737C9D2}" srcOrd="3" destOrd="0" presId="urn:microsoft.com/office/officeart/2005/8/layout/vList2"/>
    <dgm:cxn modelId="{B50881F6-3B66-463B-B0D1-7D1E953C9ABC}" type="presParOf" srcId="{6D8ECC92-1294-4C26-9B56-C9CDC5D995EE}" destId="{1EBB7367-5C05-456F-B162-40533F78D007}" srcOrd="4" destOrd="0" presId="urn:microsoft.com/office/officeart/2005/8/layout/vList2"/>
    <dgm:cxn modelId="{C10CDE83-DD57-4BCD-8644-B3478B4453D3}" type="presParOf" srcId="{6D8ECC92-1294-4C26-9B56-C9CDC5D995EE}" destId="{A6E7D191-DE8E-427E-823F-349D2612295C}" srcOrd="5" destOrd="0" presId="urn:microsoft.com/office/officeart/2005/8/layout/vList2"/>
    <dgm:cxn modelId="{1C4FAC3E-3139-41B1-971D-2BEF2520D463}" type="presParOf" srcId="{6D8ECC92-1294-4C26-9B56-C9CDC5D995EE}" destId="{AB665379-3E0C-41CD-B051-CFC40BBEDB9F}" srcOrd="6" destOrd="0" presId="urn:microsoft.com/office/officeart/2005/8/layout/vList2"/>
    <dgm:cxn modelId="{B0595031-2BCF-494E-B6EF-C65A37D99A81}" type="presParOf" srcId="{6D8ECC92-1294-4C26-9B56-C9CDC5D995EE}" destId="{C77DBF5B-82A1-4106-AB4F-85E98FCE41AA}" srcOrd="7"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FCF040-EF7C-406C-829D-18B22FDE056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2A06364-530C-43EC-B947-4FBB3F1EA499}">
      <dgm:prSet phldrT="[Text]"/>
      <dgm:spPr/>
      <dgm:t>
        <a:bodyPr/>
        <a:lstStyle/>
        <a:p>
          <a:pPr>
            <a:buNone/>
          </a:pPr>
          <a:r>
            <a:rPr lang="vi-VN">
              <a:effectLst/>
              <a:latin typeface="+mn-lt"/>
              <a:ea typeface="Calibri" panose="020F0502020204030204" pitchFamily="34" charset="0"/>
              <a:cs typeface="Tahoma" panose="020B0604030504040204" pitchFamily="34" charset="0"/>
            </a:rPr>
            <a:t>Thư viện </a:t>
          </a:r>
          <a:r>
            <a:rPr lang="en-US">
              <a:effectLst/>
              <a:latin typeface="+mn-lt"/>
              <a:ea typeface="Calibri" panose="020F0502020204030204" pitchFamily="34" charset="0"/>
              <a:cs typeface="Tahoma" panose="020B0604030504040204" pitchFamily="34" charset="0"/>
            </a:rPr>
            <a:t>T</a:t>
          </a:r>
          <a:r>
            <a:rPr lang="vi-VN">
              <a:effectLst/>
              <a:latin typeface="+mn-lt"/>
              <a:ea typeface="Calibri" panose="020F0502020204030204" pitchFamily="34" charset="0"/>
              <a:cs typeface="Tahoma" panose="020B0604030504040204" pitchFamily="34" charset="0"/>
            </a:rPr>
            <a:t>kinter</a:t>
          </a:r>
          <a:endParaRPr lang="en-US">
            <a:latin typeface="+mn-lt"/>
          </a:endParaRPr>
        </a:p>
      </dgm:t>
    </dgm:pt>
    <dgm:pt modelId="{2AED27EF-EFB4-459A-927E-335C9598D8C9}" type="parTrans" cxnId="{D8579F7A-9301-47ED-B430-F178600BC6F8}">
      <dgm:prSet/>
      <dgm:spPr/>
      <dgm:t>
        <a:bodyPr/>
        <a:lstStyle/>
        <a:p>
          <a:endParaRPr lang="en-US"/>
        </a:p>
      </dgm:t>
    </dgm:pt>
    <dgm:pt modelId="{238B1114-08CB-4385-9F8F-4D81273D67E1}" type="sibTrans" cxnId="{D8579F7A-9301-47ED-B430-F178600BC6F8}">
      <dgm:prSet/>
      <dgm:spPr/>
      <dgm:t>
        <a:bodyPr/>
        <a:lstStyle/>
        <a:p>
          <a:endParaRPr lang="en-US"/>
        </a:p>
      </dgm:t>
    </dgm:pt>
    <dgm:pt modelId="{56070C15-EC50-4559-A75D-48039B0A8A55}">
      <dgm:prSet phldrT="[Text]"/>
      <dgm:spPr/>
      <dgm:t>
        <a:bodyPr/>
        <a:lstStyle/>
        <a:p>
          <a:r>
            <a:rPr lang="en-US" err="1">
              <a:effectLst/>
              <a:latin typeface="+mn-lt"/>
              <a:ea typeface="Calibri" panose="020F0502020204030204" pitchFamily="34" charset="0"/>
              <a:cs typeface="Tahoma" panose="020B0604030504040204" pitchFamily="34" charset="0"/>
            </a:rPr>
            <a:t>Thư</a:t>
          </a:r>
          <a:r>
            <a:rPr lang="en-US">
              <a:effectLst/>
              <a:latin typeface="+mn-lt"/>
              <a:ea typeface="Calibri" panose="020F0502020204030204" pitchFamily="34" charset="0"/>
              <a:cs typeface="Tahoma" panose="020B0604030504040204" pitchFamily="34" charset="0"/>
            </a:rPr>
            <a:t> </a:t>
          </a:r>
          <a:r>
            <a:rPr lang="en-US" err="1">
              <a:effectLst/>
              <a:latin typeface="+mn-lt"/>
              <a:ea typeface="Calibri" panose="020F0502020204030204" pitchFamily="34" charset="0"/>
              <a:cs typeface="Tahoma" panose="020B0604030504040204" pitchFamily="34" charset="0"/>
            </a:rPr>
            <a:t>viện</a:t>
          </a:r>
          <a:r>
            <a:rPr lang="en-US">
              <a:effectLst/>
              <a:latin typeface="+mn-lt"/>
              <a:ea typeface="Calibri" panose="020F0502020204030204" pitchFamily="34" charset="0"/>
              <a:cs typeface="Tahoma" panose="020B0604030504040204" pitchFamily="34" charset="0"/>
            </a:rPr>
            <a:t> Re</a:t>
          </a:r>
          <a:endParaRPr lang="en-US">
            <a:latin typeface="+mn-lt"/>
          </a:endParaRPr>
        </a:p>
      </dgm:t>
    </dgm:pt>
    <dgm:pt modelId="{8A084FBF-226D-4CBC-8EF0-5DD0D2D03A4F}" type="parTrans" cxnId="{24136F93-BAB8-49AE-815B-4744830423F2}">
      <dgm:prSet/>
      <dgm:spPr/>
      <dgm:t>
        <a:bodyPr/>
        <a:lstStyle/>
        <a:p>
          <a:endParaRPr lang="en-US"/>
        </a:p>
      </dgm:t>
    </dgm:pt>
    <dgm:pt modelId="{7BB5CB97-1917-451D-A373-67E4B7114447}" type="sibTrans" cxnId="{24136F93-BAB8-49AE-815B-4744830423F2}">
      <dgm:prSet/>
      <dgm:spPr/>
      <dgm:t>
        <a:bodyPr/>
        <a:lstStyle/>
        <a:p>
          <a:endParaRPr lang="en-US"/>
        </a:p>
      </dgm:t>
    </dgm:pt>
    <dgm:pt modelId="{24511171-4694-4817-A4E9-76AC71C62CE1}">
      <dgm:prSet phldrT="[Text]"/>
      <dgm:spPr/>
      <dgm:t>
        <a:bodyPr/>
        <a:lstStyle/>
        <a:p>
          <a:r>
            <a:rPr lang="vi-VN">
              <a:latin typeface="+mn-lt"/>
              <a:cs typeface="Tahoma" panose="020B0604030504040204" pitchFamily="34" charset="0"/>
            </a:rPr>
            <a:t>Thư viện </a:t>
          </a:r>
          <a:r>
            <a:rPr lang="en-US">
              <a:latin typeface="+mn-lt"/>
              <a:cs typeface="Tahoma" panose="020B0604030504040204" pitchFamily="34" charset="0"/>
            </a:rPr>
            <a:t>T</a:t>
          </a:r>
          <a:r>
            <a:rPr lang="vi-VN">
              <a:latin typeface="+mn-lt"/>
              <a:cs typeface="Tahoma" panose="020B0604030504040204" pitchFamily="34" charset="0"/>
            </a:rPr>
            <a:t>ime</a:t>
          </a:r>
          <a:endParaRPr lang="en-US">
            <a:latin typeface="+mn-lt"/>
          </a:endParaRPr>
        </a:p>
      </dgm:t>
    </dgm:pt>
    <dgm:pt modelId="{762D8DA5-60F3-4449-8DC5-CB5A852C9514}" type="parTrans" cxnId="{8E6C92B1-B424-4706-8AF1-626ADAD812F8}">
      <dgm:prSet/>
      <dgm:spPr/>
      <dgm:t>
        <a:bodyPr/>
        <a:lstStyle/>
        <a:p>
          <a:endParaRPr lang="en-US"/>
        </a:p>
      </dgm:t>
    </dgm:pt>
    <dgm:pt modelId="{4318B2D1-D88F-4EED-A318-061A87EC5F35}" type="sibTrans" cxnId="{8E6C92B1-B424-4706-8AF1-626ADAD812F8}">
      <dgm:prSet/>
      <dgm:spPr/>
      <dgm:t>
        <a:bodyPr/>
        <a:lstStyle/>
        <a:p>
          <a:endParaRPr lang="en-US"/>
        </a:p>
      </dgm:t>
    </dgm:pt>
    <dgm:pt modelId="{52FA0F96-FD88-4B91-9E47-EA8C6C9FD602}">
      <dgm:prSet phldrT="[Text]"/>
      <dgm:spPr/>
      <dgm:t>
        <a:bodyPr/>
        <a:lstStyle/>
        <a:p>
          <a:r>
            <a:rPr lang="en-US" err="1">
              <a:effectLst/>
              <a:latin typeface="+mn-lt"/>
              <a:ea typeface="Calibri" panose="020F0502020204030204" pitchFamily="34" charset="0"/>
              <a:cs typeface="Tahoma" panose="020B0604030504040204" pitchFamily="34" charset="0"/>
            </a:rPr>
            <a:t>Thư</a:t>
          </a:r>
          <a:r>
            <a:rPr lang="en-US">
              <a:effectLst/>
              <a:latin typeface="+mn-lt"/>
              <a:ea typeface="Calibri" panose="020F0502020204030204" pitchFamily="34" charset="0"/>
              <a:cs typeface="Tahoma" panose="020B0604030504040204" pitchFamily="34" charset="0"/>
            </a:rPr>
            <a:t> </a:t>
          </a:r>
          <a:r>
            <a:rPr lang="en-US" err="1">
              <a:effectLst/>
              <a:latin typeface="+mn-lt"/>
              <a:ea typeface="Calibri" panose="020F0502020204030204" pitchFamily="34" charset="0"/>
              <a:cs typeface="Tahoma" panose="020B0604030504040204" pitchFamily="34" charset="0"/>
            </a:rPr>
            <a:t>viện</a:t>
          </a:r>
          <a:r>
            <a:rPr lang="en-US">
              <a:effectLst/>
              <a:latin typeface="+mn-lt"/>
              <a:ea typeface="Calibri" panose="020F0502020204030204" pitchFamily="34" charset="0"/>
              <a:cs typeface="Tahoma" panose="020B0604030504040204" pitchFamily="34" charset="0"/>
            </a:rPr>
            <a:t> T</a:t>
          </a:r>
          <a:r>
            <a:rPr lang="en-US" b="0" i="0"/>
            <a:t>tkthemes</a:t>
          </a:r>
        </a:p>
      </dgm:t>
    </dgm:pt>
    <dgm:pt modelId="{3CBB667E-85A2-4966-99C8-4BC94938B92D}" type="parTrans" cxnId="{95C41CF7-8DBA-4FAD-BE82-DEE8649076B2}">
      <dgm:prSet/>
      <dgm:spPr/>
      <dgm:t>
        <a:bodyPr/>
        <a:lstStyle/>
        <a:p>
          <a:endParaRPr lang="en-US"/>
        </a:p>
      </dgm:t>
    </dgm:pt>
    <dgm:pt modelId="{44FAFFF2-057D-40A7-8F40-4B6F7F6059B6}" type="sibTrans" cxnId="{95C41CF7-8DBA-4FAD-BE82-DEE8649076B2}">
      <dgm:prSet/>
      <dgm:spPr/>
      <dgm:t>
        <a:bodyPr/>
        <a:lstStyle/>
        <a:p>
          <a:endParaRPr lang="en-US"/>
        </a:p>
      </dgm:t>
    </dgm:pt>
    <dgm:pt modelId="{483473D3-D277-4963-A9EE-EC0089BF4E68}" type="pres">
      <dgm:prSet presAssocID="{30FCF040-EF7C-406C-829D-18B22FDE0561}" presName="linear" presStyleCnt="0">
        <dgm:presLayoutVars>
          <dgm:dir/>
          <dgm:animLvl val="lvl"/>
          <dgm:resizeHandles val="exact"/>
        </dgm:presLayoutVars>
      </dgm:prSet>
      <dgm:spPr/>
    </dgm:pt>
    <dgm:pt modelId="{6178B641-BFCF-484F-97D5-3051477F334A}" type="pres">
      <dgm:prSet presAssocID="{C2A06364-530C-43EC-B947-4FBB3F1EA499}" presName="parentLin" presStyleCnt="0"/>
      <dgm:spPr/>
    </dgm:pt>
    <dgm:pt modelId="{EE9A72EB-9FFD-4B01-AF9F-7FA01C121D19}" type="pres">
      <dgm:prSet presAssocID="{C2A06364-530C-43EC-B947-4FBB3F1EA499}" presName="parentLeftMargin" presStyleLbl="node1" presStyleIdx="0" presStyleCnt="4"/>
      <dgm:spPr/>
    </dgm:pt>
    <dgm:pt modelId="{DB2B8DBB-33E9-47A2-8EC6-B222C5FF684C}" type="pres">
      <dgm:prSet presAssocID="{C2A06364-530C-43EC-B947-4FBB3F1EA499}" presName="parentText" presStyleLbl="node1" presStyleIdx="0" presStyleCnt="4" custScaleX="122329">
        <dgm:presLayoutVars>
          <dgm:chMax val="0"/>
          <dgm:bulletEnabled val="1"/>
        </dgm:presLayoutVars>
      </dgm:prSet>
      <dgm:spPr/>
    </dgm:pt>
    <dgm:pt modelId="{9D1A4F91-31DF-4C5C-99F8-7AD7C17F9CB2}" type="pres">
      <dgm:prSet presAssocID="{C2A06364-530C-43EC-B947-4FBB3F1EA499}" presName="negativeSpace" presStyleCnt="0"/>
      <dgm:spPr/>
    </dgm:pt>
    <dgm:pt modelId="{C8308CAC-637A-4035-8268-160CF4A5D0F9}" type="pres">
      <dgm:prSet presAssocID="{C2A06364-530C-43EC-B947-4FBB3F1EA499}" presName="childText" presStyleLbl="conFgAcc1" presStyleIdx="0" presStyleCnt="4">
        <dgm:presLayoutVars>
          <dgm:bulletEnabled val="1"/>
        </dgm:presLayoutVars>
      </dgm:prSet>
      <dgm:spPr/>
    </dgm:pt>
    <dgm:pt modelId="{D07C662A-690D-431C-97C6-A2982E25469D}" type="pres">
      <dgm:prSet presAssocID="{238B1114-08CB-4385-9F8F-4D81273D67E1}" presName="spaceBetweenRectangles" presStyleCnt="0"/>
      <dgm:spPr/>
    </dgm:pt>
    <dgm:pt modelId="{FE735567-418A-4706-80BA-450031C23374}" type="pres">
      <dgm:prSet presAssocID="{56070C15-EC50-4559-A75D-48039B0A8A55}" presName="parentLin" presStyleCnt="0"/>
      <dgm:spPr/>
    </dgm:pt>
    <dgm:pt modelId="{2D4AD629-D954-47B9-AD36-CA72619F2193}" type="pres">
      <dgm:prSet presAssocID="{56070C15-EC50-4559-A75D-48039B0A8A55}" presName="parentLeftMargin" presStyleLbl="node1" presStyleIdx="0" presStyleCnt="4"/>
      <dgm:spPr/>
    </dgm:pt>
    <dgm:pt modelId="{61515EAD-E412-41F7-B811-E80D0CAE2804}" type="pres">
      <dgm:prSet presAssocID="{56070C15-EC50-4559-A75D-48039B0A8A55}" presName="parentText" presStyleLbl="node1" presStyleIdx="1" presStyleCnt="4" custScaleX="122329">
        <dgm:presLayoutVars>
          <dgm:chMax val="0"/>
          <dgm:bulletEnabled val="1"/>
        </dgm:presLayoutVars>
      </dgm:prSet>
      <dgm:spPr/>
    </dgm:pt>
    <dgm:pt modelId="{766B28F6-61E9-44C5-B4FC-589829AAA746}" type="pres">
      <dgm:prSet presAssocID="{56070C15-EC50-4559-A75D-48039B0A8A55}" presName="negativeSpace" presStyleCnt="0"/>
      <dgm:spPr/>
    </dgm:pt>
    <dgm:pt modelId="{D644A667-3A9B-4BCF-8334-A0E7CDBB8655}" type="pres">
      <dgm:prSet presAssocID="{56070C15-EC50-4559-A75D-48039B0A8A55}" presName="childText" presStyleLbl="conFgAcc1" presStyleIdx="1" presStyleCnt="4">
        <dgm:presLayoutVars>
          <dgm:bulletEnabled val="1"/>
        </dgm:presLayoutVars>
      </dgm:prSet>
      <dgm:spPr/>
    </dgm:pt>
    <dgm:pt modelId="{DBE30F79-F2DC-4F67-9C17-E7E9787F8E32}" type="pres">
      <dgm:prSet presAssocID="{7BB5CB97-1917-451D-A373-67E4B7114447}" presName="spaceBetweenRectangles" presStyleCnt="0"/>
      <dgm:spPr/>
    </dgm:pt>
    <dgm:pt modelId="{1990FED0-91F6-4F94-96A1-6F23DF77D5A3}" type="pres">
      <dgm:prSet presAssocID="{24511171-4694-4817-A4E9-76AC71C62CE1}" presName="parentLin" presStyleCnt="0"/>
      <dgm:spPr/>
    </dgm:pt>
    <dgm:pt modelId="{489C61D2-A45F-4D0C-A7B2-F461C222BF7F}" type="pres">
      <dgm:prSet presAssocID="{24511171-4694-4817-A4E9-76AC71C62CE1}" presName="parentLeftMargin" presStyleLbl="node1" presStyleIdx="1" presStyleCnt="4"/>
      <dgm:spPr/>
    </dgm:pt>
    <dgm:pt modelId="{BB464C3F-2C3B-40ED-9B53-57D6A8D3AD21}" type="pres">
      <dgm:prSet presAssocID="{24511171-4694-4817-A4E9-76AC71C62CE1}" presName="parentText" presStyleLbl="node1" presStyleIdx="2" presStyleCnt="4" custScaleX="122329">
        <dgm:presLayoutVars>
          <dgm:chMax val="0"/>
          <dgm:bulletEnabled val="1"/>
        </dgm:presLayoutVars>
      </dgm:prSet>
      <dgm:spPr/>
    </dgm:pt>
    <dgm:pt modelId="{493A340A-E64A-4388-947F-0A6D7D19A8E3}" type="pres">
      <dgm:prSet presAssocID="{24511171-4694-4817-A4E9-76AC71C62CE1}" presName="negativeSpace" presStyleCnt="0"/>
      <dgm:spPr/>
    </dgm:pt>
    <dgm:pt modelId="{7CCD4DF4-EE61-42DC-B5D1-042DCC841D09}" type="pres">
      <dgm:prSet presAssocID="{24511171-4694-4817-A4E9-76AC71C62CE1}" presName="childText" presStyleLbl="conFgAcc1" presStyleIdx="2" presStyleCnt="4">
        <dgm:presLayoutVars>
          <dgm:bulletEnabled val="1"/>
        </dgm:presLayoutVars>
      </dgm:prSet>
      <dgm:spPr/>
    </dgm:pt>
    <dgm:pt modelId="{7A34089F-C2E3-436E-B258-5E1D9BCD62D9}" type="pres">
      <dgm:prSet presAssocID="{4318B2D1-D88F-4EED-A318-061A87EC5F35}" presName="spaceBetweenRectangles" presStyleCnt="0"/>
      <dgm:spPr/>
    </dgm:pt>
    <dgm:pt modelId="{97305BC2-EAC4-4E7F-BAF1-37C2562107F9}" type="pres">
      <dgm:prSet presAssocID="{52FA0F96-FD88-4B91-9E47-EA8C6C9FD602}" presName="parentLin" presStyleCnt="0"/>
      <dgm:spPr/>
    </dgm:pt>
    <dgm:pt modelId="{02FB148C-54DC-4420-BEFB-4252912ADC4D}" type="pres">
      <dgm:prSet presAssocID="{52FA0F96-FD88-4B91-9E47-EA8C6C9FD602}" presName="parentLeftMargin" presStyleLbl="node1" presStyleIdx="2" presStyleCnt="4"/>
      <dgm:spPr/>
    </dgm:pt>
    <dgm:pt modelId="{80E5D92D-89EA-454E-8B2A-EAF01A62E0CF}" type="pres">
      <dgm:prSet presAssocID="{52FA0F96-FD88-4B91-9E47-EA8C6C9FD602}" presName="parentText" presStyleLbl="node1" presStyleIdx="3" presStyleCnt="4" custScaleX="122329">
        <dgm:presLayoutVars>
          <dgm:chMax val="0"/>
          <dgm:bulletEnabled val="1"/>
        </dgm:presLayoutVars>
      </dgm:prSet>
      <dgm:spPr/>
    </dgm:pt>
    <dgm:pt modelId="{6E001D52-F270-4168-9E28-C1C3868DB757}" type="pres">
      <dgm:prSet presAssocID="{52FA0F96-FD88-4B91-9E47-EA8C6C9FD602}" presName="negativeSpace" presStyleCnt="0"/>
      <dgm:spPr/>
    </dgm:pt>
    <dgm:pt modelId="{793B7A9C-BE3F-4082-9E98-1C143B9F0E6B}" type="pres">
      <dgm:prSet presAssocID="{52FA0F96-FD88-4B91-9E47-EA8C6C9FD602}" presName="childText" presStyleLbl="conFgAcc1" presStyleIdx="3" presStyleCnt="4">
        <dgm:presLayoutVars>
          <dgm:bulletEnabled val="1"/>
        </dgm:presLayoutVars>
      </dgm:prSet>
      <dgm:spPr/>
    </dgm:pt>
  </dgm:ptLst>
  <dgm:cxnLst>
    <dgm:cxn modelId="{D9BFBE23-D695-48BE-90E9-FA699C20D9C9}" type="presOf" srcId="{C2A06364-530C-43EC-B947-4FBB3F1EA499}" destId="{EE9A72EB-9FFD-4B01-AF9F-7FA01C121D19}" srcOrd="0" destOrd="0" presId="urn:microsoft.com/office/officeart/2005/8/layout/list1"/>
    <dgm:cxn modelId="{0942792D-942C-4FF6-9AAE-05685E7FAAE6}" type="presOf" srcId="{56070C15-EC50-4559-A75D-48039B0A8A55}" destId="{61515EAD-E412-41F7-B811-E80D0CAE2804}" srcOrd="1" destOrd="0" presId="urn:microsoft.com/office/officeart/2005/8/layout/list1"/>
    <dgm:cxn modelId="{8689AC35-307E-44CF-9143-9C43F600A473}" type="presOf" srcId="{30FCF040-EF7C-406C-829D-18B22FDE0561}" destId="{483473D3-D277-4963-A9EE-EC0089BF4E68}" srcOrd="0" destOrd="0" presId="urn:microsoft.com/office/officeart/2005/8/layout/list1"/>
    <dgm:cxn modelId="{3A715441-F0AE-4FA5-91EF-3F6872B1C8C6}" type="presOf" srcId="{C2A06364-530C-43EC-B947-4FBB3F1EA499}" destId="{DB2B8DBB-33E9-47A2-8EC6-B222C5FF684C}" srcOrd="1" destOrd="0" presId="urn:microsoft.com/office/officeart/2005/8/layout/list1"/>
    <dgm:cxn modelId="{46A7F34E-CBD9-492E-A7A6-010603AE2858}" type="presOf" srcId="{52FA0F96-FD88-4B91-9E47-EA8C6C9FD602}" destId="{02FB148C-54DC-4420-BEFB-4252912ADC4D}" srcOrd="0" destOrd="0" presId="urn:microsoft.com/office/officeart/2005/8/layout/list1"/>
    <dgm:cxn modelId="{2C527153-D1FF-4000-BA1C-555B30CF6A2E}" type="presOf" srcId="{24511171-4694-4817-A4E9-76AC71C62CE1}" destId="{489C61D2-A45F-4D0C-A7B2-F461C222BF7F}" srcOrd="0" destOrd="0" presId="urn:microsoft.com/office/officeart/2005/8/layout/list1"/>
    <dgm:cxn modelId="{CE890656-6D36-411F-BDBA-D4BFF824A180}" type="presOf" srcId="{24511171-4694-4817-A4E9-76AC71C62CE1}" destId="{BB464C3F-2C3B-40ED-9B53-57D6A8D3AD21}" srcOrd="1" destOrd="0" presId="urn:microsoft.com/office/officeart/2005/8/layout/list1"/>
    <dgm:cxn modelId="{D8579F7A-9301-47ED-B430-F178600BC6F8}" srcId="{30FCF040-EF7C-406C-829D-18B22FDE0561}" destId="{C2A06364-530C-43EC-B947-4FBB3F1EA499}" srcOrd="0" destOrd="0" parTransId="{2AED27EF-EFB4-459A-927E-335C9598D8C9}" sibTransId="{238B1114-08CB-4385-9F8F-4D81273D67E1}"/>
    <dgm:cxn modelId="{70BBD185-CB67-4827-A8B3-2BF4068840E5}" type="presOf" srcId="{52FA0F96-FD88-4B91-9E47-EA8C6C9FD602}" destId="{80E5D92D-89EA-454E-8B2A-EAF01A62E0CF}" srcOrd="1" destOrd="0" presId="urn:microsoft.com/office/officeart/2005/8/layout/list1"/>
    <dgm:cxn modelId="{24136F93-BAB8-49AE-815B-4744830423F2}" srcId="{30FCF040-EF7C-406C-829D-18B22FDE0561}" destId="{56070C15-EC50-4559-A75D-48039B0A8A55}" srcOrd="1" destOrd="0" parTransId="{8A084FBF-226D-4CBC-8EF0-5DD0D2D03A4F}" sibTransId="{7BB5CB97-1917-451D-A373-67E4B7114447}"/>
    <dgm:cxn modelId="{8E6C92B1-B424-4706-8AF1-626ADAD812F8}" srcId="{30FCF040-EF7C-406C-829D-18B22FDE0561}" destId="{24511171-4694-4817-A4E9-76AC71C62CE1}" srcOrd="2" destOrd="0" parTransId="{762D8DA5-60F3-4449-8DC5-CB5A852C9514}" sibTransId="{4318B2D1-D88F-4EED-A318-061A87EC5F35}"/>
    <dgm:cxn modelId="{3F27CDC0-E9D9-4FEF-9356-64AB43F3666E}" type="presOf" srcId="{56070C15-EC50-4559-A75D-48039B0A8A55}" destId="{2D4AD629-D954-47B9-AD36-CA72619F2193}" srcOrd="0" destOrd="0" presId="urn:microsoft.com/office/officeart/2005/8/layout/list1"/>
    <dgm:cxn modelId="{95C41CF7-8DBA-4FAD-BE82-DEE8649076B2}" srcId="{30FCF040-EF7C-406C-829D-18B22FDE0561}" destId="{52FA0F96-FD88-4B91-9E47-EA8C6C9FD602}" srcOrd="3" destOrd="0" parTransId="{3CBB667E-85A2-4966-99C8-4BC94938B92D}" sibTransId="{44FAFFF2-057D-40A7-8F40-4B6F7F6059B6}"/>
    <dgm:cxn modelId="{12C47153-03C6-45E0-A8D0-C7550A2A405B}" type="presParOf" srcId="{483473D3-D277-4963-A9EE-EC0089BF4E68}" destId="{6178B641-BFCF-484F-97D5-3051477F334A}" srcOrd="0" destOrd="0" presId="urn:microsoft.com/office/officeart/2005/8/layout/list1"/>
    <dgm:cxn modelId="{CBA12097-169E-40D7-97C1-43AA55898817}" type="presParOf" srcId="{6178B641-BFCF-484F-97D5-3051477F334A}" destId="{EE9A72EB-9FFD-4B01-AF9F-7FA01C121D19}" srcOrd="0" destOrd="0" presId="urn:microsoft.com/office/officeart/2005/8/layout/list1"/>
    <dgm:cxn modelId="{AAB69338-99D5-4841-A607-BA8C4EC662AB}" type="presParOf" srcId="{6178B641-BFCF-484F-97D5-3051477F334A}" destId="{DB2B8DBB-33E9-47A2-8EC6-B222C5FF684C}" srcOrd="1" destOrd="0" presId="urn:microsoft.com/office/officeart/2005/8/layout/list1"/>
    <dgm:cxn modelId="{72B4F289-5B02-4AD6-998A-EF0CF57A4F12}" type="presParOf" srcId="{483473D3-D277-4963-A9EE-EC0089BF4E68}" destId="{9D1A4F91-31DF-4C5C-99F8-7AD7C17F9CB2}" srcOrd="1" destOrd="0" presId="urn:microsoft.com/office/officeart/2005/8/layout/list1"/>
    <dgm:cxn modelId="{B2177C34-7D80-498C-948E-110BB7E5E206}" type="presParOf" srcId="{483473D3-D277-4963-A9EE-EC0089BF4E68}" destId="{C8308CAC-637A-4035-8268-160CF4A5D0F9}" srcOrd="2" destOrd="0" presId="urn:microsoft.com/office/officeart/2005/8/layout/list1"/>
    <dgm:cxn modelId="{12CDA02E-0518-4540-B837-44B1094BE856}" type="presParOf" srcId="{483473D3-D277-4963-A9EE-EC0089BF4E68}" destId="{D07C662A-690D-431C-97C6-A2982E25469D}" srcOrd="3" destOrd="0" presId="urn:microsoft.com/office/officeart/2005/8/layout/list1"/>
    <dgm:cxn modelId="{040AEF4E-69E7-4B37-9087-5B9A99D3D6F8}" type="presParOf" srcId="{483473D3-D277-4963-A9EE-EC0089BF4E68}" destId="{FE735567-418A-4706-80BA-450031C23374}" srcOrd="4" destOrd="0" presId="urn:microsoft.com/office/officeart/2005/8/layout/list1"/>
    <dgm:cxn modelId="{217DFEB0-0110-4CDB-AFB5-619E251788E4}" type="presParOf" srcId="{FE735567-418A-4706-80BA-450031C23374}" destId="{2D4AD629-D954-47B9-AD36-CA72619F2193}" srcOrd="0" destOrd="0" presId="urn:microsoft.com/office/officeart/2005/8/layout/list1"/>
    <dgm:cxn modelId="{36E280ED-E2F7-40DD-8EC0-03B015857A0E}" type="presParOf" srcId="{FE735567-418A-4706-80BA-450031C23374}" destId="{61515EAD-E412-41F7-B811-E80D0CAE2804}" srcOrd="1" destOrd="0" presId="urn:microsoft.com/office/officeart/2005/8/layout/list1"/>
    <dgm:cxn modelId="{8D60F91D-775A-486F-9045-DCC64553EA06}" type="presParOf" srcId="{483473D3-D277-4963-A9EE-EC0089BF4E68}" destId="{766B28F6-61E9-44C5-B4FC-589829AAA746}" srcOrd="5" destOrd="0" presId="urn:microsoft.com/office/officeart/2005/8/layout/list1"/>
    <dgm:cxn modelId="{88372787-56FF-420D-8698-EEBCA6421CA1}" type="presParOf" srcId="{483473D3-D277-4963-A9EE-EC0089BF4E68}" destId="{D644A667-3A9B-4BCF-8334-A0E7CDBB8655}" srcOrd="6" destOrd="0" presId="urn:microsoft.com/office/officeart/2005/8/layout/list1"/>
    <dgm:cxn modelId="{C72E2BF1-5169-4CB3-901A-0C1C77CD3CD8}" type="presParOf" srcId="{483473D3-D277-4963-A9EE-EC0089BF4E68}" destId="{DBE30F79-F2DC-4F67-9C17-E7E9787F8E32}" srcOrd="7" destOrd="0" presId="urn:microsoft.com/office/officeart/2005/8/layout/list1"/>
    <dgm:cxn modelId="{37802620-30C7-4119-91B9-C8643665F2D4}" type="presParOf" srcId="{483473D3-D277-4963-A9EE-EC0089BF4E68}" destId="{1990FED0-91F6-4F94-96A1-6F23DF77D5A3}" srcOrd="8" destOrd="0" presId="urn:microsoft.com/office/officeart/2005/8/layout/list1"/>
    <dgm:cxn modelId="{640FA445-F5B8-4948-8AD0-9D8967641B84}" type="presParOf" srcId="{1990FED0-91F6-4F94-96A1-6F23DF77D5A3}" destId="{489C61D2-A45F-4D0C-A7B2-F461C222BF7F}" srcOrd="0" destOrd="0" presId="urn:microsoft.com/office/officeart/2005/8/layout/list1"/>
    <dgm:cxn modelId="{CF33B887-0D88-4653-8A42-333F1A379DF1}" type="presParOf" srcId="{1990FED0-91F6-4F94-96A1-6F23DF77D5A3}" destId="{BB464C3F-2C3B-40ED-9B53-57D6A8D3AD21}" srcOrd="1" destOrd="0" presId="urn:microsoft.com/office/officeart/2005/8/layout/list1"/>
    <dgm:cxn modelId="{D022C6E0-52F1-483F-9D99-98C1F8539C69}" type="presParOf" srcId="{483473D3-D277-4963-A9EE-EC0089BF4E68}" destId="{493A340A-E64A-4388-947F-0A6D7D19A8E3}" srcOrd="9" destOrd="0" presId="urn:microsoft.com/office/officeart/2005/8/layout/list1"/>
    <dgm:cxn modelId="{AF9A202D-C50A-45E2-8500-91B088AD5603}" type="presParOf" srcId="{483473D3-D277-4963-A9EE-EC0089BF4E68}" destId="{7CCD4DF4-EE61-42DC-B5D1-042DCC841D09}" srcOrd="10" destOrd="0" presId="urn:microsoft.com/office/officeart/2005/8/layout/list1"/>
    <dgm:cxn modelId="{46045B70-8AB9-40B7-AE36-D9D01B61D869}" type="presParOf" srcId="{483473D3-D277-4963-A9EE-EC0089BF4E68}" destId="{7A34089F-C2E3-436E-B258-5E1D9BCD62D9}" srcOrd="11" destOrd="0" presId="urn:microsoft.com/office/officeart/2005/8/layout/list1"/>
    <dgm:cxn modelId="{409A2EA2-76A5-4A5A-A167-817D579767AE}" type="presParOf" srcId="{483473D3-D277-4963-A9EE-EC0089BF4E68}" destId="{97305BC2-EAC4-4E7F-BAF1-37C2562107F9}" srcOrd="12" destOrd="0" presId="urn:microsoft.com/office/officeart/2005/8/layout/list1"/>
    <dgm:cxn modelId="{7A5C9D46-F036-4A59-B8E8-B59E2036B586}" type="presParOf" srcId="{97305BC2-EAC4-4E7F-BAF1-37C2562107F9}" destId="{02FB148C-54DC-4420-BEFB-4252912ADC4D}" srcOrd="0" destOrd="0" presId="urn:microsoft.com/office/officeart/2005/8/layout/list1"/>
    <dgm:cxn modelId="{0A52DE7B-DE4D-42AF-9083-6E84BA2C0EC9}" type="presParOf" srcId="{97305BC2-EAC4-4E7F-BAF1-37C2562107F9}" destId="{80E5D92D-89EA-454E-8B2A-EAF01A62E0CF}" srcOrd="1" destOrd="0" presId="urn:microsoft.com/office/officeart/2005/8/layout/list1"/>
    <dgm:cxn modelId="{428D0591-EB83-48AF-859A-AC658CED20B7}" type="presParOf" srcId="{483473D3-D277-4963-A9EE-EC0089BF4E68}" destId="{6E001D52-F270-4168-9E28-C1C3868DB757}" srcOrd="13" destOrd="0" presId="urn:microsoft.com/office/officeart/2005/8/layout/list1"/>
    <dgm:cxn modelId="{AB130D6F-9888-4359-83DB-8CD8D757C5F5}" type="presParOf" srcId="{483473D3-D277-4963-A9EE-EC0089BF4E68}" destId="{793B7A9C-BE3F-4082-9E98-1C143B9F0E6B}" srcOrd="14"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0D4969-029D-4CB1-ADFE-633E1D75CCC2}" type="doc">
      <dgm:prSet loTypeId="urn:microsoft.com/office/officeart/2008/layout/PictureAccentList" loCatId="list" qsTypeId="urn:microsoft.com/office/officeart/2005/8/quickstyle/simple1" qsCatId="simple" csTypeId="urn:microsoft.com/office/officeart/2005/8/colors/accent1_2" csCatId="accent1" phldr="1"/>
      <dgm:spPr/>
      <dgm:t>
        <a:bodyPr/>
        <a:lstStyle/>
        <a:p>
          <a:endParaRPr lang="en-US"/>
        </a:p>
      </dgm:t>
    </dgm:pt>
    <dgm:pt modelId="{C3E89861-88DF-432F-8E30-49C25332EAB2}">
      <dgm:prSet phldrT="[Text]" custT="1"/>
      <dgm:spPr/>
      <dgm:t>
        <a:bodyPr/>
        <a:lstStyle/>
        <a:p>
          <a:r>
            <a:rPr lang="en-US" sz="3600"/>
            <a:t>Ưu điểm</a:t>
          </a:r>
        </a:p>
      </dgm:t>
    </dgm:pt>
    <dgm:pt modelId="{C1F6BC4F-192E-48E9-9871-978FAE454631}" type="parTrans" cxnId="{ADF84A1B-4B01-4D14-98BA-E0EDA1D1990D}">
      <dgm:prSet/>
      <dgm:spPr/>
      <dgm:t>
        <a:bodyPr/>
        <a:lstStyle/>
        <a:p>
          <a:endParaRPr lang="en-US"/>
        </a:p>
      </dgm:t>
    </dgm:pt>
    <dgm:pt modelId="{2F3180E7-A57D-4946-A1E9-6F5FBD5CABD0}" type="sibTrans" cxnId="{ADF84A1B-4B01-4D14-98BA-E0EDA1D1990D}">
      <dgm:prSet/>
      <dgm:spPr/>
      <dgm:t>
        <a:bodyPr/>
        <a:lstStyle/>
        <a:p>
          <a:endParaRPr lang="en-US"/>
        </a:p>
      </dgm:t>
    </dgm:pt>
    <dgm:pt modelId="{1CF70325-4F6C-431C-AE73-036799C20CBD}">
      <dgm:prSet phldrT="[Text]" custT="1"/>
      <dgm:spPr/>
      <dgm:t>
        <a:bodyPr/>
        <a:lstStyle/>
        <a:p>
          <a:pPr algn="just"/>
          <a:r>
            <a:rPr lang="en-US" sz="1400"/>
            <a:t>Đáp ứng được các tính năng cơ bản của một phần mềm soạn thảo</a:t>
          </a:r>
        </a:p>
      </dgm:t>
    </dgm:pt>
    <dgm:pt modelId="{9331CBFA-8CB3-449D-9C7A-8658318BAA21}" type="parTrans" cxnId="{6094BA3E-81D9-4138-8A8E-47DD0D7FEB6C}">
      <dgm:prSet/>
      <dgm:spPr/>
      <dgm:t>
        <a:bodyPr/>
        <a:lstStyle/>
        <a:p>
          <a:endParaRPr lang="en-US"/>
        </a:p>
      </dgm:t>
    </dgm:pt>
    <dgm:pt modelId="{6C0D4610-9BF2-4A82-ADAB-9C5D275CA386}" type="sibTrans" cxnId="{6094BA3E-81D9-4138-8A8E-47DD0D7FEB6C}">
      <dgm:prSet/>
      <dgm:spPr/>
      <dgm:t>
        <a:bodyPr/>
        <a:lstStyle/>
        <a:p>
          <a:endParaRPr lang="en-US"/>
        </a:p>
      </dgm:t>
    </dgm:pt>
    <dgm:pt modelId="{C4CE18A4-6018-422D-A177-80C8BDA63CA3}">
      <dgm:prSet phldrT="[Text]" custT="1"/>
      <dgm:spPr/>
      <dgm:t>
        <a:bodyPr/>
        <a:lstStyle/>
        <a:p>
          <a:pPr algn="just"/>
          <a:r>
            <a:rPr lang="en-US" sz="1400"/>
            <a:t>Giao diện rõ ràng, dễ tiếp cận và sử dụng</a:t>
          </a:r>
        </a:p>
      </dgm:t>
    </dgm:pt>
    <dgm:pt modelId="{BEB6DDD2-5866-4D64-83FB-538E33D390AD}" type="parTrans" cxnId="{B65A9F76-6A37-4DEE-87A7-5B3F9708A477}">
      <dgm:prSet/>
      <dgm:spPr/>
      <dgm:t>
        <a:bodyPr/>
        <a:lstStyle/>
        <a:p>
          <a:endParaRPr lang="en-US"/>
        </a:p>
      </dgm:t>
    </dgm:pt>
    <dgm:pt modelId="{8102258F-F373-4F17-9898-FCBCB1D54BEA}" type="sibTrans" cxnId="{B65A9F76-6A37-4DEE-87A7-5B3F9708A477}">
      <dgm:prSet/>
      <dgm:spPr/>
      <dgm:t>
        <a:bodyPr/>
        <a:lstStyle/>
        <a:p>
          <a:endParaRPr lang="en-US"/>
        </a:p>
      </dgm:t>
    </dgm:pt>
    <dgm:pt modelId="{2BB023EB-8E3B-4091-87AB-38600B6E5956}">
      <dgm:prSet phldrT="[Text]" custT="1"/>
      <dgm:spPr/>
      <dgm:t>
        <a:bodyPr/>
        <a:lstStyle/>
        <a:p>
          <a:pPr algn="just"/>
          <a:r>
            <a:rPr lang="en-US" sz="1400"/>
            <a:t>Độ chính xác cao, đáng tin cậy (~95%)</a:t>
          </a:r>
        </a:p>
      </dgm:t>
    </dgm:pt>
    <dgm:pt modelId="{DF0A1DFE-EC18-4356-AE8F-2F6948D830D6}" type="parTrans" cxnId="{3798AD41-04F0-4CA8-A652-D5E73B8466BB}">
      <dgm:prSet/>
      <dgm:spPr/>
      <dgm:t>
        <a:bodyPr/>
        <a:lstStyle/>
        <a:p>
          <a:endParaRPr lang="en-US"/>
        </a:p>
      </dgm:t>
    </dgm:pt>
    <dgm:pt modelId="{2E1E63F9-C146-4FD1-82F3-506997AC6F2D}" type="sibTrans" cxnId="{3798AD41-04F0-4CA8-A652-D5E73B8466BB}">
      <dgm:prSet/>
      <dgm:spPr/>
      <dgm:t>
        <a:bodyPr/>
        <a:lstStyle/>
        <a:p>
          <a:endParaRPr lang="en-US"/>
        </a:p>
      </dgm:t>
    </dgm:pt>
    <dgm:pt modelId="{D8CB70FD-B6CA-4CB1-8579-9AAD995E99A5}">
      <dgm:prSet phldrT="[Text]" custT="1"/>
      <dgm:spPr/>
      <dgm:t>
        <a:bodyPr/>
        <a:lstStyle/>
        <a:p>
          <a:pPr algn="just"/>
          <a:r>
            <a:rPr lang="en-US" sz="1400"/>
            <a:t>Tốc độ mở file, quá trình kiểm tra lỗi nhanh</a:t>
          </a:r>
        </a:p>
      </dgm:t>
    </dgm:pt>
    <dgm:pt modelId="{653C7986-08BD-4178-89D2-66038456FE99}" type="parTrans" cxnId="{35D105C5-F6F9-41A8-A566-FF11E879E65A}">
      <dgm:prSet/>
      <dgm:spPr/>
      <dgm:t>
        <a:bodyPr/>
        <a:lstStyle/>
        <a:p>
          <a:endParaRPr lang="en-US"/>
        </a:p>
      </dgm:t>
    </dgm:pt>
    <dgm:pt modelId="{002C933B-EDB1-487B-8621-50368607B248}" type="sibTrans" cxnId="{35D105C5-F6F9-41A8-A566-FF11E879E65A}">
      <dgm:prSet/>
      <dgm:spPr/>
      <dgm:t>
        <a:bodyPr/>
        <a:lstStyle/>
        <a:p>
          <a:endParaRPr lang="en-US"/>
        </a:p>
      </dgm:t>
    </dgm:pt>
    <dgm:pt modelId="{1293B1E7-DF7B-49D3-8B4A-4EFF0365188E}" type="pres">
      <dgm:prSet presAssocID="{6D0D4969-029D-4CB1-ADFE-633E1D75CCC2}" presName="layout" presStyleCnt="0">
        <dgm:presLayoutVars>
          <dgm:chMax/>
          <dgm:chPref/>
          <dgm:dir/>
          <dgm:animOne val="branch"/>
          <dgm:animLvl val="lvl"/>
          <dgm:resizeHandles/>
        </dgm:presLayoutVars>
      </dgm:prSet>
      <dgm:spPr/>
    </dgm:pt>
    <dgm:pt modelId="{A83EA158-6F9D-4756-889B-2AB120D56706}" type="pres">
      <dgm:prSet presAssocID="{C3E89861-88DF-432F-8E30-49C25332EAB2}" presName="root" presStyleCnt="0">
        <dgm:presLayoutVars>
          <dgm:chMax/>
          <dgm:chPref val="4"/>
        </dgm:presLayoutVars>
      </dgm:prSet>
      <dgm:spPr/>
    </dgm:pt>
    <dgm:pt modelId="{3106CC38-6C48-4ABE-8B52-27660553B4CF}" type="pres">
      <dgm:prSet presAssocID="{C3E89861-88DF-432F-8E30-49C25332EAB2}" presName="rootComposite" presStyleCnt="0">
        <dgm:presLayoutVars/>
      </dgm:prSet>
      <dgm:spPr/>
    </dgm:pt>
    <dgm:pt modelId="{4D29A80D-6ABF-4944-AE53-58CB8A242047}" type="pres">
      <dgm:prSet presAssocID="{C3E89861-88DF-432F-8E30-49C25332EAB2}" presName="rootText" presStyleLbl="node0" presStyleIdx="0" presStyleCnt="1">
        <dgm:presLayoutVars>
          <dgm:chMax/>
          <dgm:chPref val="4"/>
        </dgm:presLayoutVars>
      </dgm:prSet>
      <dgm:spPr/>
    </dgm:pt>
    <dgm:pt modelId="{05E3B728-85EE-4937-A470-9BBC716F27E8}" type="pres">
      <dgm:prSet presAssocID="{C3E89861-88DF-432F-8E30-49C25332EAB2}" presName="childShape" presStyleCnt="0">
        <dgm:presLayoutVars>
          <dgm:chMax val="0"/>
          <dgm:chPref val="0"/>
        </dgm:presLayoutVars>
      </dgm:prSet>
      <dgm:spPr/>
    </dgm:pt>
    <dgm:pt modelId="{4A32F231-95D8-4C65-B44B-C115D9B14192}" type="pres">
      <dgm:prSet presAssocID="{1CF70325-4F6C-431C-AE73-036799C20CBD}" presName="childComposite" presStyleCnt="0">
        <dgm:presLayoutVars>
          <dgm:chMax val="0"/>
          <dgm:chPref val="0"/>
        </dgm:presLayoutVars>
      </dgm:prSet>
      <dgm:spPr/>
    </dgm:pt>
    <dgm:pt modelId="{9D1B4209-E26F-41E7-84E2-805C9082BA90}" type="pres">
      <dgm:prSet presAssocID="{1CF70325-4F6C-431C-AE73-036799C20CBD}" presName="Image" presStyleLbl="node1" presStyleIdx="0" presStyleCnt="4"/>
      <dgm:spPr/>
    </dgm:pt>
    <dgm:pt modelId="{65961919-BD2A-4CAC-8882-607D92F47786}" type="pres">
      <dgm:prSet presAssocID="{1CF70325-4F6C-431C-AE73-036799C20CBD}" presName="childText" presStyleLbl="lnNode1" presStyleIdx="0" presStyleCnt="4" custScaleX="125387">
        <dgm:presLayoutVars>
          <dgm:chMax val="0"/>
          <dgm:chPref val="0"/>
          <dgm:bulletEnabled val="1"/>
        </dgm:presLayoutVars>
      </dgm:prSet>
      <dgm:spPr/>
    </dgm:pt>
    <dgm:pt modelId="{2DE83A07-F7BC-4C44-A00C-034582E75F5D}" type="pres">
      <dgm:prSet presAssocID="{C4CE18A4-6018-422D-A177-80C8BDA63CA3}" presName="childComposite" presStyleCnt="0">
        <dgm:presLayoutVars>
          <dgm:chMax val="0"/>
          <dgm:chPref val="0"/>
        </dgm:presLayoutVars>
      </dgm:prSet>
      <dgm:spPr/>
    </dgm:pt>
    <dgm:pt modelId="{63546EEB-E61D-4066-925A-3BD7F36A8A15}" type="pres">
      <dgm:prSet presAssocID="{C4CE18A4-6018-422D-A177-80C8BDA63CA3}" presName="Image" presStyleLbl="node1" presStyleIdx="1" presStyleCnt="4"/>
      <dgm:spPr/>
    </dgm:pt>
    <dgm:pt modelId="{D4D64A88-B86B-4580-A90E-DC8C15777041}" type="pres">
      <dgm:prSet presAssocID="{C4CE18A4-6018-422D-A177-80C8BDA63CA3}" presName="childText" presStyleLbl="lnNode1" presStyleIdx="1" presStyleCnt="4" custScaleX="125387">
        <dgm:presLayoutVars>
          <dgm:chMax val="0"/>
          <dgm:chPref val="0"/>
          <dgm:bulletEnabled val="1"/>
        </dgm:presLayoutVars>
      </dgm:prSet>
      <dgm:spPr/>
    </dgm:pt>
    <dgm:pt modelId="{9D50BCD8-B12B-497C-BD1C-DD9E7E3564CD}" type="pres">
      <dgm:prSet presAssocID="{2BB023EB-8E3B-4091-87AB-38600B6E5956}" presName="childComposite" presStyleCnt="0">
        <dgm:presLayoutVars>
          <dgm:chMax val="0"/>
          <dgm:chPref val="0"/>
        </dgm:presLayoutVars>
      </dgm:prSet>
      <dgm:spPr/>
    </dgm:pt>
    <dgm:pt modelId="{63E8276E-932C-49AC-8ECD-ECD40026CF01}" type="pres">
      <dgm:prSet presAssocID="{2BB023EB-8E3B-4091-87AB-38600B6E5956}" presName="Image" presStyleLbl="node1" presStyleIdx="2" presStyleCnt="4"/>
      <dgm:spPr/>
    </dgm:pt>
    <dgm:pt modelId="{7458807B-AE33-4A3D-8E58-2E0E4BAC4520}" type="pres">
      <dgm:prSet presAssocID="{2BB023EB-8E3B-4091-87AB-38600B6E5956}" presName="childText" presStyleLbl="lnNode1" presStyleIdx="2" presStyleCnt="4" custScaleX="125387">
        <dgm:presLayoutVars>
          <dgm:chMax val="0"/>
          <dgm:chPref val="0"/>
          <dgm:bulletEnabled val="1"/>
        </dgm:presLayoutVars>
      </dgm:prSet>
      <dgm:spPr/>
    </dgm:pt>
    <dgm:pt modelId="{6C4ACA9E-F3C0-4F73-BB29-3D665104CBF5}" type="pres">
      <dgm:prSet presAssocID="{D8CB70FD-B6CA-4CB1-8579-9AAD995E99A5}" presName="childComposite" presStyleCnt="0">
        <dgm:presLayoutVars>
          <dgm:chMax val="0"/>
          <dgm:chPref val="0"/>
        </dgm:presLayoutVars>
      </dgm:prSet>
      <dgm:spPr/>
    </dgm:pt>
    <dgm:pt modelId="{6362E74F-1B50-4554-A6ED-507E08C8E2FE}" type="pres">
      <dgm:prSet presAssocID="{D8CB70FD-B6CA-4CB1-8579-9AAD995E99A5}" presName="Image" presStyleLbl="node1" presStyleIdx="3" presStyleCnt="4"/>
      <dgm:spPr/>
    </dgm:pt>
    <dgm:pt modelId="{3D0C65E6-0FEA-41A4-B918-48D7D8EB3541}" type="pres">
      <dgm:prSet presAssocID="{D8CB70FD-B6CA-4CB1-8579-9AAD995E99A5}" presName="childText" presStyleLbl="lnNode1" presStyleIdx="3" presStyleCnt="4" custScaleX="125387">
        <dgm:presLayoutVars>
          <dgm:chMax val="0"/>
          <dgm:chPref val="0"/>
          <dgm:bulletEnabled val="1"/>
        </dgm:presLayoutVars>
      </dgm:prSet>
      <dgm:spPr/>
    </dgm:pt>
  </dgm:ptLst>
  <dgm:cxnLst>
    <dgm:cxn modelId="{8F7B6209-28E0-4194-A366-7171940B8EAD}" type="presOf" srcId="{1CF70325-4F6C-431C-AE73-036799C20CBD}" destId="{65961919-BD2A-4CAC-8882-607D92F47786}" srcOrd="0" destOrd="0" presId="urn:microsoft.com/office/officeart/2008/layout/PictureAccentList"/>
    <dgm:cxn modelId="{8F617F0E-D243-4681-98A9-94DB26AB5CFA}" type="presOf" srcId="{D8CB70FD-B6CA-4CB1-8579-9AAD995E99A5}" destId="{3D0C65E6-0FEA-41A4-B918-48D7D8EB3541}" srcOrd="0" destOrd="0" presId="urn:microsoft.com/office/officeart/2008/layout/PictureAccentList"/>
    <dgm:cxn modelId="{ADF84A1B-4B01-4D14-98BA-E0EDA1D1990D}" srcId="{6D0D4969-029D-4CB1-ADFE-633E1D75CCC2}" destId="{C3E89861-88DF-432F-8E30-49C25332EAB2}" srcOrd="0" destOrd="0" parTransId="{C1F6BC4F-192E-48E9-9871-978FAE454631}" sibTransId="{2F3180E7-A57D-4946-A1E9-6F5FBD5CABD0}"/>
    <dgm:cxn modelId="{6094BA3E-81D9-4138-8A8E-47DD0D7FEB6C}" srcId="{C3E89861-88DF-432F-8E30-49C25332EAB2}" destId="{1CF70325-4F6C-431C-AE73-036799C20CBD}" srcOrd="0" destOrd="0" parTransId="{9331CBFA-8CB3-449D-9C7A-8658318BAA21}" sibTransId="{6C0D4610-9BF2-4A82-ADAB-9C5D275CA386}"/>
    <dgm:cxn modelId="{3798AD41-04F0-4CA8-A652-D5E73B8466BB}" srcId="{C3E89861-88DF-432F-8E30-49C25332EAB2}" destId="{2BB023EB-8E3B-4091-87AB-38600B6E5956}" srcOrd="2" destOrd="0" parTransId="{DF0A1DFE-EC18-4356-AE8F-2F6948D830D6}" sibTransId="{2E1E63F9-C146-4FD1-82F3-506997AC6F2D}"/>
    <dgm:cxn modelId="{C36F714D-AA2C-4DD7-8505-E8340D92B35E}" type="presOf" srcId="{C3E89861-88DF-432F-8E30-49C25332EAB2}" destId="{4D29A80D-6ABF-4944-AE53-58CB8A242047}" srcOrd="0" destOrd="0" presId="urn:microsoft.com/office/officeart/2008/layout/PictureAccentList"/>
    <dgm:cxn modelId="{B65A9F76-6A37-4DEE-87A7-5B3F9708A477}" srcId="{C3E89861-88DF-432F-8E30-49C25332EAB2}" destId="{C4CE18A4-6018-422D-A177-80C8BDA63CA3}" srcOrd="1" destOrd="0" parTransId="{BEB6DDD2-5866-4D64-83FB-538E33D390AD}" sibTransId="{8102258F-F373-4F17-9898-FCBCB1D54BEA}"/>
    <dgm:cxn modelId="{00E6F898-DCE1-494C-BEC1-0D69EB44CCC8}" type="presOf" srcId="{C4CE18A4-6018-422D-A177-80C8BDA63CA3}" destId="{D4D64A88-B86B-4580-A90E-DC8C15777041}" srcOrd="0" destOrd="0" presId="urn:microsoft.com/office/officeart/2008/layout/PictureAccentList"/>
    <dgm:cxn modelId="{35D105C5-F6F9-41A8-A566-FF11E879E65A}" srcId="{C3E89861-88DF-432F-8E30-49C25332EAB2}" destId="{D8CB70FD-B6CA-4CB1-8579-9AAD995E99A5}" srcOrd="3" destOrd="0" parTransId="{653C7986-08BD-4178-89D2-66038456FE99}" sibTransId="{002C933B-EDB1-487B-8621-50368607B248}"/>
    <dgm:cxn modelId="{B02150C8-8D2D-4112-A414-F1AD2B99AD44}" type="presOf" srcId="{2BB023EB-8E3B-4091-87AB-38600B6E5956}" destId="{7458807B-AE33-4A3D-8E58-2E0E4BAC4520}" srcOrd="0" destOrd="0" presId="urn:microsoft.com/office/officeart/2008/layout/PictureAccentList"/>
    <dgm:cxn modelId="{99A98ED7-F3FB-49E0-9402-093EB311D51F}" type="presOf" srcId="{6D0D4969-029D-4CB1-ADFE-633E1D75CCC2}" destId="{1293B1E7-DF7B-49D3-8B4A-4EFF0365188E}" srcOrd="0" destOrd="0" presId="urn:microsoft.com/office/officeart/2008/layout/PictureAccentList"/>
    <dgm:cxn modelId="{38737F96-0194-4811-8DCF-004B32493C51}" type="presParOf" srcId="{1293B1E7-DF7B-49D3-8B4A-4EFF0365188E}" destId="{A83EA158-6F9D-4756-889B-2AB120D56706}" srcOrd="0" destOrd="0" presId="urn:microsoft.com/office/officeart/2008/layout/PictureAccentList"/>
    <dgm:cxn modelId="{1E0FFB5B-51C7-45CD-B521-3C3C991376F7}" type="presParOf" srcId="{A83EA158-6F9D-4756-889B-2AB120D56706}" destId="{3106CC38-6C48-4ABE-8B52-27660553B4CF}" srcOrd="0" destOrd="0" presId="urn:microsoft.com/office/officeart/2008/layout/PictureAccentList"/>
    <dgm:cxn modelId="{5DE27CB2-BD7B-47B8-B38F-41BB36C0EC9B}" type="presParOf" srcId="{3106CC38-6C48-4ABE-8B52-27660553B4CF}" destId="{4D29A80D-6ABF-4944-AE53-58CB8A242047}" srcOrd="0" destOrd="0" presId="urn:microsoft.com/office/officeart/2008/layout/PictureAccentList"/>
    <dgm:cxn modelId="{98BEFB51-8B36-4B2E-8BC0-A9B9D237E9A9}" type="presParOf" srcId="{A83EA158-6F9D-4756-889B-2AB120D56706}" destId="{05E3B728-85EE-4937-A470-9BBC716F27E8}" srcOrd="1" destOrd="0" presId="urn:microsoft.com/office/officeart/2008/layout/PictureAccentList"/>
    <dgm:cxn modelId="{89334D52-0A66-4B58-934E-B2F81FD56390}" type="presParOf" srcId="{05E3B728-85EE-4937-A470-9BBC716F27E8}" destId="{4A32F231-95D8-4C65-B44B-C115D9B14192}" srcOrd="0" destOrd="0" presId="urn:microsoft.com/office/officeart/2008/layout/PictureAccentList"/>
    <dgm:cxn modelId="{341D117B-5B86-439B-BB22-1CDD236AF293}" type="presParOf" srcId="{4A32F231-95D8-4C65-B44B-C115D9B14192}" destId="{9D1B4209-E26F-41E7-84E2-805C9082BA90}" srcOrd="0" destOrd="0" presId="urn:microsoft.com/office/officeart/2008/layout/PictureAccentList"/>
    <dgm:cxn modelId="{2828A219-24FB-4F14-965B-9A2575220BC2}" type="presParOf" srcId="{4A32F231-95D8-4C65-B44B-C115D9B14192}" destId="{65961919-BD2A-4CAC-8882-607D92F47786}" srcOrd="1" destOrd="0" presId="urn:microsoft.com/office/officeart/2008/layout/PictureAccentList"/>
    <dgm:cxn modelId="{A6AFAF15-949E-4B20-BE44-9EBA9DEBEECC}" type="presParOf" srcId="{05E3B728-85EE-4937-A470-9BBC716F27E8}" destId="{2DE83A07-F7BC-4C44-A00C-034582E75F5D}" srcOrd="1" destOrd="0" presId="urn:microsoft.com/office/officeart/2008/layout/PictureAccentList"/>
    <dgm:cxn modelId="{BA6C4132-9E76-40F0-9124-AB5050C5F34F}" type="presParOf" srcId="{2DE83A07-F7BC-4C44-A00C-034582E75F5D}" destId="{63546EEB-E61D-4066-925A-3BD7F36A8A15}" srcOrd="0" destOrd="0" presId="urn:microsoft.com/office/officeart/2008/layout/PictureAccentList"/>
    <dgm:cxn modelId="{0B97BD7B-1674-4AF0-AAFC-08B0DBF1E35B}" type="presParOf" srcId="{2DE83A07-F7BC-4C44-A00C-034582E75F5D}" destId="{D4D64A88-B86B-4580-A90E-DC8C15777041}" srcOrd="1" destOrd="0" presId="urn:microsoft.com/office/officeart/2008/layout/PictureAccentList"/>
    <dgm:cxn modelId="{0F1FC111-0F99-41DB-B7F3-60F022BE65B5}" type="presParOf" srcId="{05E3B728-85EE-4937-A470-9BBC716F27E8}" destId="{9D50BCD8-B12B-497C-BD1C-DD9E7E3564CD}" srcOrd="2" destOrd="0" presId="urn:microsoft.com/office/officeart/2008/layout/PictureAccentList"/>
    <dgm:cxn modelId="{1F9BC68B-849F-4B38-B398-473196D868AA}" type="presParOf" srcId="{9D50BCD8-B12B-497C-BD1C-DD9E7E3564CD}" destId="{63E8276E-932C-49AC-8ECD-ECD40026CF01}" srcOrd="0" destOrd="0" presId="urn:microsoft.com/office/officeart/2008/layout/PictureAccentList"/>
    <dgm:cxn modelId="{C948B8E3-94D4-49D8-9D1F-3A267D9408C3}" type="presParOf" srcId="{9D50BCD8-B12B-497C-BD1C-DD9E7E3564CD}" destId="{7458807B-AE33-4A3D-8E58-2E0E4BAC4520}" srcOrd="1" destOrd="0" presId="urn:microsoft.com/office/officeart/2008/layout/PictureAccentList"/>
    <dgm:cxn modelId="{DDCB94FE-728B-4A30-94C8-4496651E8F21}" type="presParOf" srcId="{05E3B728-85EE-4937-A470-9BBC716F27E8}" destId="{6C4ACA9E-F3C0-4F73-BB29-3D665104CBF5}" srcOrd="3" destOrd="0" presId="urn:microsoft.com/office/officeart/2008/layout/PictureAccentList"/>
    <dgm:cxn modelId="{E5DE3C18-6915-474E-A9C6-913D49BAF665}" type="presParOf" srcId="{6C4ACA9E-F3C0-4F73-BB29-3D665104CBF5}" destId="{6362E74F-1B50-4554-A6ED-507E08C8E2FE}" srcOrd="0" destOrd="0" presId="urn:microsoft.com/office/officeart/2008/layout/PictureAccentList"/>
    <dgm:cxn modelId="{27F31776-AD5C-4F27-88B4-B08A55BFD8D0}" type="presParOf" srcId="{6C4ACA9E-F3C0-4F73-BB29-3D665104CBF5}" destId="{3D0C65E6-0FEA-41A4-B918-48D7D8EB3541}" srcOrd="1" destOrd="0" presId="urn:microsoft.com/office/officeart/2008/layout/Picture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0D4969-029D-4CB1-ADFE-633E1D75CCC2}" type="doc">
      <dgm:prSet loTypeId="urn:microsoft.com/office/officeart/2008/layout/PictureAccentList" loCatId="list" qsTypeId="urn:microsoft.com/office/officeart/2005/8/quickstyle/simple1" qsCatId="simple" csTypeId="urn:microsoft.com/office/officeart/2005/8/colors/accent1_2" csCatId="accent1" phldr="1"/>
      <dgm:spPr/>
      <dgm:t>
        <a:bodyPr/>
        <a:lstStyle/>
        <a:p>
          <a:endParaRPr lang="en-US"/>
        </a:p>
      </dgm:t>
    </dgm:pt>
    <dgm:pt modelId="{C3E89861-88DF-432F-8E30-49C25332EAB2}">
      <dgm:prSet phldrT="[Text]" custT="1"/>
      <dgm:spPr/>
      <dgm:t>
        <a:bodyPr/>
        <a:lstStyle/>
        <a:p>
          <a:r>
            <a:rPr lang="en-US" sz="2400"/>
            <a:t>Nhược điểm</a:t>
          </a:r>
        </a:p>
      </dgm:t>
    </dgm:pt>
    <dgm:pt modelId="{C1F6BC4F-192E-48E9-9871-978FAE454631}" type="parTrans" cxnId="{ADF84A1B-4B01-4D14-98BA-E0EDA1D1990D}">
      <dgm:prSet/>
      <dgm:spPr/>
      <dgm:t>
        <a:bodyPr/>
        <a:lstStyle/>
        <a:p>
          <a:endParaRPr lang="en-US"/>
        </a:p>
      </dgm:t>
    </dgm:pt>
    <dgm:pt modelId="{2F3180E7-A57D-4946-A1E9-6F5FBD5CABD0}" type="sibTrans" cxnId="{ADF84A1B-4B01-4D14-98BA-E0EDA1D1990D}">
      <dgm:prSet/>
      <dgm:spPr/>
      <dgm:t>
        <a:bodyPr/>
        <a:lstStyle/>
        <a:p>
          <a:endParaRPr lang="en-US"/>
        </a:p>
      </dgm:t>
    </dgm:pt>
    <dgm:pt modelId="{1CF70325-4F6C-431C-AE73-036799C20CBD}">
      <dgm:prSet phldrT="[Text]" custT="1"/>
      <dgm:spPr/>
      <dgm:t>
        <a:bodyPr/>
        <a:lstStyle/>
        <a:p>
          <a:pPr algn="just"/>
          <a:r>
            <a:rPr lang="en-US" sz="1400"/>
            <a:t>Hạn chế dạng file hỗ trợ</a:t>
          </a:r>
        </a:p>
      </dgm:t>
    </dgm:pt>
    <dgm:pt modelId="{9331CBFA-8CB3-449D-9C7A-8658318BAA21}" type="parTrans" cxnId="{6094BA3E-81D9-4138-8A8E-47DD0D7FEB6C}">
      <dgm:prSet/>
      <dgm:spPr/>
      <dgm:t>
        <a:bodyPr/>
        <a:lstStyle/>
        <a:p>
          <a:endParaRPr lang="en-US"/>
        </a:p>
      </dgm:t>
    </dgm:pt>
    <dgm:pt modelId="{6C0D4610-9BF2-4A82-ADAB-9C5D275CA386}" type="sibTrans" cxnId="{6094BA3E-81D9-4138-8A8E-47DD0D7FEB6C}">
      <dgm:prSet/>
      <dgm:spPr/>
      <dgm:t>
        <a:bodyPr/>
        <a:lstStyle/>
        <a:p>
          <a:endParaRPr lang="en-US"/>
        </a:p>
      </dgm:t>
    </dgm:pt>
    <dgm:pt modelId="{C4CE18A4-6018-422D-A177-80C8BDA63CA3}">
      <dgm:prSet phldrT="[Text]" custT="1"/>
      <dgm:spPr/>
      <dgm:t>
        <a:bodyPr/>
        <a:lstStyle/>
        <a:p>
          <a:pPr algn="just"/>
          <a:r>
            <a:rPr lang="en-US" sz="1400"/>
            <a:t>Giao diện còn đơn giản</a:t>
          </a:r>
        </a:p>
      </dgm:t>
    </dgm:pt>
    <dgm:pt modelId="{BEB6DDD2-5866-4D64-83FB-538E33D390AD}" type="parTrans" cxnId="{B65A9F76-6A37-4DEE-87A7-5B3F9708A477}">
      <dgm:prSet/>
      <dgm:spPr/>
      <dgm:t>
        <a:bodyPr/>
        <a:lstStyle/>
        <a:p>
          <a:endParaRPr lang="en-US"/>
        </a:p>
      </dgm:t>
    </dgm:pt>
    <dgm:pt modelId="{8102258F-F373-4F17-9898-FCBCB1D54BEA}" type="sibTrans" cxnId="{B65A9F76-6A37-4DEE-87A7-5B3F9708A477}">
      <dgm:prSet/>
      <dgm:spPr/>
      <dgm:t>
        <a:bodyPr/>
        <a:lstStyle/>
        <a:p>
          <a:endParaRPr lang="en-US"/>
        </a:p>
      </dgm:t>
    </dgm:pt>
    <dgm:pt modelId="{2BB023EB-8E3B-4091-87AB-38600B6E5956}">
      <dgm:prSet phldrT="[Text]" custT="1"/>
      <dgm:spPr/>
      <dgm:t>
        <a:bodyPr/>
        <a:lstStyle/>
        <a:p>
          <a:pPr algn="just"/>
          <a:r>
            <a:rPr lang="en-US" sz="1400"/>
            <a:t>Chưa kiểm tra được từ ghép</a:t>
          </a:r>
        </a:p>
      </dgm:t>
    </dgm:pt>
    <dgm:pt modelId="{DF0A1DFE-EC18-4356-AE8F-2F6948D830D6}" type="parTrans" cxnId="{3798AD41-04F0-4CA8-A652-D5E73B8466BB}">
      <dgm:prSet/>
      <dgm:spPr/>
      <dgm:t>
        <a:bodyPr/>
        <a:lstStyle/>
        <a:p>
          <a:endParaRPr lang="en-US"/>
        </a:p>
      </dgm:t>
    </dgm:pt>
    <dgm:pt modelId="{2E1E63F9-C146-4FD1-82F3-506997AC6F2D}" type="sibTrans" cxnId="{3798AD41-04F0-4CA8-A652-D5E73B8466BB}">
      <dgm:prSet/>
      <dgm:spPr/>
      <dgm:t>
        <a:bodyPr/>
        <a:lstStyle/>
        <a:p>
          <a:endParaRPr lang="en-US"/>
        </a:p>
      </dgm:t>
    </dgm:pt>
    <dgm:pt modelId="{1293B1E7-DF7B-49D3-8B4A-4EFF0365188E}" type="pres">
      <dgm:prSet presAssocID="{6D0D4969-029D-4CB1-ADFE-633E1D75CCC2}" presName="layout" presStyleCnt="0">
        <dgm:presLayoutVars>
          <dgm:chMax/>
          <dgm:chPref/>
          <dgm:dir/>
          <dgm:animOne val="branch"/>
          <dgm:animLvl val="lvl"/>
          <dgm:resizeHandles/>
        </dgm:presLayoutVars>
      </dgm:prSet>
      <dgm:spPr/>
    </dgm:pt>
    <dgm:pt modelId="{A83EA158-6F9D-4756-889B-2AB120D56706}" type="pres">
      <dgm:prSet presAssocID="{C3E89861-88DF-432F-8E30-49C25332EAB2}" presName="root" presStyleCnt="0">
        <dgm:presLayoutVars>
          <dgm:chMax/>
          <dgm:chPref val="4"/>
        </dgm:presLayoutVars>
      </dgm:prSet>
      <dgm:spPr/>
    </dgm:pt>
    <dgm:pt modelId="{3106CC38-6C48-4ABE-8B52-27660553B4CF}" type="pres">
      <dgm:prSet presAssocID="{C3E89861-88DF-432F-8E30-49C25332EAB2}" presName="rootComposite" presStyleCnt="0">
        <dgm:presLayoutVars/>
      </dgm:prSet>
      <dgm:spPr/>
    </dgm:pt>
    <dgm:pt modelId="{4D29A80D-6ABF-4944-AE53-58CB8A242047}" type="pres">
      <dgm:prSet presAssocID="{C3E89861-88DF-432F-8E30-49C25332EAB2}" presName="rootText" presStyleLbl="node0" presStyleIdx="0" presStyleCnt="1">
        <dgm:presLayoutVars>
          <dgm:chMax/>
          <dgm:chPref val="4"/>
        </dgm:presLayoutVars>
      </dgm:prSet>
      <dgm:spPr/>
    </dgm:pt>
    <dgm:pt modelId="{05E3B728-85EE-4937-A470-9BBC716F27E8}" type="pres">
      <dgm:prSet presAssocID="{C3E89861-88DF-432F-8E30-49C25332EAB2}" presName="childShape" presStyleCnt="0">
        <dgm:presLayoutVars>
          <dgm:chMax val="0"/>
          <dgm:chPref val="0"/>
        </dgm:presLayoutVars>
      </dgm:prSet>
      <dgm:spPr/>
    </dgm:pt>
    <dgm:pt modelId="{4A32F231-95D8-4C65-B44B-C115D9B14192}" type="pres">
      <dgm:prSet presAssocID="{1CF70325-4F6C-431C-AE73-036799C20CBD}" presName="childComposite" presStyleCnt="0">
        <dgm:presLayoutVars>
          <dgm:chMax val="0"/>
          <dgm:chPref val="0"/>
        </dgm:presLayoutVars>
      </dgm:prSet>
      <dgm:spPr/>
    </dgm:pt>
    <dgm:pt modelId="{9D1B4209-E26F-41E7-84E2-805C9082BA90}" type="pres">
      <dgm:prSet presAssocID="{1CF70325-4F6C-431C-AE73-036799C20CBD}" presName="Image" presStyleLbl="node1" presStyleIdx="0" presStyleCnt="3"/>
      <dgm:spPr/>
    </dgm:pt>
    <dgm:pt modelId="{65961919-BD2A-4CAC-8882-607D92F47786}" type="pres">
      <dgm:prSet presAssocID="{1CF70325-4F6C-431C-AE73-036799C20CBD}" presName="childText" presStyleLbl="lnNode1" presStyleIdx="0" presStyleCnt="3" custScaleX="121025">
        <dgm:presLayoutVars>
          <dgm:chMax val="0"/>
          <dgm:chPref val="0"/>
          <dgm:bulletEnabled val="1"/>
        </dgm:presLayoutVars>
      </dgm:prSet>
      <dgm:spPr/>
    </dgm:pt>
    <dgm:pt modelId="{2DE83A07-F7BC-4C44-A00C-034582E75F5D}" type="pres">
      <dgm:prSet presAssocID="{C4CE18A4-6018-422D-A177-80C8BDA63CA3}" presName="childComposite" presStyleCnt="0">
        <dgm:presLayoutVars>
          <dgm:chMax val="0"/>
          <dgm:chPref val="0"/>
        </dgm:presLayoutVars>
      </dgm:prSet>
      <dgm:spPr/>
    </dgm:pt>
    <dgm:pt modelId="{63546EEB-E61D-4066-925A-3BD7F36A8A15}" type="pres">
      <dgm:prSet presAssocID="{C4CE18A4-6018-422D-A177-80C8BDA63CA3}" presName="Image" presStyleLbl="node1" presStyleIdx="1" presStyleCnt="3"/>
      <dgm:spPr/>
    </dgm:pt>
    <dgm:pt modelId="{D4D64A88-B86B-4580-A90E-DC8C15777041}" type="pres">
      <dgm:prSet presAssocID="{C4CE18A4-6018-422D-A177-80C8BDA63CA3}" presName="childText" presStyleLbl="lnNode1" presStyleIdx="1" presStyleCnt="3" custScaleX="121025">
        <dgm:presLayoutVars>
          <dgm:chMax val="0"/>
          <dgm:chPref val="0"/>
          <dgm:bulletEnabled val="1"/>
        </dgm:presLayoutVars>
      </dgm:prSet>
      <dgm:spPr/>
    </dgm:pt>
    <dgm:pt modelId="{9D50BCD8-B12B-497C-BD1C-DD9E7E3564CD}" type="pres">
      <dgm:prSet presAssocID="{2BB023EB-8E3B-4091-87AB-38600B6E5956}" presName="childComposite" presStyleCnt="0">
        <dgm:presLayoutVars>
          <dgm:chMax val="0"/>
          <dgm:chPref val="0"/>
        </dgm:presLayoutVars>
      </dgm:prSet>
      <dgm:spPr/>
    </dgm:pt>
    <dgm:pt modelId="{63E8276E-932C-49AC-8ECD-ECD40026CF01}" type="pres">
      <dgm:prSet presAssocID="{2BB023EB-8E3B-4091-87AB-38600B6E5956}" presName="Image" presStyleLbl="node1" presStyleIdx="2" presStyleCnt="3"/>
      <dgm:spPr/>
    </dgm:pt>
    <dgm:pt modelId="{7458807B-AE33-4A3D-8E58-2E0E4BAC4520}" type="pres">
      <dgm:prSet presAssocID="{2BB023EB-8E3B-4091-87AB-38600B6E5956}" presName="childText" presStyleLbl="lnNode1" presStyleIdx="2" presStyleCnt="3" custScaleX="121025">
        <dgm:presLayoutVars>
          <dgm:chMax val="0"/>
          <dgm:chPref val="0"/>
          <dgm:bulletEnabled val="1"/>
        </dgm:presLayoutVars>
      </dgm:prSet>
      <dgm:spPr/>
    </dgm:pt>
  </dgm:ptLst>
  <dgm:cxnLst>
    <dgm:cxn modelId="{8F7B6209-28E0-4194-A366-7171940B8EAD}" type="presOf" srcId="{1CF70325-4F6C-431C-AE73-036799C20CBD}" destId="{65961919-BD2A-4CAC-8882-607D92F47786}" srcOrd="0" destOrd="0" presId="urn:microsoft.com/office/officeart/2008/layout/PictureAccentList"/>
    <dgm:cxn modelId="{ADF84A1B-4B01-4D14-98BA-E0EDA1D1990D}" srcId="{6D0D4969-029D-4CB1-ADFE-633E1D75CCC2}" destId="{C3E89861-88DF-432F-8E30-49C25332EAB2}" srcOrd="0" destOrd="0" parTransId="{C1F6BC4F-192E-48E9-9871-978FAE454631}" sibTransId="{2F3180E7-A57D-4946-A1E9-6F5FBD5CABD0}"/>
    <dgm:cxn modelId="{6094BA3E-81D9-4138-8A8E-47DD0D7FEB6C}" srcId="{C3E89861-88DF-432F-8E30-49C25332EAB2}" destId="{1CF70325-4F6C-431C-AE73-036799C20CBD}" srcOrd="0" destOrd="0" parTransId="{9331CBFA-8CB3-449D-9C7A-8658318BAA21}" sibTransId="{6C0D4610-9BF2-4A82-ADAB-9C5D275CA386}"/>
    <dgm:cxn modelId="{3798AD41-04F0-4CA8-A652-D5E73B8466BB}" srcId="{C3E89861-88DF-432F-8E30-49C25332EAB2}" destId="{2BB023EB-8E3B-4091-87AB-38600B6E5956}" srcOrd="2" destOrd="0" parTransId="{DF0A1DFE-EC18-4356-AE8F-2F6948D830D6}" sibTransId="{2E1E63F9-C146-4FD1-82F3-506997AC6F2D}"/>
    <dgm:cxn modelId="{C36F714D-AA2C-4DD7-8505-E8340D92B35E}" type="presOf" srcId="{C3E89861-88DF-432F-8E30-49C25332EAB2}" destId="{4D29A80D-6ABF-4944-AE53-58CB8A242047}" srcOrd="0" destOrd="0" presId="urn:microsoft.com/office/officeart/2008/layout/PictureAccentList"/>
    <dgm:cxn modelId="{B65A9F76-6A37-4DEE-87A7-5B3F9708A477}" srcId="{C3E89861-88DF-432F-8E30-49C25332EAB2}" destId="{C4CE18A4-6018-422D-A177-80C8BDA63CA3}" srcOrd="1" destOrd="0" parTransId="{BEB6DDD2-5866-4D64-83FB-538E33D390AD}" sibTransId="{8102258F-F373-4F17-9898-FCBCB1D54BEA}"/>
    <dgm:cxn modelId="{00E6F898-DCE1-494C-BEC1-0D69EB44CCC8}" type="presOf" srcId="{C4CE18A4-6018-422D-A177-80C8BDA63CA3}" destId="{D4D64A88-B86B-4580-A90E-DC8C15777041}" srcOrd="0" destOrd="0" presId="urn:microsoft.com/office/officeart/2008/layout/PictureAccentList"/>
    <dgm:cxn modelId="{B02150C8-8D2D-4112-A414-F1AD2B99AD44}" type="presOf" srcId="{2BB023EB-8E3B-4091-87AB-38600B6E5956}" destId="{7458807B-AE33-4A3D-8E58-2E0E4BAC4520}" srcOrd="0" destOrd="0" presId="urn:microsoft.com/office/officeart/2008/layout/PictureAccentList"/>
    <dgm:cxn modelId="{99A98ED7-F3FB-49E0-9402-093EB311D51F}" type="presOf" srcId="{6D0D4969-029D-4CB1-ADFE-633E1D75CCC2}" destId="{1293B1E7-DF7B-49D3-8B4A-4EFF0365188E}" srcOrd="0" destOrd="0" presId="urn:microsoft.com/office/officeart/2008/layout/PictureAccentList"/>
    <dgm:cxn modelId="{38737F96-0194-4811-8DCF-004B32493C51}" type="presParOf" srcId="{1293B1E7-DF7B-49D3-8B4A-4EFF0365188E}" destId="{A83EA158-6F9D-4756-889B-2AB120D56706}" srcOrd="0" destOrd="0" presId="urn:microsoft.com/office/officeart/2008/layout/PictureAccentList"/>
    <dgm:cxn modelId="{1E0FFB5B-51C7-45CD-B521-3C3C991376F7}" type="presParOf" srcId="{A83EA158-6F9D-4756-889B-2AB120D56706}" destId="{3106CC38-6C48-4ABE-8B52-27660553B4CF}" srcOrd="0" destOrd="0" presId="urn:microsoft.com/office/officeart/2008/layout/PictureAccentList"/>
    <dgm:cxn modelId="{5DE27CB2-BD7B-47B8-B38F-41BB36C0EC9B}" type="presParOf" srcId="{3106CC38-6C48-4ABE-8B52-27660553B4CF}" destId="{4D29A80D-6ABF-4944-AE53-58CB8A242047}" srcOrd="0" destOrd="0" presId="urn:microsoft.com/office/officeart/2008/layout/PictureAccentList"/>
    <dgm:cxn modelId="{98BEFB51-8B36-4B2E-8BC0-A9B9D237E9A9}" type="presParOf" srcId="{A83EA158-6F9D-4756-889B-2AB120D56706}" destId="{05E3B728-85EE-4937-A470-9BBC716F27E8}" srcOrd="1" destOrd="0" presId="urn:microsoft.com/office/officeart/2008/layout/PictureAccentList"/>
    <dgm:cxn modelId="{89334D52-0A66-4B58-934E-B2F81FD56390}" type="presParOf" srcId="{05E3B728-85EE-4937-A470-9BBC716F27E8}" destId="{4A32F231-95D8-4C65-B44B-C115D9B14192}" srcOrd="0" destOrd="0" presId="urn:microsoft.com/office/officeart/2008/layout/PictureAccentList"/>
    <dgm:cxn modelId="{341D117B-5B86-439B-BB22-1CDD236AF293}" type="presParOf" srcId="{4A32F231-95D8-4C65-B44B-C115D9B14192}" destId="{9D1B4209-E26F-41E7-84E2-805C9082BA90}" srcOrd="0" destOrd="0" presId="urn:microsoft.com/office/officeart/2008/layout/PictureAccentList"/>
    <dgm:cxn modelId="{2828A219-24FB-4F14-965B-9A2575220BC2}" type="presParOf" srcId="{4A32F231-95D8-4C65-B44B-C115D9B14192}" destId="{65961919-BD2A-4CAC-8882-607D92F47786}" srcOrd="1" destOrd="0" presId="urn:microsoft.com/office/officeart/2008/layout/PictureAccentList"/>
    <dgm:cxn modelId="{A6AFAF15-949E-4B20-BE44-9EBA9DEBEECC}" type="presParOf" srcId="{05E3B728-85EE-4937-A470-9BBC716F27E8}" destId="{2DE83A07-F7BC-4C44-A00C-034582E75F5D}" srcOrd="1" destOrd="0" presId="urn:microsoft.com/office/officeart/2008/layout/PictureAccentList"/>
    <dgm:cxn modelId="{BA6C4132-9E76-40F0-9124-AB5050C5F34F}" type="presParOf" srcId="{2DE83A07-F7BC-4C44-A00C-034582E75F5D}" destId="{63546EEB-E61D-4066-925A-3BD7F36A8A15}" srcOrd="0" destOrd="0" presId="urn:microsoft.com/office/officeart/2008/layout/PictureAccentList"/>
    <dgm:cxn modelId="{0B97BD7B-1674-4AF0-AAFC-08B0DBF1E35B}" type="presParOf" srcId="{2DE83A07-F7BC-4C44-A00C-034582E75F5D}" destId="{D4D64A88-B86B-4580-A90E-DC8C15777041}" srcOrd="1" destOrd="0" presId="urn:microsoft.com/office/officeart/2008/layout/PictureAccentList"/>
    <dgm:cxn modelId="{0F1FC111-0F99-41DB-B7F3-60F022BE65B5}" type="presParOf" srcId="{05E3B728-85EE-4937-A470-9BBC716F27E8}" destId="{9D50BCD8-B12B-497C-BD1C-DD9E7E3564CD}" srcOrd="2" destOrd="0" presId="urn:microsoft.com/office/officeart/2008/layout/PictureAccentList"/>
    <dgm:cxn modelId="{1F9BC68B-849F-4B38-B398-473196D868AA}" type="presParOf" srcId="{9D50BCD8-B12B-497C-BD1C-DD9E7E3564CD}" destId="{63E8276E-932C-49AC-8ECD-ECD40026CF01}" srcOrd="0" destOrd="0" presId="urn:microsoft.com/office/officeart/2008/layout/PictureAccentList"/>
    <dgm:cxn modelId="{C948B8E3-94D4-49D8-9D1F-3A267D9408C3}" type="presParOf" srcId="{9D50BCD8-B12B-497C-BD1C-DD9E7E3564CD}" destId="{7458807B-AE33-4A3D-8E58-2E0E4BAC4520}" srcOrd="1" destOrd="0" presId="urn:microsoft.com/office/officeart/2008/layout/PictureAccentList"/>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D0D4969-029D-4CB1-ADFE-633E1D75CCC2}" type="doc">
      <dgm:prSet loTypeId="urn:microsoft.com/office/officeart/2008/layout/PictureAccentList" loCatId="list" qsTypeId="urn:microsoft.com/office/officeart/2005/8/quickstyle/simple1" qsCatId="simple" csTypeId="urn:microsoft.com/office/officeart/2005/8/colors/accent1_2" csCatId="accent1" phldr="1"/>
      <dgm:spPr/>
      <dgm:t>
        <a:bodyPr/>
        <a:lstStyle/>
        <a:p>
          <a:endParaRPr lang="en-US"/>
        </a:p>
      </dgm:t>
    </dgm:pt>
    <dgm:pt modelId="{C3E89861-88DF-432F-8E30-49C25332EAB2}">
      <dgm:prSet phldrT="[Text]"/>
      <dgm:spPr/>
      <dgm:t>
        <a:bodyPr/>
        <a:lstStyle/>
        <a:p>
          <a:r>
            <a:rPr lang="en-US"/>
            <a:t>Hướng phát triển</a:t>
          </a:r>
        </a:p>
      </dgm:t>
    </dgm:pt>
    <dgm:pt modelId="{C1F6BC4F-192E-48E9-9871-978FAE454631}" type="parTrans" cxnId="{ADF84A1B-4B01-4D14-98BA-E0EDA1D1990D}">
      <dgm:prSet/>
      <dgm:spPr/>
      <dgm:t>
        <a:bodyPr/>
        <a:lstStyle/>
        <a:p>
          <a:endParaRPr lang="en-US"/>
        </a:p>
      </dgm:t>
    </dgm:pt>
    <dgm:pt modelId="{2F3180E7-A57D-4946-A1E9-6F5FBD5CABD0}" type="sibTrans" cxnId="{ADF84A1B-4B01-4D14-98BA-E0EDA1D1990D}">
      <dgm:prSet/>
      <dgm:spPr/>
      <dgm:t>
        <a:bodyPr/>
        <a:lstStyle/>
        <a:p>
          <a:endParaRPr lang="en-US"/>
        </a:p>
      </dgm:t>
    </dgm:pt>
    <dgm:pt modelId="{1CF70325-4F6C-431C-AE73-036799C20CBD}">
      <dgm:prSet phldrT="[Text]"/>
      <dgm:spPr/>
      <dgm:t>
        <a:bodyPr/>
        <a:lstStyle/>
        <a:p>
          <a:pPr algn="just"/>
          <a:r>
            <a:rPr lang="en-US"/>
            <a:t>Phát triển dạng file hỗ trợ</a:t>
          </a:r>
        </a:p>
      </dgm:t>
    </dgm:pt>
    <dgm:pt modelId="{9331CBFA-8CB3-449D-9C7A-8658318BAA21}" type="parTrans" cxnId="{6094BA3E-81D9-4138-8A8E-47DD0D7FEB6C}">
      <dgm:prSet/>
      <dgm:spPr/>
      <dgm:t>
        <a:bodyPr/>
        <a:lstStyle/>
        <a:p>
          <a:endParaRPr lang="en-US"/>
        </a:p>
      </dgm:t>
    </dgm:pt>
    <dgm:pt modelId="{6C0D4610-9BF2-4A82-ADAB-9C5D275CA386}" type="sibTrans" cxnId="{6094BA3E-81D9-4138-8A8E-47DD0D7FEB6C}">
      <dgm:prSet/>
      <dgm:spPr/>
      <dgm:t>
        <a:bodyPr/>
        <a:lstStyle/>
        <a:p>
          <a:endParaRPr lang="en-US"/>
        </a:p>
      </dgm:t>
    </dgm:pt>
    <dgm:pt modelId="{C4CE18A4-6018-422D-A177-80C8BDA63CA3}">
      <dgm:prSet phldrT="[Text]"/>
      <dgm:spPr/>
      <dgm:t>
        <a:bodyPr/>
        <a:lstStyle/>
        <a:p>
          <a:pPr algn="just"/>
          <a:r>
            <a:rPr lang="en-US"/>
            <a:t>Cải thiện giao diện</a:t>
          </a:r>
        </a:p>
      </dgm:t>
    </dgm:pt>
    <dgm:pt modelId="{BEB6DDD2-5866-4D64-83FB-538E33D390AD}" type="parTrans" cxnId="{B65A9F76-6A37-4DEE-87A7-5B3F9708A477}">
      <dgm:prSet/>
      <dgm:spPr/>
      <dgm:t>
        <a:bodyPr/>
        <a:lstStyle/>
        <a:p>
          <a:endParaRPr lang="en-US"/>
        </a:p>
      </dgm:t>
    </dgm:pt>
    <dgm:pt modelId="{8102258F-F373-4F17-9898-FCBCB1D54BEA}" type="sibTrans" cxnId="{B65A9F76-6A37-4DEE-87A7-5B3F9708A477}">
      <dgm:prSet/>
      <dgm:spPr/>
      <dgm:t>
        <a:bodyPr/>
        <a:lstStyle/>
        <a:p>
          <a:endParaRPr lang="en-US"/>
        </a:p>
      </dgm:t>
    </dgm:pt>
    <dgm:pt modelId="{D8CB70FD-B6CA-4CB1-8579-9AAD995E99A5}">
      <dgm:prSet phldrT="[Text]"/>
      <dgm:spPr/>
      <dgm:t>
        <a:bodyPr/>
        <a:lstStyle/>
        <a:p>
          <a:pPr algn="just"/>
          <a:r>
            <a:rPr lang="en-US"/>
            <a:t>Kiểm tra được các từ ghép, hợp ngữ cảnh</a:t>
          </a:r>
        </a:p>
      </dgm:t>
    </dgm:pt>
    <dgm:pt modelId="{002C933B-EDB1-487B-8621-50368607B248}" type="sibTrans" cxnId="{35D105C5-F6F9-41A8-A566-FF11E879E65A}">
      <dgm:prSet/>
      <dgm:spPr/>
      <dgm:t>
        <a:bodyPr/>
        <a:lstStyle/>
        <a:p>
          <a:endParaRPr lang="en-US"/>
        </a:p>
      </dgm:t>
    </dgm:pt>
    <dgm:pt modelId="{653C7986-08BD-4178-89D2-66038456FE99}" type="parTrans" cxnId="{35D105C5-F6F9-41A8-A566-FF11E879E65A}">
      <dgm:prSet/>
      <dgm:spPr/>
      <dgm:t>
        <a:bodyPr/>
        <a:lstStyle/>
        <a:p>
          <a:endParaRPr lang="en-US"/>
        </a:p>
      </dgm:t>
    </dgm:pt>
    <dgm:pt modelId="{DDF0DA8B-1D24-4EE6-9FBD-2161A22D4B04}">
      <dgm:prSet phldrT="[Text]"/>
      <dgm:spPr/>
      <dgm:t>
        <a:bodyPr/>
        <a:lstStyle/>
        <a:p>
          <a:pPr algn="just"/>
          <a:r>
            <a:rPr lang="en-US"/>
            <a:t>Gợi ý sửa lỗi cho người sử dụng</a:t>
          </a:r>
        </a:p>
      </dgm:t>
    </dgm:pt>
    <dgm:pt modelId="{2C50D3CD-E2CC-4F08-9020-F3F98C991D04}" type="parTrans" cxnId="{4A05A41D-1C98-48FF-B553-64A4F1C176C6}">
      <dgm:prSet/>
      <dgm:spPr/>
      <dgm:t>
        <a:bodyPr/>
        <a:lstStyle/>
        <a:p>
          <a:endParaRPr lang="en-US"/>
        </a:p>
      </dgm:t>
    </dgm:pt>
    <dgm:pt modelId="{CD7EE356-1BB7-4190-B7ED-E6924514DB5A}" type="sibTrans" cxnId="{4A05A41D-1C98-48FF-B553-64A4F1C176C6}">
      <dgm:prSet/>
      <dgm:spPr/>
      <dgm:t>
        <a:bodyPr/>
        <a:lstStyle/>
        <a:p>
          <a:endParaRPr lang="en-US"/>
        </a:p>
      </dgm:t>
    </dgm:pt>
    <dgm:pt modelId="{1293B1E7-DF7B-49D3-8B4A-4EFF0365188E}" type="pres">
      <dgm:prSet presAssocID="{6D0D4969-029D-4CB1-ADFE-633E1D75CCC2}" presName="layout" presStyleCnt="0">
        <dgm:presLayoutVars>
          <dgm:chMax/>
          <dgm:chPref/>
          <dgm:dir/>
          <dgm:animOne val="branch"/>
          <dgm:animLvl val="lvl"/>
          <dgm:resizeHandles/>
        </dgm:presLayoutVars>
      </dgm:prSet>
      <dgm:spPr/>
    </dgm:pt>
    <dgm:pt modelId="{A83EA158-6F9D-4756-889B-2AB120D56706}" type="pres">
      <dgm:prSet presAssocID="{C3E89861-88DF-432F-8E30-49C25332EAB2}" presName="root" presStyleCnt="0">
        <dgm:presLayoutVars>
          <dgm:chMax/>
          <dgm:chPref val="4"/>
        </dgm:presLayoutVars>
      </dgm:prSet>
      <dgm:spPr/>
    </dgm:pt>
    <dgm:pt modelId="{3106CC38-6C48-4ABE-8B52-27660553B4CF}" type="pres">
      <dgm:prSet presAssocID="{C3E89861-88DF-432F-8E30-49C25332EAB2}" presName="rootComposite" presStyleCnt="0">
        <dgm:presLayoutVars/>
      </dgm:prSet>
      <dgm:spPr/>
    </dgm:pt>
    <dgm:pt modelId="{4D29A80D-6ABF-4944-AE53-58CB8A242047}" type="pres">
      <dgm:prSet presAssocID="{C3E89861-88DF-432F-8E30-49C25332EAB2}" presName="rootText" presStyleLbl="node0" presStyleIdx="0" presStyleCnt="1">
        <dgm:presLayoutVars>
          <dgm:chMax/>
          <dgm:chPref val="4"/>
        </dgm:presLayoutVars>
      </dgm:prSet>
      <dgm:spPr/>
    </dgm:pt>
    <dgm:pt modelId="{05E3B728-85EE-4937-A470-9BBC716F27E8}" type="pres">
      <dgm:prSet presAssocID="{C3E89861-88DF-432F-8E30-49C25332EAB2}" presName="childShape" presStyleCnt="0">
        <dgm:presLayoutVars>
          <dgm:chMax val="0"/>
          <dgm:chPref val="0"/>
        </dgm:presLayoutVars>
      </dgm:prSet>
      <dgm:spPr/>
    </dgm:pt>
    <dgm:pt modelId="{4A32F231-95D8-4C65-B44B-C115D9B14192}" type="pres">
      <dgm:prSet presAssocID="{1CF70325-4F6C-431C-AE73-036799C20CBD}" presName="childComposite" presStyleCnt="0">
        <dgm:presLayoutVars>
          <dgm:chMax val="0"/>
          <dgm:chPref val="0"/>
        </dgm:presLayoutVars>
      </dgm:prSet>
      <dgm:spPr/>
    </dgm:pt>
    <dgm:pt modelId="{9D1B4209-E26F-41E7-84E2-805C9082BA90}" type="pres">
      <dgm:prSet presAssocID="{1CF70325-4F6C-431C-AE73-036799C20CBD}" presName="Image" presStyleLbl="node1" presStyleIdx="0" presStyleCnt="4"/>
      <dgm:spPr/>
    </dgm:pt>
    <dgm:pt modelId="{65961919-BD2A-4CAC-8882-607D92F47786}" type="pres">
      <dgm:prSet presAssocID="{1CF70325-4F6C-431C-AE73-036799C20CBD}" presName="childText" presStyleLbl="lnNode1" presStyleIdx="0" presStyleCnt="4" custScaleX="121856">
        <dgm:presLayoutVars>
          <dgm:chMax val="0"/>
          <dgm:chPref val="0"/>
          <dgm:bulletEnabled val="1"/>
        </dgm:presLayoutVars>
      </dgm:prSet>
      <dgm:spPr/>
    </dgm:pt>
    <dgm:pt modelId="{2DE83A07-F7BC-4C44-A00C-034582E75F5D}" type="pres">
      <dgm:prSet presAssocID="{C4CE18A4-6018-422D-A177-80C8BDA63CA3}" presName="childComposite" presStyleCnt="0">
        <dgm:presLayoutVars>
          <dgm:chMax val="0"/>
          <dgm:chPref val="0"/>
        </dgm:presLayoutVars>
      </dgm:prSet>
      <dgm:spPr/>
    </dgm:pt>
    <dgm:pt modelId="{63546EEB-E61D-4066-925A-3BD7F36A8A15}" type="pres">
      <dgm:prSet presAssocID="{C4CE18A4-6018-422D-A177-80C8BDA63CA3}" presName="Image" presStyleLbl="node1" presStyleIdx="1" presStyleCnt="4"/>
      <dgm:spPr/>
    </dgm:pt>
    <dgm:pt modelId="{D4D64A88-B86B-4580-A90E-DC8C15777041}" type="pres">
      <dgm:prSet presAssocID="{C4CE18A4-6018-422D-A177-80C8BDA63CA3}" presName="childText" presStyleLbl="lnNode1" presStyleIdx="1" presStyleCnt="4" custScaleX="121856">
        <dgm:presLayoutVars>
          <dgm:chMax val="0"/>
          <dgm:chPref val="0"/>
          <dgm:bulletEnabled val="1"/>
        </dgm:presLayoutVars>
      </dgm:prSet>
      <dgm:spPr/>
    </dgm:pt>
    <dgm:pt modelId="{6C4ACA9E-F3C0-4F73-BB29-3D665104CBF5}" type="pres">
      <dgm:prSet presAssocID="{D8CB70FD-B6CA-4CB1-8579-9AAD995E99A5}" presName="childComposite" presStyleCnt="0">
        <dgm:presLayoutVars>
          <dgm:chMax val="0"/>
          <dgm:chPref val="0"/>
        </dgm:presLayoutVars>
      </dgm:prSet>
      <dgm:spPr/>
    </dgm:pt>
    <dgm:pt modelId="{6362E74F-1B50-4554-A6ED-507E08C8E2FE}" type="pres">
      <dgm:prSet presAssocID="{D8CB70FD-B6CA-4CB1-8579-9AAD995E99A5}" presName="Image" presStyleLbl="node1" presStyleIdx="2" presStyleCnt="4"/>
      <dgm:spPr/>
    </dgm:pt>
    <dgm:pt modelId="{3D0C65E6-0FEA-41A4-B918-48D7D8EB3541}" type="pres">
      <dgm:prSet presAssocID="{D8CB70FD-B6CA-4CB1-8579-9AAD995E99A5}" presName="childText" presStyleLbl="lnNode1" presStyleIdx="2" presStyleCnt="4" custScaleX="121856">
        <dgm:presLayoutVars>
          <dgm:chMax val="0"/>
          <dgm:chPref val="0"/>
          <dgm:bulletEnabled val="1"/>
        </dgm:presLayoutVars>
      </dgm:prSet>
      <dgm:spPr/>
    </dgm:pt>
    <dgm:pt modelId="{00FB8FB5-0F84-4BDA-B2D5-D89CC04D60A0}" type="pres">
      <dgm:prSet presAssocID="{DDF0DA8B-1D24-4EE6-9FBD-2161A22D4B04}" presName="childComposite" presStyleCnt="0">
        <dgm:presLayoutVars>
          <dgm:chMax val="0"/>
          <dgm:chPref val="0"/>
        </dgm:presLayoutVars>
      </dgm:prSet>
      <dgm:spPr/>
    </dgm:pt>
    <dgm:pt modelId="{7BDCEAFD-7D5F-4452-9F88-4222C1E57BB0}" type="pres">
      <dgm:prSet presAssocID="{DDF0DA8B-1D24-4EE6-9FBD-2161A22D4B04}" presName="Image" presStyleLbl="node1" presStyleIdx="3" presStyleCnt="4"/>
      <dgm:spPr/>
    </dgm:pt>
    <dgm:pt modelId="{2CE473EE-93A3-4165-83A7-16C32C1971B7}" type="pres">
      <dgm:prSet presAssocID="{DDF0DA8B-1D24-4EE6-9FBD-2161A22D4B04}" presName="childText" presStyleLbl="lnNode1" presStyleIdx="3" presStyleCnt="4" custScaleX="121856">
        <dgm:presLayoutVars>
          <dgm:chMax val="0"/>
          <dgm:chPref val="0"/>
          <dgm:bulletEnabled val="1"/>
        </dgm:presLayoutVars>
      </dgm:prSet>
      <dgm:spPr/>
    </dgm:pt>
  </dgm:ptLst>
  <dgm:cxnLst>
    <dgm:cxn modelId="{8F7B6209-28E0-4194-A366-7171940B8EAD}" type="presOf" srcId="{1CF70325-4F6C-431C-AE73-036799C20CBD}" destId="{65961919-BD2A-4CAC-8882-607D92F47786}" srcOrd="0" destOrd="0" presId="urn:microsoft.com/office/officeart/2008/layout/PictureAccentList"/>
    <dgm:cxn modelId="{8F617F0E-D243-4681-98A9-94DB26AB5CFA}" type="presOf" srcId="{D8CB70FD-B6CA-4CB1-8579-9AAD995E99A5}" destId="{3D0C65E6-0FEA-41A4-B918-48D7D8EB3541}" srcOrd="0" destOrd="0" presId="urn:microsoft.com/office/officeart/2008/layout/PictureAccentList"/>
    <dgm:cxn modelId="{ADF84A1B-4B01-4D14-98BA-E0EDA1D1990D}" srcId="{6D0D4969-029D-4CB1-ADFE-633E1D75CCC2}" destId="{C3E89861-88DF-432F-8E30-49C25332EAB2}" srcOrd="0" destOrd="0" parTransId="{C1F6BC4F-192E-48E9-9871-978FAE454631}" sibTransId="{2F3180E7-A57D-4946-A1E9-6F5FBD5CABD0}"/>
    <dgm:cxn modelId="{4A05A41D-1C98-48FF-B553-64A4F1C176C6}" srcId="{C3E89861-88DF-432F-8E30-49C25332EAB2}" destId="{DDF0DA8B-1D24-4EE6-9FBD-2161A22D4B04}" srcOrd="3" destOrd="0" parTransId="{2C50D3CD-E2CC-4F08-9020-F3F98C991D04}" sibTransId="{CD7EE356-1BB7-4190-B7ED-E6924514DB5A}"/>
    <dgm:cxn modelId="{BB3B9933-FEB2-4739-B71C-93E182A5726A}" type="presOf" srcId="{DDF0DA8B-1D24-4EE6-9FBD-2161A22D4B04}" destId="{2CE473EE-93A3-4165-83A7-16C32C1971B7}" srcOrd="0" destOrd="0" presId="urn:microsoft.com/office/officeart/2008/layout/PictureAccentList"/>
    <dgm:cxn modelId="{6094BA3E-81D9-4138-8A8E-47DD0D7FEB6C}" srcId="{C3E89861-88DF-432F-8E30-49C25332EAB2}" destId="{1CF70325-4F6C-431C-AE73-036799C20CBD}" srcOrd="0" destOrd="0" parTransId="{9331CBFA-8CB3-449D-9C7A-8658318BAA21}" sibTransId="{6C0D4610-9BF2-4A82-ADAB-9C5D275CA386}"/>
    <dgm:cxn modelId="{C36F714D-AA2C-4DD7-8505-E8340D92B35E}" type="presOf" srcId="{C3E89861-88DF-432F-8E30-49C25332EAB2}" destId="{4D29A80D-6ABF-4944-AE53-58CB8A242047}" srcOrd="0" destOrd="0" presId="urn:microsoft.com/office/officeart/2008/layout/PictureAccentList"/>
    <dgm:cxn modelId="{B65A9F76-6A37-4DEE-87A7-5B3F9708A477}" srcId="{C3E89861-88DF-432F-8E30-49C25332EAB2}" destId="{C4CE18A4-6018-422D-A177-80C8BDA63CA3}" srcOrd="1" destOrd="0" parTransId="{BEB6DDD2-5866-4D64-83FB-538E33D390AD}" sibTransId="{8102258F-F373-4F17-9898-FCBCB1D54BEA}"/>
    <dgm:cxn modelId="{00E6F898-DCE1-494C-BEC1-0D69EB44CCC8}" type="presOf" srcId="{C4CE18A4-6018-422D-A177-80C8BDA63CA3}" destId="{D4D64A88-B86B-4580-A90E-DC8C15777041}" srcOrd="0" destOrd="0" presId="urn:microsoft.com/office/officeart/2008/layout/PictureAccentList"/>
    <dgm:cxn modelId="{35D105C5-F6F9-41A8-A566-FF11E879E65A}" srcId="{C3E89861-88DF-432F-8E30-49C25332EAB2}" destId="{D8CB70FD-B6CA-4CB1-8579-9AAD995E99A5}" srcOrd="2" destOrd="0" parTransId="{653C7986-08BD-4178-89D2-66038456FE99}" sibTransId="{002C933B-EDB1-487B-8621-50368607B248}"/>
    <dgm:cxn modelId="{99A98ED7-F3FB-49E0-9402-093EB311D51F}" type="presOf" srcId="{6D0D4969-029D-4CB1-ADFE-633E1D75CCC2}" destId="{1293B1E7-DF7B-49D3-8B4A-4EFF0365188E}" srcOrd="0" destOrd="0" presId="urn:microsoft.com/office/officeart/2008/layout/PictureAccentList"/>
    <dgm:cxn modelId="{38737F96-0194-4811-8DCF-004B32493C51}" type="presParOf" srcId="{1293B1E7-DF7B-49D3-8B4A-4EFF0365188E}" destId="{A83EA158-6F9D-4756-889B-2AB120D56706}" srcOrd="0" destOrd="0" presId="urn:microsoft.com/office/officeart/2008/layout/PictureAccentList"/>
    <dgm:cxn modelId="{1E0FFB5B-51C7-45CD-B521-3C3C991376F7}" type="presParOf" srcId="{A83EA158-6F9D-4756-889B-2AB120D56706}" destId="{3106CC38-6C48-4ABE-8B52-27660553B4CF}" srcOrd="0" destOrd="0" presId="urn:microsoft.com/office/officeart/2008/layout/PictureAccentList"/>
    <dgm:cxn modelId="{5DE27CB2-BD7B-47B8-B38F-41BB36C0EC9B}" type="presParOf" srcId="{3106CC38-6C48-4ABE-8B52-27660553B4CF}" destId="{4D29A80D-6ABF-4944-AE53-58CB8A242047}" srcOrd="0" destOrd="0" presId="urn:microsoft.com/office/officeart/2008/layout/PictureAccentList"/>
    <dgm:cxn modelId="{98BEFB51-8B36-4B2E-8BC0-A9B9D237E9A9}" type="presParOf" srcId="{A83EA158-6F9D-4756-889B-2AB120D56706}" destId="{05E3B728-85EE-4937-A470-9BBC716F27E8}" srcOrd="1" destOrd="0" presId="urn:microsoft.com/office/officeart/2008/layout/PictureAccentList"/>
    <dgm:cxn modelId="{89334D52-0A66-4B58-934E-B2F81FD56390}" type="presParOf" srcId="{05E3B728-85EE-4937-A470-9BBC716F27E8}" destId="{4A32F231-95D8-4C65-B44B-C115D9B14192}" srcOrd="0" destOrd="0" presId="urn:microsoft.com/office/officeart/2008/layout/PictureAccentList"/>
    <dgm:cxn modelId="{341D117B-5B86-439B-BB22-1CDD236AF293}" type="presParOf" srcId="{4A32F231-95D8-4C65-B44B-C115D9B14192}" destId="{9D1B4209-E26F-41E7-84E2-805C9082BA90}" srcOrd="0" destOrd="0" presId="urn:microsoft.com/office/officeart/2008/layout/PictureAccentList"/>
    <dgm:cxn modelId="{2828A219-24FB-4F14-965B-9A2575220BC2}" type="presParOf" srcId="{4A32F231-95D8-4C65-B44B-C115D9B14192}" destId="{65961919-BD2A-4CAC-8882-607D92F47786}" srcOrd="1" destOrd="0" presId="urn:microsoft.com/office/officeart/2008/layout/PictureAccentList"/>
    <dgm:cxn modelId="{A6AFAF15-949E-4B20-BE44-9EBA9DEBEECC}" type="presParOf" srcId="{05E3B728-85EE-4937-A470-9BBC716F27E8}" destId="{2DE83A07-F7BC-4C44-A00C-034582E75F5D}" srcOrd="1" destOrd="0" presId="urn:microsoft.com/office/officeart/2008/layout/PictureAccentList"/>
    <dgm:cxn modelId="{BA6C4132-9E76-40F0-9124-AB5050C5F34F}" type="presParOf" srcId="{2DE83A07-F7BC-4C44-A00C-034582E75F5D}" destId="{63546EEB-E61D-4066-925A-3BD7F36A8A15}" srcOrd="0" destOrd="0" presId="urn:microsoft.com/office/officeart/2008/layout/PictureAccentList"/>
    <dgm:cxn modelId="{0B97BD7B-1674-4AF0-AAFC-08B0DBF1E35B}" type="presParOf" srcId="{2DE83A07-F7BC-4C44-A00C-034582E75F5D}" destId="{D4D64A88-B86B-4580-A90E-DC8C15777041}" srcOrd="1" destOrd="0" presId="urn:microsoft.com/office/officeart/2008/layout/PictureAccentList"/>
    <dgm:cxn modelId="{DDCB94FE-728B-4A30-94C8-4496651E8F21}" type="presParOf" srcId="{05E3B728-85EE-4937-A470-9BBC716F27E8}" destId="{6C4ACA9E-F3C0-4F73-BB29-3D665104CBF5}" srcOrd="2" destOrd="0" presId="urn:microsoft.com/office/officeart/2008/layout/PictureAccentList"/>
    <dgm:cxn modelId="{E5DE3C18-6915-474E-A9C6-913D49BAF665}" type="presParOf" srcId="{6C4ACA9E-F3C0-4F73-BB29-3D665104CBF5}" destId="{6362E74F-1B50-4554-A6ED-507E08C8E2FE}" srcOrd="0" destOrd="0" presId="urn:microsoft.com/office/officeart/2008/layout/PictureAccentList"/>
    <dgm:cxn modelId="{27F31776-AD5C-4F27-88B4-B08A55BFD8D0}" type="presParOf" srcId="{6C4ACA9E-F3C0-4F73-BB29-3D665104CBF5}" destId="{3D0C65E6-0FEA-41A4-B918-48D7D8EB3541}" srcOrd="1" destOrd="0" presId="urn:microsoft.com/office/officeart/2008/layout/PictureAccentList"/>
    <dgm:cxn modelId="{5A8985B6-2ED2-4B13-8A45-E5EA9951931D}" type="presParOf" srcId="{05E3B728-85EE-4937-A470-9BBC716F27E8}" destId="{00FB8FB5-0F84-4BDA-B2D5-D89CC04D60A0}" srcOrd="3" destOrd="0" presId="urn:microsoft.com/office/officeart/2008/layout/PictureAccentList"/>
    <dgm:cxn modelId="{88C44B13-D3AB-4BC1-A856-DEA488BE662D}" type="presParOf" srcId="{00FB8FB5-0F84-4BDA-B2D5-D89CC04D60A0}" destId="{7BDCEAFD-7D5F-4452-9F88-4222C1E57BB0}" srcOrd="0" destOrd="0" presId="urn:microsoft.com/office/officeart/2008/layout/PictureAccentList"/>
    <dgm:cxn modelId="{9FACD5BE-53E1-40EE-A90F-485727BD1D9B}" type="presParOf" srcId="{00FB8FB5-0F84-4BDA-B2D5-D89CC04D60A0}" destId="{2CE473EE-93A3-4165-83A7-16C32C1971B7}" srcOrd="1" destOrd="0" presId="urn:microsoft.com/office/officeart/2008/layout/Picture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BB3DCD-9807-443B-A157-7B83253CAC9E}">
      <dsp:nvSpPr>
        <dsp:cNvPr id="0" name=""/>
        <dsp:cNvSpPr/>
      </dsp:nvSpPr>
      <dsp:spPr>
        <a:xfrm>
          <a:off x="0" y="34115"/>
          <a:ext cx="8408758" cy="514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err="1"/>
            <a:t>Kiểm</a:t>
          </a:r>
          <a:r>
            <a:rPr lang="en-US" sz="2200" kern="1200"/>
            <a:t> </a:t>
          </a:r>
          <a:r>
            <a:rPr lang="en-US" sz="2200" kern="1200" err="1"/>
            <a:t>tra</a:t>
          </a:r>
          <a:r>
            <a:rPr lang="en-US" sz="2200" kern="1200"/>
            <a:t> </a:t>
          </a:r>
          <a:r>
            <a:rPr lang="en-US" sz="2200" kern="1200" err="1"/>
            <a:t>lỗi</a:t>
          </a:r>
          <a:r>
            <a:rPr lang="en-US" sz="2200" kern="1200"/>
            <a:t> </a:t>
          </a:r>
          <a:r>
            <a:rPr lang="en-US" sz="2200" kern="1200" err="1"/>
            <a:t>chính</a:t>
          </a:r>
          <a:r>
            <a:rPr lang="en-US" sz="2200" kern="1200"/>
            <a:t> </a:t>
          </a:r>
          <a:r>
            <a:rPr lang="en-US" sz="2200" kern="1200" err="1"/>
            <a:t>tả</a:t>
          </a:r>
          <a:r>
            <a:rPr lang="en-US" sz="2200" kern="1200"/>
            <a:t> </a:t>
          </a:r>
          <a:r>
            <a:rPr lang="en-US" sz="2200" kern="1200" err="1"/>
            <a:t>tiếng</a:t>
          </a:r>
          <a:r>
            <a:rPr lang="en-US" sz="2200" kern="1200"/>
            <a:t> </a:t>
          </a:r>
          <a:r>
            <a:rPr lang="en-US" sz="2200" kern="1200" err="1"/>
            <a:t>Việt</a:t>
          </a:r>
          <a:endParaRPr lang="en-US" sz="2200" kern="1200"/>
        </a:p>
      </dsp:txBody>
      <dsp:txXfrm>
        <a:off x="25130" y="59245"/>
        <a:ext cx="8358498" cy="464540"/>
      </dsp:txXfrm>
    </dsp:sp>
    <dsp:sp modelId="{E8935A0E-264A-4A46-89D4-317C4DAAA376}">
      <dsp:nvSpPr>
        <dsp:cNvPr id="0" name=""/>
        <dsp:cNvSpPr/>
      </dsp:nvSpPr>
      <dsp:spPr>
        <a:xfrm>
          <a:off x="0" y="612275"/>
          <a:ext cx="8408758" cy="514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err="1"/>
            <a:t>Thời</a:t>
          </a:r>
          <a:r>
            <a:rPr lang="en-US" sz="2200" kern="1200"/>
            <a:t> </a:t>
          </a:r>
          <a:r>
            <a:rPr lang="en-US" sz="2200" kern="1200" err="1"/>
            <a:t>gian</a:t>
          </a:r>
          <a:r>
            <a:rPr lang="en-US" sz="2200" kern="1200"/>
            <a:t> </a:t>
          </a:r>
          <a:r>
            <a:rPr lang="en-US" sz="2200" kern="1200" err="1"/>
            <a:t>kiểm</a:t>
          </a:r>
          <a:r>
            <a:rPr lang="en-US" sz="2200" kern="1200"/>
            <a:t> </a:t>
          </a:r>
          <a:r>
            <a:rPr lang="en-US" sz="2200" kern="1200" err="1"/>
            <a:t>tra</a:t>
          </a:r>
          <a:r>
            <a:rPr lang="en-US" sz="2200" kern="1200"/>
            <a:t> </a:t>
          </a:r>
          <a:r>
            <a:rPr lang="en-US" sz="2200" kern="1200" err="1"/>
            <a:t>lỗi</a:t>
          </a:r>
          <a:r>
            <a:rPr lang="en-US" sz="2200" kern="1200"/>
            <a:t> </a:t>
          </a:r>
          <a:r>
            <a:rPr lang="en-US" sz="2200" kern="1200" err="1"/>
            <a:t>nhanh</a:t>
          </a:r>
          <a:endParaRPr lang="en-US" sz="2200" kern="1200"/>
        </a:p>
      </dsp:txBody>
      <dsp:txXfrm>
        <a:off x="25130" y="637405"/>
        <a:ext cx="8358498" cy="464540"/>
      </dsp:txXfrm>
    </dsp:sp>
    <dsp:sp modelId="{CEA5F6A4-88F1-4E0D-951B-C4633737C9D2}">
      <dsp:nvSpPr>
        <dsp:cNvPr id="0" name=""/>
        <dsp:cNvSpPr/>
      </dsp:nvSpPr>
      <dsp:spPr>
        <a:xfrm>
          <a:off x="0" y="1127075"/>
          <a:ext cx="8408758"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978"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err="1"/>
            <a:t>Nhỏ</a:t>
          </a:r>
          <a:r>
            <a:rPr lang="en-US" sz="1700" kern="1200"/>
            <a:t> </a:t>
          </a:r>
          <a:r>
            <a:rPr lang="en-US" sz="1700" kern="1200" err="1"/>
            <a:t>hơn</a:t>
          </a:r>
          <a:r>
            <a:rPr lang="en-US" sz="1700" kern="1200"/>
            <a:t> 3s </a:t>
          </a:r>
          <a:r>
            <a:rPr lang="en-US" sz="1700" kern="1200" err="1"/>
            <a:t>đối</a:t>
          </a:r>
          <a:r>
            <a:rPr lang="en-US" sz="1700" kern="1200"/>
            <a:t> </a:t>
          </a:r>
          <a:r>
            <a:rPr lang="en-US" sz="1700" kern="1200" err="1"/>
            <a:t>với</a:t>
          </a:r>
          <a:r>
            <a:rPr lang="en-US" sz="1700" kern="1200"/>
            <a:t> </a:t>
          </a:r>
          <a:r>
            <a:rPr lang="en-US" sz="1700" kern="1200" err="1"/>
            <a:t>văn</a:t>
          </a:r>
          <a:r>
            <a:rPr lang="en-US" sz="1700" kern="1200"/>
            <a:t> </a:t>
          </a:r>
          <a:r>
            <a:rPr lang="en-US" sz="1700" kern="1200" err="1"/>
            <a:t>bản</a:t>
          </a:r>
          <a:r>
            <a:rPr lang="en-US" sz="1700" kern="1200"/>
            <a:t> ~ 10000 </a:t>
          </a:r>
          <a:r>
            <a:rPr lang="en-US" sz="1700" kern="1200" err="1"/>
            <a:t>chữ</a:t>
          </a:r>
          <a:endParaRPr lang="en-US" sz="1700" kern="1200"/>
        </a:p>
      </dsp:txBody>
      <dsp:txXfrm>
        <a:off x="0" y="1127075"/>
        <a:ext cx="8408758" cy="364320"/>
      </dsp:txXfrm>
    </dsp:sp>
    <dsp:sp modelId="{1EBB7367-5C05-456F-B162-40533F78D007}">
      <dsp:nvSpPr>
        <dsp:cNvPr id="0" name=""/>
        <dsp:cNvSpPr/>
      </dsp:nvSpPr>
      <dsp:spPr>
        <a:xfrm>
          <a:off x="0" y="1491395"/>
          <a:ext cx="8408758" cy="514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err="1"/>
            <a:t>Độ</a:t>
          </a:r>
          <a:r>
            <a:rPr lang="en-US" sz="2200" kern="1200"/>
            <a:t> </a:t>
          </a:r>
          <a:r>
            <a:rPr lang="en-US" sz="2200" kern="1200" err="1"/>
            <a:t>chính</a:t>
          </a:r>
          <a:r>
            <a:rPr lang="en-US" sz="2200" kern="1200"/>
            <a:t> </a:t>
          </a:r>
          <a:r>
            <a:rPr lang="en-US" sz="2200" kern="1200" err="1"/>
            <a:t>xác</a:t>
          </a:r>
          <a:r>
            <a:rPr lang="en-US" sz="2200" kern="1200"/>
            <a:t> </a:t>
          </a:r>
          <a:r>
            <a:rPr lang="en-US" sz="2200" kern="1200" err="1"/>
            <a:t>cao</a:t>
          </a:r>
          <a:endParaRPr lang="en-US" sz="2200" kern="1200"/>
        </a:p>
      </dsp:txBody>
      <dsp:txXfrm>
        <a:off x="25130" y="1516525"/>
        <a:ext cx="8358498" cy="464540"/>
      </dsp:txXfrm>
    </dsp:sp>
    <dsp:sp modelId="{A6E7D191-DE8E-427E-823F-349D2612295C}">
      <dsp:nvSpPr>
        <dsp:cNvPr id="0" name=""/>
        <dsp:cNvSpPr/>
      </dsp:nvSpPr>
      <dsp:spPr>
        <a:xfrm>
          <a:off x="0" y="2006195"/>
          <a:ext cx="8408758"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978"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~95% </a:t>
          </a:r>
          <a:r>
            <a:rPr lang="en-US" sz="1700" kern="1200" err="1"/>
            <a:t>các</a:t>
          </a:r>
          <a:r>
            <a:rPr lang="en-US" sz="1700" kern="1200"/>
            <a:t> </a:t>
          </a:r>
          <a:r>
            <a:rPr lang="en-US" sz="1700" kern="1200" err="1"/>
            <a:t>lỗi</a:t>
          </a:r>
          <a:r>
            <a:rPr lang="en-US" sz="1700" kern="1200"/>
            <a:t> </a:t>
          </a:r>
          <a:r>
            <a:rPr lang="en-US" sz="1700" kern="1200" err="1"/>
            <a:t>được</a:t>
          </a:r>
          <a:r>
            <a:rPr lang="en-US" sz="1700" kern="1200"/>
            <a:t> </a:t>
          </a:r>
          <a:r>
            <a:rPr lang="en-US" sz="1700" kern="1200" err="1"/>
            <a:t>phát</a:t>
          </a:r>
          <a:r>
            <a:rPr lang="en-US" sz="1700" kern="1200"/>
            <a:t> </a:t>
          </a:r>
          <a:r>
            <a:rPr lang="en-US" sz="1700" kern="1200" err="1"/>
            <a:t>hiện</a:t>
          </a:r>
          <a:r>
            <a:rPr lang="en-US" sz="1700" kern="1200"/>
            <a:t> </a:t>
          </a:r>
          <a:r>
            <a:rPr lang="en-US" sz="1700" kern="1200" err="1"/>
            <a:t>đúng</a:t>
          </a:r>
          <a:endParaRPr lang="en-US" sz="1700" kern="1200"/>
        </a:p>
      </dsp:txBody>
      <dsp:txXfrm>
        <a:off x="0" y="2006195"/>
        <a:ext cx="8408758" cy="364320"/>
      </dsp:txXfrm>
    </dsp:sp>
    <dsp:sp modelId="{AB665379-3E0C-41CD-B051-CFC40BBEDB9F}">
      <dsp:nvSpPr>
        <dsp:cNvPr id="0" name=""/>
        <dsp:cNvSpPr/>
      </dsp:nvSpPr>
      <dsp:spPr>
        <a:xfrm>
          <a:off x="0" y="2370515"/>
          <a:ext cx="8408758" cy="514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err="1"/>
            <a:t>Có</a:t>
          </a:r>
          <a:r>
            <a:rPr lang="en-US" sz="2200" kern="1200"/>
            <a:t> </a:t>
          </a:r>
          <a:r>
            <a:rPr lang="en-US" sz="2200" kern="1200" err="1"/>
            <a:t>các</a:t>
          </a:r>
          <a:r>
            <a:rPr lang="en-US" sz="2200" kern="1200"/>
            <a:t> </a:t>
          </a:r>
          <a:r>
            <a:rPr lang="en-US" sz="2200" kern="1200" err="1"/>
            <a:t>tiện</a:t>
          </a:r>
          <a:r>
            <a:rPr lang="en-US" sz="2200" kern="1200"/>
            <a:t> </a:t>
          </a:r>
          <a:r>
            <a:rPr lang="en-US" sz="2200" kern="1200" err="1"/>
            <a:t>ích</a:t>
          </a:r>
          <a:r>
            <a:rPr lang="en-US" sz="2200" kern="1200"/>
            <a:t> </a:t>
          </a:r>
          <a:r>
            <a:rPr lang="en-US" sz="2200" kern="1200" err="1"/>
            <a:t>hỗ</a:t>
          </a:r>
          <a:r>
            <a:rPr lang="en-US" sz="2200" kern="1200"/>
            <a:t> </a:t>
          </a:r>
          <a:r>
            <a:rPr lang="en-US" sz="2200" kern="1200" err="1"/>
            <a:t>trợ</a:t>
          </a:r>
          <a:endParaRPr lang="en-US" sz="2200" kern="1200"/>
        </a:p>
      </dsp:txBody>
      <dsp:txXfrm>
        <a:off x="25130" y="2395645"/>
        <a:ext cx="8358498" cy="464540"/>
      </dsp:txXfrm>
    </dsp:sp>
    <dsp:sp modelId="{C77DBF5B-82A1-4106-AB4F-85E98FCE41AA}">
      <dsp:nvSpPr>
        <dsp:cNvPr id="0" name=""/>
        <dsp:cNvSpPr/>
      </dsp:nvSpPr>
      <dsp:spPr>
        <a:xfrm>
          <a:off x="0" y="2885315"/>
          <a:ext cx="8408758" cy="819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978" tIns="27940" rIns="156464" bIns="27940" numCol="1" spcCol="1270" anchor="t" anchorCtr="0">
          <a:noAutofit/>
        </a:bodyPr>
        <a:lstStyle/>
        <a:p>
          <a:pPr marL="171450" lvl="1" indent="-171450" algn="l" defTabSz="755650">
            <a:lnSpc>
              <a:spcPct val="100000"/>
            </a:lnSpc>
            <a:spcBef>
              <a:spcPct val="0"/>
            </a:spcBef>
            <a:spcAft>
              <a:spcPts val="0"/>
            </a:spcAft>
            <a:buChar char="•"/>
          </a:pPr>
          <a:r>
            <a:rPr lang="en-US" sz="1700" kern="1200" err="1"/>
            <a:t>Mở</a:t>
          </a:r>
          <a:r>
            <a:rPr lang="en-US" sz="1700" kern="1200"/>
            <a:t> file, </a:t>
          </a:r>
          <a:r>
            <a:rPr lang="en-US" sz="1700" kern="1200" err="1"/>
            <a:t>lưu</a:t>
          </a:r>
          <a:r>
            <a:rPr lang="en-US" sz="1700" kern="1200"/>
            <a:t> file </a:t>
          </a:r>
          <a:r>
            <a:rPr lang="en-US" sz="1700" kern="1200" err="1"/>
            <a:t>và</a:t>
          </a:r>
          <a:r>
            <a:rPr lang="en-US" sz="1700" kern="1200"/>
            <a:t> </a:t>
          </a:r>
          <a:r>
            <a:rPr lang="en-US" sz="1700" kern="1200" err="1"/>
            <a:t>tạo</a:t>
          </a:r>
          <a:r>
            <a:rPr lang="en-US" sz="1700" kern="1200"/>
            <a:t> file </a:t>
          </a:r>
          <a:r>
            <a:rPr lang="en-US" sz="1700" kern="1200" err="1"/>
            <a:t>mới</a:t>
          </a:r>
          <a:endParaRPr lang="en-US" sz="1700" kern="1200"/>
        </a:p>
        <a:p>
          <a:pPr marL="171450" lvl="1" indent="-171450" algn="l" defTabSz="755650">
            <a:lnSpc>
              <a:spcPct val="100000"/>
            </a:lnSpc>
            <a:spcBef>
              <a:spcPct val="0"/>
            </a:spcBef>
            <a:spcAft>
              <a:spcPts val="0"/>
            </a:spcAft>
            <a:buChar char="•"/>
          </a:pPr>
          <a:r>
            <a:rPr lang="en-US" sz="1700" kern="1200" err="1"/>
            <a:t>Tìm</a:t>
          </a:r>
          <a:r>
            <a:rPr lang="en-US" sz="1700" kern="1200"/>
            <a:t> </a:t>
          </a:r>
          <a:r>
            <a:rPr lang="en-US" sz="1700" kern="1200" err="1"/>
            <a:t>kiếm</a:t>
          </a:r>
          <a:r>
            <a:rPr lang="en-US" sz="1700" kern="1200"/>
            <a:t> </a:t>
          </a:r>
          <a:r>
            <a:rPr lang="en-US" sz="1700" kern="1200" err="1"/>
            <a:t>và</a:t>
          </a:r>
          <a:r>
            <a:rPr lang="en-US" sz="1700" kern="1200"/>
            <a:t> </a:t>
          </a:r>
          <a:r>
            <a:rPr lang="en-US" sz="1700" kern="1200" err="1"/>
            <a:t>thay</a:t>
          </a:r>
          <a:r>
            <a:rPr lang="en-US" sz="1700" kern="1200"/>
            <a:t> </a:t>
          </a:r>
          <a:r>
            <a:rPr lang="en-US" sz="1700" kern="1200" err="1"/>
            <a:t>thế</a:t>
          </a:r>
          <a:endParaRPr lang="en-US" sz="1700" kern="1200"/>
        </a:p>
        <a:p>
          <a:pPr marL="171450" lvl="1" indent="-171450" algn="l" defTabSz="755650">
            <a:lnSpc>
              <a:spcPct val="100000"/>
            </a:lnSpc>
            <a:spcBef>
              <a:spcPct val="0"/>
            </a:spcBef>
            <a:spcAft>
              <a:spcPts val="0"/>
            </a:spcAft>
            <a:buChar char="•"/>
          </a:pPr>
          <a:r>
            <a:rPr lang="en-US" sz="1700" kern="1200" err="1"/>
            <a:t>Thêm</a:t>
          </a:r>
          <a:r>
            <a:rPr lang="en-US" sz="1700" kern="1200"/>
            <a:t> </a:t>
          </a:r>
          <a:r>
            <a:rPr lang="en-US" sz="1700" kern="1200" err="1"/>
            <a:t>thư</a:t>
          </a:r>
          <a:r>
            <a:rPr lang="en-US" sz="1700" kern="1200"/>
            <a:t> </a:t>
          </a:r>
          <a:r>
            <a:rPr lang="en-US" sz="1700" kern="1200" err="1"/>
            <a:t>viện</a:t>
          </a:r>
          <a:r>
            <a:rPr lang="en-US" sz="1700" kern="1200"/>
            <a:t> </a:t>
          </a:r>
          <a:r>
            <a:rPr lang="en-US" sz="1700" kern="1200" err="1"/>
            <a:t>sửa</a:t>
          </a:r>
          <a:r>
            <a:rPr lang="en-US" sz="1700" kern="1200"/>
            <a:t> </a:t>
          </a:r>
          <a:r>
            <a:rPr lang="en-US" sz="1700" kern="1200" err="1"/>
            <a:t>lỗi</a:t>
          </a:r>
          <a:r>
            <a:rPr lang="en-US" sz="1700" kern="1200"/>
            <a:t> </a:t>
          </a:r>
          <a:r>
            <a:rPr lang="en-US" sz="1700" kern="1200" err="1"/>
            <a:t>và</a:t>
          </a:r>
          <a:r>
            <a:rPr lang="en-US" sz="1700" kern="1200"/>
            <a:t> </a:t>
          </a:r>
          <a:r>
            <a:rPr lang="en-US" sz="1700" kern="1200" err="1"/>
            <a:t>thư</a:t>
          </a:r>
          <a:r>
            <a:rPr lang="en-US" sz="1700" kern="1200"/>
            <a:t> </a:t>
          </a:r>
          <a:r>
            <a:rPr lang="en-US" sz="1700" kern="1200" err="1"/>
            <a:t>viện</a:t>
          </a:r>
          <a:r>
            <a:rPr lang="en-US" sz="1700" kern="1200"/>
            <a:t> </a:t>
          </a:r>
          <a:r>
            <a:rPr lang="en-US" sz="1700" kern="1200" err="1"/>
            <a:t>bỏ</a:t>
          </a:r>
          <a:r>
            <a:rPr lang="en-US" sz="1700" kern="1200"/>
            <a:t> qua</a:t>
          </a:r>
        </a:p>
      </dsp:txBody>
      <dsp:txXfrm>
        <a:off x="0" y="2885315"/>
        <a:ext cx="8408758" cy="8197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308CAC-637A-4035-8268-160CF4A5D0F9}">
      <dsp:nvSpPr>
        <dsp:cNvPr id="0" name=""/>
        <dsp:cNvSpPr/>
      </dsp:nvSpPr>
      <dsp:spPr>
        <a:xfrm>
          <a:off x="0" y="312906"/>
          <a:ext cx="5835856"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2B8DBB-33E9-47A2-8EC6-B222C5FF684C}">
      <dsp:nvSpPr>
        <dsp:cNvPr id="0" name=""/>
        <dsp:cNvSpPr/>
      </dsp:nvSpPr>
      <dsp:spPr>
        <a:xfrm>
          <a:off x="291792" y="76746"/>
          <a:ext cx="4997261"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4407" tIns="0" rIns="154407" bIns="0" numCol="1" spcCol="1270" anchor="ctr" anchorCtr="0">
          <a:noAutofit/>
        </a:bodyPr>
        <a:lstStyle/>
        <a:p>
          <a:pPr marL="0" lvl="0" indent="0" algn="l" defTabSz="711200">
            <a:lnSpc>
              <a:spcPct val="90000"/>
            </a:lnSpc>
            <a:spcBef>
              <a:spcPct val="0"/>
            </a:spcBef>
            <a:spcAft>
              <a:spcPct val="35000"/>
            </a:spcAft>
            <a:buNone/>
          </a:pPr>
          <a:r>
            <a:rPr lang="vi-VN" sz="1600" kern="1200">
              <a:effectLst/>
              <a:latin typeface="+mn-lt"/>
              <a:ea typeface="Calibri" panose="020F0502020204030204" pitchFamily="34" charset="0"/>
              <a:cs typeface="Tahoma" panose="020B0604030504040204" pitchFamily="34" charset="0"/>
            </a:rPr>
            <a:t>Thư viện </a:t>
          </a:r>
          <a:r>
            <a:rPr lang="en-US" sz="1600" kern="1200">
              <a:effectLst/>
              <a:latin typeface="+mn-lt"/>
              <a:ea typeface="Calibri" panose="020F0502020204030204" pitchFamily="34" charset="0"/>
              <a:cs typeface="Tahoma" panose="020B0604030504040204" pitchFamily="34" charset="0"/>
            </a:rPr>
            <a:t>T</a:t>
          </a:r>
          <a:r>
            <a:rPr lang="vi-VN" sz="1600" kern="1200">
              <a:effectLst/>
              <a:latin typeface="+mn-lt"/>
              <a:ea typeface="Calibri" panose="020F0502020204030204" pitchFamily="34" charset="0"/>
              <a:cs typeface="Tahoma" panose="020B0604030504040204" pitchFamily="34" charset="0"/>
            </a:rPr>
            <a:t>kinter</a:t>
          </a:r>
          <a:endParaRPr lang="en-US" sz="1600" kern="1200">
            <a:latin typeface="+mn-lt"/>
          </a:endParaRPr>
        </a:p>
      </dsp:txBody>
      <dsp:txXfrm>
        <a:off x="314849" y="99803"/>
        <a:ext cx="4951147" cy="426206"/>
      </dsp:txXfrm>
    </dsp:sp>
    <dsp:sp modelId="{D644A667-3A9B-4BCF-8334-A0E7CDBB8655}">
      <dsp:nvSpPr>
        <dsp:cNvPr id="0" name=""/>
        <dsp:cNvSpPr/>
      </dsp:nvSpPr>
      <dsp:spPr>
        <a:xfrm>
          <a:off x="0" y="1038666"/>
          <a:ext cx="5835856"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1515EAD-E412-41F7-B811-E80D0CAE2804}">
      <dsp:nvSpPr>
        <dsp:cNvPr id="0" name=""/>
        <dsp:cNvSpPr/>
      </dsp:nvSpPr>
      <dsp:spPr>
        <a:xfrm>
          <a:off x="291792" y="802506"/>
          <a:ext cx="4997261"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4407" tIns="0" rIns="154407" bIns="0" numCol="1" spcCol="1270" anchor="ctr" anchorCtr="0">
          <a:noAutofit/>
        </a:bodyPr>
        <a:lstStyle/>
        <a:p>
          <a:pPr marL="0" lvl="0" indent="0" algn="l" defTabSz="711200">
            <a:lnSpc>
              <a:spcPct val="90000"/>
            </a:lnSpc>
            <a:spcBef>
              <a:spcPct val="0"/>
            </a:spcBef>
            <a:spcAft>
              <a:spcPct val="35000"/>
            </a:spcAft>
            <a:buNone/>
          </a:pPr>
          <a:r>
            <a:rPr lang="en-US" sz="1600" kern="1200" err="1">
              <a:effectLst/>
              <a:latin typeface="+mn-lt"/>
              <a:ea typeface="Calibri" panose="020F0502020204030204" pitchFamily="34" charset="0"/>
              <a:cs typeface="Tahoma" panose="020B0604030504040204" pitchFamily="34" charset="0"/>
            </a:rPr>
            <a:t>Thư</a:t>
          </a:r>
          <a:r>
            <a:rPr lang="en-US" sz="1600" kern="1200">
              <a:effectLst/>
              <a:latin typeface="+mn-lt"/>
              <a:ea typeface="Calibri" panose="020F0502020204030204" pitchFamily="34" charset="0"/>
              <a:cs typeface="Tahoma" panose="020B0604030504040204" pitchFamily="34" charset="0"/>
            </a:rPr>
            <a:t> </a:t>
          </a:r>
          <a:r>
            <a:rPr lang="en-US" sz="1600" kern="1200" err="1">
              <a:effectLst/>
              <a:latin typeface="+mn-lt"/>
              <a:ea typeface="Calibri" panose="020F0502020204030204" pitchFamily="34" charset="0"/>
              <a:cs typeface="Tahoma" panose="020B0604030504040204" pitchFamily="34" charset="0"/>
            </a:rPr>
            <a:t>viện</a:t>
          </a:r>
          <a:r>
            <a:rPr lang="en-US" sz="1600" kern="1200">
              <a:effectLst/>
              <a:latin typeface="+mn-lt"/>
              <a:ea typeface="Calibri" panose="020F0502020204030204" pitchFamily="34" charset="0"/>
              <a:cs typeface="Tahoma" panose="020B0604030504040204" pitchFamily="34" charset="0"/>
            </a:rPr>
            <a:t> Re</a:t>
          </a:r>
          <a:endParaRPr lang="en-US" sz="1600" kern="1200">
            <a:latin typeface="+mn-lt"/>
          </a:endParaRPr>
        </a:p>
      </dsp:txBody>
      <dsp:txXfrm>
        <a:off x="314849" y="825563"/>
        <a:ext cx="4951147" cy="426206"/>
      </dsp:txXfrm>
    </dsp:sp>
    <dsp:sp modelId="{7CCD4DF4-EE61-42DC-B5D1-042DCC841D09}">
      <dsp:nvSpPr>
        <dsp:cNvPr id="0" name=""/>
        <dsp:cNvSpPr/>
      </dsp:nvSpPr>
      <dsp:spPr>
        <a:xfrm>
          <a:off x="0" y="1764426"/>
          <a:ext cx="5835856"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464C3F-2C3B-40ED-9B53-57D6A8D3AD21}">
      <dsp:nvSpPr>
        <dsp:cNvPr id="0" name=""/>
        <dsp:cNvSpPr/>
      </dsp:nvSpPr>
      <dsp:spPr>
        <a:xfrm>
          <a:off x="291792" y="1528266"/>
          <a:ext cx="4997261"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4407" tIns="0" rIns="154407" bIns="0" numCol="1" spcCol="1270" anchor="ctr" anchorCtr="0">
          <a:noAutofit/>
        </a:bodyPr>
        <a:lstStyle/>
        <a:p>
          <a:pPr marL="0" lvl="0" indent="0" algn="l" defTabSz="711200">
            <a:lnSpc>
              <a:spcPct val="90000"/>
            </a:lnSpc>
            <a:spcBef>
              <a:spcPct val="0"/>
            </a:spcBef>
            <a:spcAft>
              <a:spcPct val="35000"/>
            </a:spcAft>
            <a:buNone/>
          </a:pPr>
          <a:r>
            <a:rPr lang="vi-VN" sz="1600" kern="1200">
              <a:latin typeface="+mn-lt"/>
              <a:cs typeface="Tahoma" panose="020B0604030504040204" pitchFamily="34" charset="0"/>
            </a:rPr>
            <a:t>Thư viện </a:t>
          </a:r>
          <a:r>
            <a:rPr lang="en-US" sz="1600" kern="1200">
              <a:latin typeface="+mn-lt"/>
              <a:cs typeface="Tahoma" panose="020B0604030504040204" pitchFamily="34" charset="0"/>
            </a:rPr>
            <a:t>T</a:t>
          </a:r>
          <a:r>
            <a:rPr lang="vi-VN" sz="1600" kern="1200">
              <a:latin typeface="+mn-lt"/>
              <a:cs typeface="Tahoma" panose="020B0604030504040204" pitchFamily="34" charset="0"/>
            </a:rPr>
            <a:t>ime</a:t>
          </a:r>
          <a:endParaRPr lang="en-US" sz="1600" kern="1200">
            <a:latin typeface="+mn-lt"/>
          </a:endParaRPr>
        </a:p>
      </dsp:txBody>
      <dsp:txXfrm>
        <a:off x="314849" y="1551323"/>
        <a:ext cx="4951147" cy="426206"/>
      </dsp:txXfrm>
    </dsp:sp>
    <dsp:sp modelId="{793B7A9C-BE3F-4082-9E98-1C143B9F0E6B}">
      <dsp:nvSpPr>
        <dsp:cNvPr id="0" name=""/>
        <dsp:cNvSpPr/>
      </dsp:nvSpPr>
      <dsp:spPr>
        <a:xfrm>
          <a:off x="0" y="2490186"/>
          <a:ext cx="5835856"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E5D92D-89EA-454E-8B2A-EAF01A62E0CF}">
      <dsp:nvSpPr>
        <dsp:cNvPr id="0" name=""/>
        <dsp:cNvSpPr/>
      </dsp:nvSpPr>
      <dsp:spPr>
        <a:xfrm>
          <a:off x="291792" y="2254026"/>
          <a:ext cx="4997261"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4407" tIns="0" rIns="154407" bIns="0" numCol="1" spcCol="1270" anchor="ctr" anchorCtr="0">
          <a:noAutofit/>
        </a:bodyPr>
        <a:lstStyle/>
        <a:p>
          <a:pPr marL="0" lvl="0" indent="0" algn="l" defTabSz="711200">
            <a:lnSpc>
              <a:spcPct val="90000"/>
            </a:lnSpc>
            <a:spcBef>
              <a:spcPct val="0"/>
            </a:spcBef>
            <a:spcAft>
              <a:spcPct val="35000"/>
            </a:spcAft>
            <a:buNone/>
          </a:pPr>
          <a:r>
            <a:rPr lang="en-US" sz="1600" kern="1200" err="1">
              <a:effectLst/>
              <a:latin typeface="+mn-lt"/>
              <a:ea typeface="Calibri" panose="020F0502020204030204" pitchFamily="34" charset="0"/>
              <a:cs typeface="Tahoma" panose="020B0604030504040204" pitchFamily="34" charset="0"/>
            </a:rPr>
            <a:t>Thư</a:t>
          </a:r>
          <a:r>
            <a:rPr lang="en-US" sz="1600" kern="1200">
              <a:effectLst/>
              <a:latin typeface="+mn-lt"/>
              <a:ea typeface="Calibri" panose="020F0502020204030204" pitchFamily="34" charset="0"/>
              <a:cs typeface="Tahoma" panose="020B0604030504040204" pitchFamily="34" charset="0"/>
            </a:rPr>
            <a:t> </a:t>
          </a:r>
          <a:r>
            <a:rPr lang="en-US" sz="1600" kern="1200" err="1">
              <a:effectLst/>
              <a:latin typeface="+mn-lt"/>
              <a:ea typeface="Calibri" panose="020F0502020204030204" pitchFamily="34" charset="0"/>
              <a:cs typeface="Tahoma" panose="020B0604030504040204" pitchFamily="34" charset="0"/>
            </a:rPr>
            <a:t>viện</a:t>
          </a:r>
          <a:r>
            <a:rPr lang="en-US" sz="1600" kern="1200">
              <a:effectLst/>
              <a:latin typeface="+mn-lt"/>
              <a:ea typeface="Calibri" panose="020F0502020204030204" pitchFamily="34" charset="0"/>
              <a:cs typeface="Tahoma" panose="020B0604030504040204" pitchFamily="34" charset="0"/>
            </a:rPr>
            <a:t> T</a:t>
          </a:r>
          <a:r>
            <a:rPr lang="en-US" sz="1600" b="0" i="0" kern="1200"/>
            <a:t>tkthemes</a:t>
          </a:r>
        </a:p>
      </dsp:txBody>
      <dsp:txXfrm>
        <a:off x="314849" y="2277083"/>
        <a:ext cx="4951147" cy="426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29A80D-6ABF-4944-AE53-58CB8A242047}">
      <dsp:nvSpPr>
        <dsp:cNvPr id="0" name=""/>
        <dsp:cNvSpPr/>
      </dsp:nvSpPr>
      <dsp:spPr>
        <a:xfrm>
          <a:off x="694644" y="719"/>
          <a:ext cx="3602400" cy="5478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a:t>Ưu điểm</a:t>
          </a:r>
        </a:p>
      </dsp:txBody>
      <dsp:txXfrm>
        <a:off x="710690" y="16765"/>
        <a:ext cx="3570308" cy="515751"/>
      </dsp:txXfrm>
    </dsp:sp>
    <dsp:sp modelId="{9D1B4209-E26F-41E7-84E2-805C9082BA90}">
      <dsp:nvSpPr>
        <dsp:cNvPr id="0" name=""/>
        <dsp:cNvSpPr/>
      </dsp:nvSpPr>
      <dsp:spPr>
        <a:xfrm>
          <a:off x="502865" y="647174"/>
          <a:ext cx="547843" cy="547843"/>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961919-BD2A-4CAC-8882-607D92F47786}">
      <dsp:nvSpPr>
        <dsp:cNvPr id="0" name=""/>
        <dsp:cNvSpPr/>
      </dsp:nvSpPr>
      <dsp:spPr>
        <a:xfrm>
          <a:off x="700021" y="647174"/>
          <a:ext cx="3788802" cy="547843"/>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just" defTabSz="622300">
            <a:lnSpc>
              <a:spcPct val="90000"/>
            </a:lnSpc>
            <a:spcBef>
              <a:spcPct val="0"/>
            </a:spcBef>
            <a:spcAft>
              <a:spcPct val="35000"/>
            </a:spcAft>
            <a:buNone/>
          </a:pPr>
          <a:r>
            <a:rPr lang="en-US" sz="1400" kern="1200"/>
            <a:t>Đáp ứng được các tính năng cơ bản của một phần mềm soạn thảo</a:t>
          </a:r>
        </a:p>
      </dsp:txBody>
      <dsp:txXfrm>
        <a:off x="726769" y="673922"/>
        <a:ext cx="3735306" cy="494347"/>
      </dsp:txXfrm>
    </dsp:sp>
    <dsp:sp modelId="{63546EEB-E61D-4066-925A-3BD7F36A8A15}">
      <dsp:nvSpPr>
        <dsp:cNvPr id="0" name=""/>
        <dsp:cNvSpPr/>
      </dsp:nvSpPr>
      <dsp:spPr>
        <a:xfrm>
          <a:off x="502865" y="1260759"/>
          <a:ext cx="547843" cy="547843"/>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D64A88-B86B-4580-A90E-DC8C15777041}">
      <dsp:nvSpPr>
        <dsp:cNvPr id="0" name=""/>
        <dsp:cNvSpPr/>
      </dsp:nvSpPr>
      <dsp:spPr>
        <a:xfrm>
          <a:off x="700021" y="1260759"/>
          <a:ext cx="3788802" cy="547843"/>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just" defTabSz="622300">
            <a:lnSpc>
              <a:spcPct val="90000"/>
            </a:lnSpc>
            <a:spcBef>
              <a:spcPct val="0"/>
            </a:spcBef>
            <a:spcAft>
              <a:spcPct val="35000"/>
            </a:spcAft>
            <a:buNone/>
          </a:pPr>
          <a:r>
            <a:rPr lang="en-US" sz="1400" kern="1200"/>
            <a:t>Giao diện rõ ràng, dễ tiếp cận và sử dụng</a:t>
          </a:r>
        </a:p>
      </dsp:txBody>
      <dsp:txXfrm>
        <a:off x="726769" y="1287507"/>
        <a:ext cx="3735306" cy="494347"/>
      </dsp:txXfrm>
    </dsp:sp>
    <dsp:sp modelId="{63E8276E-932C-49AC-8ECD-ECD40026CF01}">
      <dsp:nvSpPr>
        <dsp:cNvPr id="0" name=""/>
        <dsp:cNvSpPr/>
      </dsp:nvSpPr>
      <dsp:spPr>
        <a:xfrm>
          <a:off x="502865" y="1874343"/>
          <a:ext cx="547843" cy="547843"/>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58807B-AE33-4A3D-8E58-2E0E4BAC4520}">
      <dsp:nvSpPr>
        <dsp:cNvPr id="0" name=""/>
        <dsp:cNvSpPr/>
      </dsp:nvSpPr>
      <dsp:spPr>
        <a:xfrm>
          <a:off x="700021" y="1874343"/>
          <a:ext cx="3788802" cy="547843"/>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just" defTabSz="622300">
            <a:lnSpc>
              <a:spcPct val="90000"/>
            </a:lnSpc>
            <a:spcBef>
              <a:spcPct val="0"/>
            </a:spcBef>
            <a:spcAft>
              <a:spcPct val="35000"/>
            </a:spcAft>
            <a:buNone/>
          </a:pPr>
          <a:r>
            <a:rPr lang="en-US" sz="1400" kern="1200"/>
            <a:t>Độ chính xác cao, đáng tin cậy (~95%)</a:t>
          </a:r>
        </a:p>
      </dsp:txBody>
      <dsp:txXfrm>
        <a:off x="726769" y="1901091"/>
        <a:ext cx="3735306" cy="494347"/>
      </dsp:txXfrm>
    </dsp:sp>
    <dsp:sp modelId="{6362E74F-1B50-4554-A6ED-507E08C8E2FE}">
      <dsp:nvSpPr>
        <dsp:cNvPr id="0" name=""/>
        <dsp:cNvSpPr/>
      </dsp:nvSpPr>
      <dsp:spPr>
        <a:xfrm>
          <a:off x="502865" y="2487928"/>
          <a:ext cx="547843" cy="547843"/>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0C65E6-0FEA-41A4-B918-48D7D8EB3541}">
      <dsp:nvSpPr>
        <dsp:cNvPr id="0" name=""/>
        <dsp:cNvSpPr/>
      </dsp:nvSpPr>
      <dsp:spPr>
        <a:xfrm>
          <a:off x="700021" y="2487928"/>
          <a:ext cx="3788802" cy="547843"/>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just" defTabSz="622300">
            <a:lnSpc>
              <a:spcPct val="90000"/>
            </a:lnSpc>
            <a:spcBef>
              <a:spcPct val="0"/>
            </a:spcBef>
            <a:spcAft>
              <a:spcPct val="35000"/>
            </a:spcAft>
            <a:buNone/>
          </a:pPr>
          <a:r>
            <a:rPr lang="en-US" sz="1400" kern="1200"/>
            <a:t>Tốc độ mở file, quá trình kiểm tra lỗi nhanh</a:t>
          </a:r>
        </a:p>
      </dsp:txBody>
      <dsp:txXfrm>
        <a:off x="726769" y="2514676"/>
        <a:ext cx="3735306" cy="4943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29A80D-6ABF-4944-AE53-58CB8A242047}">
      <dsp:nvSpPr>
        <dsp:cNvPr id="0" name=""/>
        <dsp:cNvSpPr/>
      </dsp:nvSpPr>
      <dsp:spPr>
        <a:xfrm>
          <a:off x="205603" y="908"/>
          <a:ext cx="3885490" cy="5460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Nhược điểm</a:t>
          </a:r>
        </a:p>
      </dsp:txBody>
      <dsp:txXfrm>
        <a:off x="221597" y="16902"/>
        <a:ext cx="3853502" cy="514093"/>
      </dsp:txXfrm>
    </dsp:sp>
    <dsp:sp modelId="{9D1B4209-E26F-41E7-84E2-805C9082BA90}">
      <dsp:nvSpPr>
        <dsp:cNvPr id="0" name=""/>
        <dsp:cNvSpPr/>
      </dsp:nvSpPr>
      <dsp:spPr>
        <a:xfrm>
          <a:off x="31798" y="645284"/>
          <a:ext cx="546081" cy="546081"/>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961919-BD2A-4CAC-8882-607D92F47786}">
      <dsp:nvSpPr>
        <dsp:cNvPr id="0" name=""/>
        <dsp:cNvSpPr/>
      </dsp:nvSpPr>
      <dsp:spPr>
        <a:xfrm>
          <a:off x="263033" y="645284"/>
          <a:ext cx="4001866" cy="546081"/>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just" defTabSz="622300">
            <a:lnSpc>
              <a:spcPct val="90000"/>
            </a:lnSpc>
            <a:spcBef>
              <a:spcPct val="0"/>
            </a:spcBef>
            <a:spcAft>
              <a:spcPct val="35000"/>
            </a:spcAft>
            <a:buNone/>
          </a:pPr>
          <a:r>
            <a:rPr lang="en-US" sz="1400" kern="1200"/>
            <a:t>Hạn chế dạng file hỗ trợ</a:t>
          </a:r>
        </a:p>
      </dsp:txBody>
      <dsp:txXfrm>
        <a:off x="289695" y="671946"/>
        <a:ext cx="3948542" cy="492757"/>
      </dsp:txXfrm>
    </dsp:sp>
    <dsp:sp modelId="{63546EEB-E61D-4066-925A-3BD7F36A8A15}">
      <dsp:nvSpPr>
        <dsp:cNvPr id="0" name=""/>
        <dsp:cNvSpPr/>
      </dsp:nvSpPr>
      <dsp:spPr>
        <a:xfrm>
          <a:off x="31798" y="1256895"/>
          <a:ext cx="546081" cy="546081"/>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D64A88-B86B-4580-A90E-DC8C15777041}">
      <dsp:nvSpPr>
        <dsp:cNvPr id="0" name=""/>
        <dsp:cNvSpPr/>
      </dsp:nvSpPr>
      <dsp:spPr>
        <a:xfrm>
          <a:off x="263033" y="1256895"/>
          <a:ext cx="4001866" cy="546081"/>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just" defTabSz="622300">
            <a:lnSpc>
              <a:spcPct val="90000"/>
            </a:lnSpc>
            <a:spcBef>
              <a:spcPct val="0"/>
            </a:spcBef>
            <a:spcAft>
              <a:spcPct val="35000"/>
            </a:spcAft>
            <a:buNone/>
          </a:pPr>
          <a:r>
            <a:rPr lang="en-US" sz="1400" kern="1200"/>
            <a:t>Giao diện còn đơn giản</a:t>
          </a:r>
        </a:p>
      </dsp:txBody>
      <dsp:txXfrm>
        <a:off x="289695" y="1283557"/>
        <a:ext cx="3948542" cy="492757"/>
      </dsp:txXfrm>
    </dsp:sp>
    <dsp:sp modelId="{63E8276E-932C-49AC-8ECD-ECD40026CF01}">
      <dsp:nvSpPr>
        <dsp:cNvPr id="0" name=""/>
        <dsp:cNvSpPr/>
      </dsp:nvSpPr>
      <dsp:spPr>
        <a:xfrm>
          <a:off x="31798" y="1868506"/>
          <a:ext cx="546081" cy="546081"/>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58807B-AE33-4A3D-8E58-2E0E4BAC4520}">
      <dsp:nvSpPr>
        <dsp:cNvPr id="0" name=""/>
        <dsp:cNvSpPr/>
      </dsp:nvSpPr>
      <dsp:spPr>
        <a:xfrm>
          <a:off x="263033" y="1868506"/>
          <a:ext cx="4001866" cy="546081"/>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just" defTabSz="622300">
            <a:lnSpc>
              <a:spcPct val="90000"/>
            </a:lnSpc>
            <a:spcBef>
              <a:spcPct val="0"/>
            </a:spcBef>
            <a:spcAft>
              <a:spcPct val="35000"/>
            </a:spcAft>
            <a:buNone/>
          </a:pPr>
          <a:r>
            <a:rPr lang="en-US" sz="1400" kern="1200"/>
            <a:t>Chưa kiểm tra được từ ghép</a:t>
          </a:r>
        </a:p>
      </dsp:txBody>
      <dsp:txXfrm>
        <a:off x="289695" y="1895168"/>
        <a:ext cx="3948542" cy="4927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29A80D-6ABF-4944-AE53-58CB8A242047}">
      <dsp:nvSpPr>
        <dsp:cNvPr id="0" name=""/>
        <dsp:cNvSpPr/>
      </dsp:nvSpPr>
      <dsp:spPr>
        <a:xfrm>
          <a:off x="825232" y="719"/>
          <a:ext cx="4279626" cy="5478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a:t>Hướng phát triển</a:t>
          </a:r>
        </a:p>
      </dsp:txBody>
      <dsp:txXfrm>
        <a:off x="841278" y="16765"/>
        <a:ext cx="4247534" cy="515751"/>
      </dsp:txXfrm>
    </dsp:sp>
    <dsp:sp modelId="{9D1B4209-E26F-41E7-84E2-805C9082BA90}">
      <dsp:nvSpPr>
        <dsp:cNvPr id="0" name=""/>
        <dsp:cNvSpPr/>
      </dsp:nvSpPr>
      <dsp:spPr>
        <a:xfrm>
          <a:off x="623123" y="647174"/>
          <a:ext cx="547843" cy="547843"/>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961919-BD2A-4CAC-8882-607D92F47786}">
      <dsp:nvSpPr>
        <dsp:cNvPr id="0" name=""/>
        <dsp:cNvSpPr/>
      </dsp:nvSpPr>
      <dsp:spPr>
        <a:xfrm>
          <a:off x="799620" y="647174"/>
          <a:ext cx="4507347" cy="547843"/>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just" defTabSz="755650">
            <a:lnSpc>
              <a:spcPct val="90000"/>
            </a:lnSpc>
            <a:spcBef>
              <a:spcPct val="0"/>
            </a:spcBef>
            <a:spcAft>
              <a:spcPct val="35000"/>
            </a:spcAft>
            <a:buNone/>
          </a:pPr>
          <a:r>
            <a:rPr lang="en-US" sz="1700" kern="1200"/>
            <a:t>Phát triển dạng file hỗ trợ</a:t>
          </a:r>
        </a:p>
      </dsp:txBody>
      <dsp:txXfrm>
        <a:off x="826368" y="673922"/>
        <a:ext cx="4453851" cy="494347"/>
      </dsp:txXfrm>
    </dsp:sp>
    <dsp:sp modelId="{63546EEB-E61D-4066-925A-3BD7F36A8A15}">
      <dsp:nvSpPr>
        <dsp:cNvPr id="0" name=""/>
        <dsp:cNvSpPr/>
      </dsp:nvSpPr>
      <dsp:spPr>
        <a:xfrm>
          <a:off x="623123" y="1260759"/>
          <a:ext cx="547843" cy="547843"/>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D64A88-B86B-4580-A90E-DC8C15777041}">
      <dsp:nvSpPr>
        <dsp:cNvPr id="0" name=""/>
        <dsp:cNvSpPr/>
      </dsp:nvSpPr>
      <dsp:spPr>
        <a:xfrm>
          <a:off x="799620" y="1260759"/>
          <a:ext cx="4507347" cy="547843"/>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just" defTabSz="755650">
            <a:lnSpc>
              <a:spcPct val="90000"/>
            </a:lnSpc>
            <a:spcBef>
              <a:spcPct val="0"/>
            </a:spcBef>
            <a:spcAft>
              <a:spcPct val="35000"/>
            </a:spcAft>
            <a:buNone/>
          </a:pPr>
          <a:r>
            <a:rPr lang="en-US" sz="1700" kern="1200"/>
            <a:t>Cải thiện giao diện</a:t>
          </a:r>
        </a:p>
      </dsp:txBody>
      <dsp:txXfrm>
        <a:off x="826368" y="1287507"/>
        <a:ext cx="4453851" cy="494347"/>
      </dsp:txXfrm>
    </dsp:sp>
    <dsp:sp modelId="{6362E74F-1B50-4554-A6ED-507E08C8E2FE}">
      <dsp:nvSpPr>
        <dsp:cNvPr id="0" name=""/>
        <dsp:cNvSpPr/>
      </dsp:nvSpPr>
      <dsp:spPr>
        <a:xfrm>
          <a:off x="623123" y="1874343"/>
          <a:ext cx="547843" cy="547843"/>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0C65E6-0FEA-41A4-B918-48D7D8EB3541}">
      <dsp:nvSpPr>
        <dsp:cNvPr id="0" name=""/>
        <dsp:cNvSpPr/>
      </dsp:nvSpPr>
      <dsp:spPr>
        <a:xfrm>
          <a:off x="799620" y="1874343"/>
          <a:ext cx="4507347" cy="547843"/>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just" defTabSz="755650">
            <a:lnSpc>
              <a:spcPct val="90000"/>
            </a:lnSpc>
            <a:spcBef>
              <a:spcPct val="0"/>
            </a:spcBef>
            <a:spcAft>
              <a:spcPct val="35000"/>
            </a:spcAft>
            <a:buNone/>
          </a:pPr>
          <a:r>
            <a:rPr lang="en-US" sz="1700" kern="1200"/>
            <a:t>Kiểm tra được các từ ghép, hợp ngữ cảnh</a:t>
          </a:r>
        </a:p>
      </dsp:txBody>
      <dsp:txXfrm>
        <a:off x="826368" y="1901091"/>
        <a:ext cx="4453851" cy="494347"/>
      </dsp:txXfrm>
    </dsp:sp>
    <dsp:sp modelId="{7BDCEAFD-7D5F-4452-9F88-4222C1E57BB0}">
      <dsp:nvSpPr>
        <dsp:cNvPr id="0" name=""/>
        <dsp:cNvSpPr/>
      </dsp:nvSpPr>
      <dsp:spPr>
        <a:xfrm>
          <a:off x="623123" y="2487928"/>
          <a:ext cx="547843" cy="547843"/>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E473EE-93A3-4165-83A7-16C32C1971B7}">
      <dsp:nvSpPr>
        <dsp:cNvPr id="0" name=""/>
        <dsp:cNvSpPr/>
      </dsp:nvSpPr>
      <dsp:spPr>
        <a:xfrm>
          <a:off x="799620" y="2487928"/>
          <a:ext cx="4507347" cy="547843"/>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just" defTabSz="755650">
            <a:lnSpc>
              <a:spcPct val="90000"/>
            </a:lnSpc>
            <a:spcBef>
              <a:spcPct val="0"/>
            </a:spcBef>
            <a:spcAft>
              <a:spcPct val="35000"/>
            </a:spcAft>
            <a:buNone/>
          </a:pPr>
          <a:r>
            <a:rPr lang="en-US" sz="1700" kern="1200"/>
            <a:t>Gợi ý sửa lỗi cho người sử dụng</a:t>
          </a:r>
        </a:p>
      </dsp:txBody>
      <dsp:txXfrm>
        <a:off x="826368" y="2514676"/>
        <a:ext cx="4453851" cy="49434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Kính chào các thầy cô giáo và các bạn đến với bài thuyết trình của em</a:t>
            </a:r>
            <a:br>
              <a:rPr lang="en-US"/>
            </a:br>
            <a:r>
              <a:rPr lang="en-US"/>
              <a:t>Đề tài của em có tên: nghiên cứu, thiết kế phần mềm kiểm tra lỗi chính tả</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Tiếp theo là lưu đồ thuật toán quá trình tìm kiếm và thay thế</a:t>
            </a:r>
            <a:endParaRPr/>
          </a:p>
        </p:txBody>
      </p:sp>
    </p:spTree>
    <p:extLst>
      <p:ext uri="{BB962C8B-B14F-4D97-AF65-F5344CB8AC3E}">
        <p14:creationId xmlns:p14="http://schemas.microsoft.com/office/powerpoint/2010/main" val="3326178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Các thư viện mà em sử dụng trong phần mềm bao gồm:</a:t>
            </a:r>
          </a:p>
          <a:p>
            <a:pPr marL="0" lvl="0" indent="0" algn="l" rtl="0">
              <a:spcBef>
                <a:spcPts val="0"/>
              </a:spcBef>
              <a:spcAft>
                <a:spcPts val="0"/>
              </a:spcAft>
              <a:buNone/>
            </a:pPr>
            <a:r>
              <a:rPr lang="en-US"/>
              <a:t>Tkinter: thiết kế khung giao diện của phần mềm</a:t>
            </a:r>
          </a:p>
          <a:p>
            <a:pPr marL="0" lvl="0" indent="0" algn="l" rtl="0">
              <a:spcBef>
                <a:spcPts val="0"/>
              </a:spcBef>
              <a:spcAft>
                <a:spcPts val="0"/>
              </a:spcAft>
              <a:buNone/>
            </a:pPr>
            <a:r>
              <a:rPr lang="en-US"/>
              <a:t>Re: giúp trả về các giá trị được tìm kiếm trong quá trình xử lý</a:t>
            </a:r>
          </a:p>
          <a:p>
            <a:pPr marL="0" lvl="0" indent="0" algn="l" rtl="0">
              <a:spcBef>
                <a:spcPts val="0"/>
              </a:spcBef>
              <a:spcAft>
                <a:spcPts val="0"/>
              </a:spcAft>
              <a:buNone/>
            </a:pPr>
            <a:r>
              <a:rPr lang="en-US"/>
              <a:t>Time: xử lý các hàm liên quan tới thời gian</a:t>
            </a:r>
          </a:p>
          <a:p>
            <a:pPr marL="0" lvl="0" indent="0" algn="l" rtl="0">
              <a:spcBef>
                <a:spcPts val="0"/>
              </a:spcBef>
              <a:spcAft>
                <a:spcPts val="0"/>
              </a:spcAft>
              <a:buNone/>
            </a:pPr>
            <a:r>
              <a:rPr lang="en-US"/>
              <a:t>Ttkthemes: Cải thiện giao diện đẹp hơn cho phần mềm.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Trong pygubu cho phép thiết kế khung phần mềm theo dạng các khung hình, hay còn gọi là frame</a:t>
            </a:r>
          </a:p>
          <a:p>
            <a:pPr marL="0" lvl="0" indent="0" algn="l" rtl="0">
              <a:spcBef>
                <a:spcPts val="0"/>
              </a:spcBef>
              <a:spcAft>
                <a:spcPts val="0"/>
              </a:spcAft>
              <a:buNone/>
            </a:pPr>
            <a:r>
              <a:rPr lang="en-US"/>
              <a:t>Đây là phần khung giao diện chính, cũng là màn hình làm việc của phần mềm, khung hình này được cấu thành từ các thành phần ở bên trái như thầy cô có thể thấy ở đây</a:t>
            </a:r>
            <a:endParaRPr/>
          </a:p>
        </p:txBody>
      </p:sp>
    </p:spTree>
    <p:extLst>
      <p:ext uri="{BB962C8B-B14F-4D97-AF65-F5344CB8AC3E}">
        <p14:creationId xmlns:p14="http://schemas.microsoft.com/office/powerpoint/2010/main" val="2728992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Tương tự như vậy thì đây là khung hình cho việc tìm kiếm và thay thế, với các ô nhập nội dung và 2 nút nhấn</a:t>
            </a:r>
          </a:p>
          <a:p>
            <a:pPr marL="0" lvl="0" indent="0" algn="l" rtl="0">
              <a:spcBef>
                <a:spcPts val="0"/>
              </a:spcBef>
              <a:spcAft>
                <a:spcPts val="0"/>
              </a:spcAft>
              <a:buNone/>
            </a:pPr>
            <a:endParaRPr/>
          </a:p>
        </p:txBody>
      </p:sp>
    </p:spTree>
    <p:extLst>
      <p:ext uri="{BB962C8B-B14F-4D97-AF65-F5344CB8AC3E}">
        <p14:creationId xmlns:p14="http://schemas.microsoft.com/office/powerpoint/2010/main" val="51288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Còn đây là khung hình cho việc them thư viện thay thế nhanh trong phần mềm của em.</a:t>
            </a:r>
            <a:endParaRPr/>
          </a:p>
        </p:txBody>
      </p:sp>
    </p:spTree>
    <p:extLst>
      <p:ext uri="{BB962C8B-B14F-4D97-AF65-F5344CB8AC3E}">
        <p14:creationId xmlns:p14="http://schemas.microsoft.com/office/powerpoint/2010/main" val="924095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Và cuối cùng là khung hình thêm thư viện riêng cho người dung</a:t>
            </a:r>
          </a:p>
          <a:p>
            <a:pPr marL="0" lvl="0" indent="0" algn="l" rtl="0">
              <a:spcBef>
                <a:spcPts val="0"/>
              </a:spcBef>
              <a:spcAft>
                <a:spcPts val="0"/>
              </a:spcAft>
              <a:buNone/>
            </a:pPr>
            <a:r>
              <a:rPr lang="en-US"/>
              <a:t>Cụ thể, người dung có thể sẽ có những từ tên riêng hoặc những từ không có trong từ điển tiếng việt, nhưng nó vẫn đúng với người dung đó, thì có thể được them vào ở đây.</a:t>
            </a:r>
            <a:endParaRPr/>
          </a:p>
        </p:txBody>
      </p:sp>
    </p:spTree>
    <p:extLst>
      <p:ext uri="{BB962C8B-B14F-4D97-AF65-F5344CB8AC3E}">
        <p14:creationId xmlns:p14="http://schemas.microsoft.com/office/powerpoint/2010/main" val="293492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Đây là logo và tên phần mềm được hiển thị trong máy tính. Giống như các biểu tượng phần mềm khác, ngườ dung nháy đúng choột vào biểu tượng để khởi chạy phần mềm.</a:t>
            </a:r>
            <a:endParaRPr/>
          </a:p>
        </p:txBody>
      </p:sp>
    </p:spTree>
    <p:extLst>
      <p:ext uri="{BB962C8B-B14F-4D97-AF65-F5344CB8AC3E}">
        <p14:creationId xmlns:p14="http://schemas.microsoft.com/office/powerpoint/2010/main" val="1672988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Sau khi khởi chạy, màn hình mặc định sẽ hiện ra, lúc này người dung sẽ sư dụng phần mềm một cách bình thường</a:t>
            </a:r>
          </a:p>
        </p:txBody>
      </p:sp>
    </p:spTree>
    <p:extLst>
      <p:ext uri="{BB962C8B-B14F-4D97-AF65-F5344CB8AC3E}">
        <p14:creationId xmlns:p14="http://schemas.microsoft.com/office/powerpoint/2010/main" val="1669917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Sau đây em xin trình bày về phần đánh giá và hướng phát triển của đề tài</a:t>
            </a:r>
          </a:p>
          <a:p>
            <a:pPr marL="0" lvl="0" indent="0" algn="l" rtl="0">
              <a:spcBef>
                <a:spcPts val="0"/>
              </a:spcBef>
              <a:spcAft>
                <a:spcPts val="0"/>
              </a:spcAft>
              <a:buNone/>
            </a:pPr>
            <a:r>
              <a:rPr lang="en-US"/>
              <a:t>Đầu tiên là về ưu điểm</a:t>
            </a:r>
            <a:endParaRPr/>
          </a:p>
        </p:txBody>
      </p:sp>
    </p:spTree>
    <p:extLst>
      <p:ext uri="{BB962C8B-B14F-4D97-AF65-F5344CB8AC3E}">
        <p14:creationId xmlns:p14="http://schemas.microsoft.com/office/powerpoint/2010/main" val="1877638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Về hướng phát triển của phần mềm, em có một số định hướng sau:</a:t>
            </a:r>
            <a:endParaRPr/>
          </a:p>
        </p:txBody>
      </p:sp>
    </p:spTree>
    <p:extLst>
      <p:ext uri="{BB962C8B-B14F-4D97-AF65-F5344CB8AC3E}">
        <p14:creationId xmlns:p14="http://schemas.microsoft.com/office/powerpoint/2010/main" val="880007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Nội dung chính của bài thuyết trình có 4 phần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Đó là toàn bộ nội dung bài thuyết trình của em, cảm ơn thầy cô đã lắng nghe.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Em xin đi vào mục 1. Đặt vấn đề</a:t>
            </a:r>
          </a:p>
          <a:p>
            <a:pPr marL="0" lvl="0" indent="0" algn="l" rtl="0">
              <a:spcBef>
                <a:spcPts val="0"/>
              </a:spcBef>
              <a:spcAft>
                <a:spcPts val="0"/>
              </a:spcAft>
              <a:buNone/>
            </a:pPr>
            <a:r>
              <a:rPr lang="en-US"/>
              <a:t>Đầu tiên chúng ta sẽ quan sát thực trạng việc kiểm tra lỗi tính việt của các phần mềm soạn thảo phổ biến hiện nay</a:t>
            </a:r>
          </a:p>
          <a:p>
            <a:pPr marL="0" lvl="0" indent="0" algn="l" rtl="0">
              <a:spcBef>
                <a:spcPts val="0"/>
              </a:spcBef>
              <a:spcAft>
                <a:spcPts val="0"/>
              </a:spcAft>
              <a:buNone/>
            </a:pPr>
            <a:r>
              <a:rPr lang="en-US"/>
              <a:t>Ở đây em có đưa ra 3 phần mềm chính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Về phần mềm soạn thảo …. </a:t>
            </a:r>
            <a:endParaRPr/>
          </a:p>
        </p:txBody>
      </p:sp>
    </p:spTree>
    <p:extLst>
      <p:ext uri="{BB962C8B-B14F-4D97-AF65-F5344CB8AC3E}">
        <p14:creationId xmlns:p14="http://schemas.microsoft.com/office/powerpoint/2010/main" val="2630975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Tiếp theo là phần mềm…..</a:t>
            </a:r>
            <a:endParaRPr/>
          </a:p>
        </p:txBody>
      </p:sp>
    </p:spTree>
    <p:extLst>
      <p:ext uri="{BB962C8B-B14F-4D97-AF65-F5344CB8AC3E}">
        <p14:creationId xmlns:p14="http://schemas.microsoft.com/office/powerpoint/2010/main" val="655662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Cuối cùng là…..</a:t>
            </a:r>
          </a:p>
          <a:p>
            <a:pPr marL="0" lvl="0" indent="0" algn="l" rtl="0">
              <a:spcBef>
                <a:spcPts val="0"/>
              </a:spcBef>
              <a:spcAft>
                <a:spcPts val="0"/>
              </a:spcAft>
              <a:buNone/>
            </a:pPr>
            <a:r>
              <a:rPr lang="en-US"/>
              <a:t>Có thể nhận ra sự thiếu hụt trong việc kiểm tra chính tả tiếng Việt trong 3 phần mềm kể trên</a:t>
            </a:r>
            <a:endParaRPr/>
          </a:p>
        </p:txBody>
      </p:sp>
    </p:spTree>
    <p:extLst>
      <p:ext uri="{BB962C8B-B14F-4D97-AF65-F5344CB8AC3E}">
        <p14:creationId xmlns:p14="http://schemas.microsoft.com/office/powerpoint/2010/main" val="2774734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Vì vậy em đã lên ý tưởng thiết kế 1 phần mềm kiểm tra lỗi chính tả dành riêng cho tiếng Việt</a:t>
            </a:r>
          </a:p>
          <a:p>
            <a:pPr marL="0" lvl="0" indent="0" algn="l" rtl="0">
              <a:spcBef>
                <a:spcPts val="0"/>
              </a:spcBef>
              <a:spcAft>
                <a:spcPts val="0"/>
              </a:spcAft>
              <a:buNone/>
            </a:pPr>
            <a:r>
              <a:rPr lang="en-US"/>
              <a:t>Phần mềm sẽ phải đáp ứng được các yêu cầu sau:</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Để có được một phần mềm tốt cần có một sơ đồ các khối rõ ràng, dễ hiểu</a:t>
            </a:r>
          </a:p>
          <a:p>
            <a:pPr marL="0" lvl="0" indent="0" algn="l" rtl="0">
              <a:spcBef>
                <a:spcPts val="0"/>
              </a:spcBef>
              <a:spcAft>
                <a:spcPts val="0"/>
              </a:spcAft>
              <a:buNone/>
            </a:pPr>
            <a:r>
              <a:rPr lang="en-US"/>
              <a:t>Phần mềm có 6 khối chính được liên kết với nhau bao gồm:</a:t>
            </a:r>
          </a:p>
          <a:p>
            <a:pPr marL="0" lvl="0" indent="0" algn="l" rtl="0">
              <a:spcBef>
                <a:spcPts val="0"/>
              </a:spcBef>
              <a:spcAft>
                <a:spcPts val="0"/>
              </a:spcAft>
              <a:buNone/>
            </a:pPr>
            <a:r>
              <a:rPr lang="en-US"/>
              <a:t>Trong đó…</a:t>
            </a:r>
          </a:p>
          <a:p>
            <a:pPr marL="0" lvl="0" indent="0" algn="l" rtl="0">
              <a:spcBef>
                <a:spcPts val="0"/>
              </a:spcBef>
              <a:spcAft>
                <a:spcPts val="0"/>
              </a:spcAft>
              <a:buNone/>
            </a:pPr>
            <a:endParaRPr/>
          </a:p>
        </p:txBody>
      </p:sp>
    </p:spTree>
    <p:extLst>
      <p:ext uri="{BB962C8B-B14F-4D97-AF65-F5344CB8AC3E}">
        <p14:creationId xmlns:p14="http://schemas.microsoft.com/office/powerpoint/2010/main" val="2659702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Phần mềm có 2 lưu đồ thuật toán chính, đầu tiên là quá trình kiểm tra lỗi</a:t>
            </a:r>
            <a:endParaRPr/>
          </a:p>
        </p:txBody>
      </p:sp>
    </p:spTree>
    <p:extLst>
      <p:ext uri="{BB962C8B-B14F-4D97-AF65-F5344CB8AC3E}">
        <p14:creationId xmlns:p14="http://schemas.microsoft.com/office/powerpoint/2010/main" val="7322476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p:nvPr/>
        </p:nvSpPr>
        <p:spPr>
          <a:xfrm>
            <a:off x="532142" y="313967"/>
            <a:ext cx="11129963" cy="6234589"/>
          </a:xfrm>
          <a:custGeom>
            <a:avLst/>
            <a:gdLst/>
            <a:ahLst/>
            <a:cxnLst/>
            <a:rect l="l" t="t" r="r" b="b"/>
            <a:pathLst>
              <a:path w="11715750" h="6562725" extrusionOk="0">
                <a:moveTo>
                  <a:pt x="0" y="0"/>
                </a:moveTo>
                <a:lnTo>
                  <a:pt x="11715750" y="0"/>
                </a:lnTo>
                <a:lnTo>
                  <a:pt x="11715750" y="6562725"/>
                </a:lnTo>
                <a:lnTo>
                  <a:pt x="0" y="6562725"/>
                </a:lnTo>
                <a:close/>
              </a:path>
            </a:pathLst>
          </a:custGeom>
          <a:solidFill>
            <a:srgbClr val="FFFFFF"/>
          </a:solidFill>
          <a:ln w="38100" cap="flat" cmpd="sng">
            <a:solidFill>
              <a:schemeClr val="accent4"/>
            </a:solidFill>
            <a:prstDash val="solid"/>
            <a:miter lim="8000"/>
            <a:headEnd type="none" w="sm" len="sm"/>
            <a:tailEnd type="none" w="sm" len="sm"/>
          </a:ln>
          <a:effectLst>
            <a:outerShdw blurRad="127000" sx="102000" sy="102000" algn="ctr" rotWithShape="0">
              <a:srgbClr val="000000">
                <a:alpha val="2471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529877" y="309440"/>
            <a:ext cx="11129963" cy="538400"/>
          </a:xfrm>
          <a:custGeom>
            <a:avLst/>
            <a:gdLst/>
            <a:ahLst/>
            <a:cxnLst/>
            <a:rect l="l" t="t" r="r" b="b"/>
            <a:pathLst>
              <a:path w="11715750" h="566737" extrusionOk="0">
                <a:moveTo>
                  <a:pt x="0" y="0"/>
                </a:moveTo>
                <a:lnTo>
                  <a:pt x="11715750" y="0"/>
                </a:lnTo>
                <a:lnTo>
                  <a:pt x="11715750" y="566738"/>
                </a:lnTo>
                <a:lnTo>
                  <a:pt x="0" y="566738"/>
                </a:lnTo>
                <a:close/>
              </a:path>
            </a:pathLst>
          </a:custGeom>
          <a:solidFill>
            <a:srgbClr val="FFFFFF"/>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1211107" y="1418417"/>
            <a:ext cx="4144328" cy="4696301"/>
          </a:xfrm>
          <a:custGeom>
            <a:avLst/>
            <a:gdLst/>
            <a:ahLst/>
            <a:cxnLst/>
            <a:rect l="l" t="t" r="r" b="b"/>
            <a:pathLst>
              <a:path w="4362450" h="4943475" extrusionOk="0">
                <a:moveTo>
                  <a:pt x="0" y="0"/>
                </a:moveTo>
                <a:lnTo>
                  <a:pt x="4362450" y="0"/>
                </a:lnTo>
                <a:lnTo>
                  <a:pt x="4362450" y="4943475"/>
                </a:lnTo>
                <a:lnTo>
                  <a:pt x="0" y="4943475"/>
                </a:lnTo>
                <a:close/>
              </a:path>
            </a:pathLst>
          </a:custGeom>
          <a:solidFill>
            <a:schemeClr val="accent4"/>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7901177" y="1115145"/>
            <a:ext cx="700463" cy="361950"/>
          </a:xfrm>
          <a:custGeom>
            <a:avLst/>
            <a:gdLst/>
            <a:ahLst/>
            <a:cxnLst/>
            <a:rect l="l" t="t" r="r" b="b"/>
            <a:pathLst>
              <a:path w="737329" h="381000" extrusionOk="0">
                <a:moveTo>
                  <a:pt x="737330" y="190500"/>
                </a:moveTo>
                <a:lnTo>
                  <a:pt x="542925" y="0"/>
                </a:lnTo>
                <a:lnTo>
                  <a:pt x="542925" y="119063"/>
                </a:lnTo>
                <a:lnTo>
                  <a:pt x="0" y="119063"/>
                </a:lnTo>
                <a:lnTo>
                  <a:pt x="0" y="261938"/>
                </a:lnTo>
                <a:lnTo>
                  <a:pt x="542925" y="261938"/>
                </a:lnTo>
                <a:lnTo>
                  <a:pt x="542925" y="381000"/>
                </a:lnTo>
                <a:close/>
              </a:path>
            </a:pathLst>
          </a:custGeom>
          <a:solidFill>
            <a:schemeClr val="accent5">
              <a:lumMod val="40000"/>
              <a:lumOff val="60000"/>
            </a:schemeClr>
          </a:solidFill>
          <a:ln w="381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6621012" y="4953561"/>
            <a:ext cx="700463" cy="361950"/>
          </a:xfrm>
          <a:custGeom>
            <a:avLst/>
            <a:gdLst/>
            <a:ahLst/>
            <a:cxnLst/>
            <a:rect l="l" t="t" r="r" b="b"/>
            <a:pathLst>
              <a:path w="737329" h="381000" extrusionOk="0">
                <a:moveTo>
                  <a:pt x="0" y="190500"/>
                </a:moveTo>
                <a:lnTo>
                  <a:pt x="194405" y="381000"/>
                </a:lnTo>
                <a:lnTo>
                  <a:pt x="194405" y="261938"/>
                </a:lnTo>
                <a:lnTo>
                  <a:pt x="737330" y="261938"/>
                </a:lnTo>
                <a:lnTo>
                  <a:pt x="737330" y="119063"/>
                </a:lnTo>
                <a:lnTo>
                  <a:pt x="194405" y="119063"/>
                </a:lnTo>
                <a:lnTo>
                  <a:pt x="194405" y="0"/>
                </a:lnTo>
                <a:close/>
              </a:path>
            </a:pathLst>
          </a:custGeom>
          <a:solidFill>
            <a:schemeClr val="accent5">
              <a:lumMod val="40000"/>
              <a:lumOff val="60000"/>
            </a:schemeClr>
          </a:solidFill>
          <a:ln w="381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1066513" y="5351525"/>
            <a:ext cx="375069" cy="375069"/>
          </a:xfrm>
          <a:custGeom>
            <a:avLst/>
            <a:gdLst/>
            <a:ahLst/>
            <a:cxnLst/>
            <a:rect l="l" t="t" r="r" b="b"/>
            <a:pathLst>
              <a:path w="394810" h="394810" extrusionOk="0">
                <a:moveTo>
                  <a:pt x="394811" y="96583"/>
                </a:moveTo>
                <a:lnTo>
                  <a:pt x="298227" y="0"/>
                </a:lnTo>
                <a:lnTo>
                  <a:pt x="197453" y="100774"/>
                </a:lnTo>
                <a:lnTo>
                  <a:pt x="96584" y="0"/>
                </a:lnTo>
                <a:lnTo>
                  <a:pt x="0" y="96583"/>
                </a:lnTo>
                <a:lnTo>
                  <a:pt x="100774" y="197358"/>
                </a:lnTo>
                <a:lnTo>
                  <a:pt x="0" y="298132"/>
                </a:lnTo>
                <a:lnTo>
                  <a:pt x="96584" y="394811"/>
                </a:lnTo>
                <a:lnTo>
                  <a:pt x="197453" y="293941"/>
                </a:lnTo>
                <a:lnTo>
                  <a:pt x="298227" y="394811"/>
                </a:lnTo>
                <a:lnTo>
                  <a:pt x="394811" y="298132"/>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6656135" y="6077204"/>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7140463" y="6077204"/>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7624792" y="6077204"/>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715552" y="1885181"/>
            <a:ext cx="375070" cy="375070"/>
          </a:xfrm>
          <a:custGeom>
            <a:avLst/>
            <a:gdLst/>
            <a:ahLst/>
            <a:cxnLst/>
            <a:rect l="l" t="t" r="r" b="b"/>
            <a:pathLst>
              <a:path w="394811" h="394811" extrusionOk="0">
                <a:moveTo>
                  <a:pt x="394811" y="96583"/>
                </a:moveTo>
                <a:lnTo>
                  <a:pt x="298228" y="0"/>
                </a:lnTo>
                <a:lnTo>
                  <a:pt x="197453" y="100775"/>
                </a:lnTo>
                <a:lnTo>
                  <a:pt x="96679" y="0"/>
                </a:lnTo>
                <a:lnTo>
                  <a:pt x="0" y="96583"/>
                </a:lnTo>
                <a:lnTo>
                  <a:pt x="100870" y="197358"/>
                </a:lnTo>
                <a:lnTo>
                  <a:pt x="0" y="298133"/>
                </a:lnTo>
                <a:lnTo>
                  <a:pt x="96679" y="394811"/>
                </a:lnTo>
                <a:lnTo>
                  <a:pt x="197453" y="293942"/>
                </a:lnTo>
                <a:lnTo>
                  <a:pt x="298228" y="394811"/>
                </a:lnTo>
                <a:lnTo>
                  <a:pt x="394811" y="298133"/>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9937415" y="5535973"/>
            <a:ext cx="434340" cy="615315"/>
          </a:xfrm>
          <a:custGeom>
            <a:avLst/>
            <a:gdLst/>
            <a:ahLst/>
            <a:cxnLst/>
            <a:rect l="l" t="t" r="r" b="b"/>
            <a:pathLst>
              <a:path w="457200" h="647700" extrusionOk="0">
                <a:moveTo>
                  <a:pt x="0" y="0"/>
                </a:moveTo>
                <a:lnTo>
                  <a:pt x="47625" y="542925"/>
                </a:lnTo>
                <a:lnTo>
                  <a:pt x="190500" y="400050"/>
                </a:lnTo>
                <a:lnTo>
                  <a:pt x="323850" y="647700"/>
                </a:lnTo>
                <a:lnTo>
                  <a:pt x="428625" y="571500"/>
                </a:lnTo>
                <a:lnTo>
                  <a:pt x="257175" y="342900"/>
                </a:lnTo>
                <a:lnTo>
                  <a:pt x="457200" y="295275"/>
                </a:lnTo>
                <a:close/>
              </a:path>
            </a:pathLst>
          </a:custGeom>
          <a:solidFill>
            <a:schemeClr val="accent1"/>
          </a:solidFill>
          <a:ln w="381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2"/>
          <p:cNvSpPr/>
          <p:nvPr/>
        </p:nvSpPr>
        <p:spPr>
          <a:xfrm>
            <a:off x="5561011" y="1137778"/>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5325636" y="1137778"/>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5099314" y="1137778"/>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4863939" y="1137778"/>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4628564" y="1137778"/>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4393189" y="1137778"/>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5561011" y="1382205"/>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5"/>
                </a:lnTo>
                <a:lnTo>
                  <a:pt x="27432" y="44005"/>
                </a:lnTo>
                <a:lnTo>
                  <a:pt x="27432" y="71438"/>
                </a:lnTo>
                <a:lnTo>
                  <a:pt x="44005" y="71438"/>
                </a:lnTo>
                <a:lnTo>
                  <a:pt x="44005" y="44005"/>
                </a:lnTo>
                <a:lnTo>
                  <a:pt x="71438" y="44005"/>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5561011" y="1626633"/>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5"/>
                </a:lnTo>
                <a:lnTo>
                  <a:pt x="27432" y="44005"/>
                </a:lnTo>
                <a:lnTo>
                  <a:pt x="27432" y="71438"/>
                </a:lnTo>
                <a:lnTo>
                  <a:pt x="44005" y="71438"/>
                </a:lnTo>
                <a:lnTo>
                  <a:pt x="44005" y="44005"/>
                </a:lnTo>
                <a:lnTo>
                  <a:pt x="71438" y="44005"/>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5561011" y="187106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5"/>
                </a:lnTo>
                <a:lnTo>
                  <a:pt x="27432" y="44005"/>
                </a:lnTo>
                <a:lnTo>
                  <a:pt x="27432" y="71438"/>
                </a:lnTo>
                <a:lnTo>
                  <a:pt x="44005" y="71438"/>
                </a:lnTo>
                <a:lnTo>
                  <a:pt x="44005" y="44005"/>
                </a:lnTo>
                <a:lnTo>
                  <a:pt x="71438" y="44005"/>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794675" y="485971"/>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4958"/>
                  <a:pt x="44958" y="0"/>
                  <a:pt x="100013" y="0"/>
                </a:cubicBezTo>
                <a:lnTo>
                  <a:pt x="100013" y="0"/>
                </a:lnTo>
                <a:cubicBezTo>
                  <a:pt x="155067" y="0"/>
                  <a:pt x="200025" y="44958"/>
                  <a:pt x="200025" y="100013"/>
                </a:cubicBezTo>
                <a:lnTo>
                  <a:pt x="200025" y="100013"/>
                </a:lnTo>
                <a:cubicBezTo>
                  <a:pt x="200025" y="155067"/>
                  <a:pt x="155067" y="200025"/>
                  <a:pt x="100013" y="200025"/>
                </a:cubicBezTo>
                <a:close/>
              </a:path>
            </a:pathLst>
          </a:custGeom>
          <a:solidFill>
            <a:schemeClr val="accent1"/>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1165842" y="485971"/>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5053"/>
                  <a:pt x="44958" y="0"/>
                  <a:pt x="100013" y="0"/>
                </a:cubicBezTo>
                <a:lnTo>
                  <a:pt x="100013" y="0"/>
                </a:lnTo>
                <a:cubicBezTo>
                  <a:pt x="154972" y="0"/>
                  <a:pt x="200025" y="44958"/>
                  <a:pt x="200025" y="100013"/>
                </a:cubicBezTo>
                <a:lnTo>
                  <a:pt x="200025" y="100013"/>
                </a:lnTo>
                <a:cubicBezTo>
                  <a:pt x="200025" y="155067"/>
                  <a:pt x="155067" y="200025"/>
                  <a:pt x="100013" y="200025"/>
                </a:cubicBezTo>
                <a:close/>
              </a:path>
            </a:pathLst>
          </a:custGeom>
          <a:solidFill>
            <a:schemeClr val="accent2"/>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1546063" y="485971"/>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5053"/>
                  <a:pt x="44958" y="0"/>
                  <a:pt x="100013" y="0"/>
                </a:cubicBezTo>
                <a:lnTo>
                  <a:pt x="100013" y="0"/>
                </a:lnTo>
                <a:cubicBezTo>
                  <a:pt x="154972" y="0"/>
                  <a:pt x="200025" y="44958"/>
                  <a:pt x="200025" y="100013"/>
                </a:cubicBezTo>
                <a:lnTo>
                  <a:pt x="200025" y="100013"/>
                </a:lnTo>
                <a:cubicBezTo>
                  <a:pt x="200025" y="155067"/>
                  <a:pt x="155067" y="200025"/>
                  <a:pt x="100013" y="200025"/>
                </a:cubicBezTo>
                <a:close/>
              </a:path>
            </a:pathLst>
          </a:custGeom>
          <a:solidFill>
            <a:schemeClr val="accent1"/>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11474727" y="1039166"/>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11474727" y="1283593"/>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5"/>
                </a:lnTo>
                <a:lnTo>
                  <a:pt x="27432" y="44005"/>
                </a:lnTo>
                <a:lnTo>
                  <a:pt x="27432" y="71438"/>
                </a:lnTo>
                <a:lnTo>
                  <a:pt x="44005" y="71438"/>
                </a:lnTo>
                <a:lnTo>
                  <a:pt x="44005" y="44005"/>
                </a:lnTo>
                <a:lnTo>
                  <a:pt x="71438" y="44005"/>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11474727" y="1528021"/>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5"/>
                </a:lnTo>
                <a:lnTo>
                  <a:pt x="27432" y="44005"/>
                </a:lnTo>
                <a:lnTo>
                  <a:pt x="27432" y="71438"/>
                </a:lnTo>
                <a:lnTo>
                  <a:pt x="44005" y="71438"/>
                </a:lnTo>
                <a:lnTo>
                  <a:pt x="44005" y="44005"/>
                </a:lnTo>
                <a:lnTo>
                  <a:pt x="71438" y="44005"/>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11474727" y="1772447"/>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5"/>
                </a:lnTo>
                <a:lnTo>
                  <a:pt x="27432" y="44005"/>
                </a:lnTo>
                <a:lnTo>
                  <a:pt x="27432" y="71438"/>
                </a:lnTo>
                <a:lnTo>
                  <a:pt x="44005" y="71438"/>
                </a:lnTo>
                <a:lnTo>
                  <a:pt x="44005" y="44005"/>
                </a:lnTo>
                <a:lnTo>
                  <a:pt x="71438" y="44005"/>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2155119" y="628053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1928796" y="628053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1693422" y="628053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1458047" y="628053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1222672" y="628053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txBox="1">
            <a:spLocks noGrp="1"/>
          </p:cNvSpPr>
          <p:nvPr>
            <p:ph type="title"/>
          </p:nvPr>
        </p:nvSpPr>
        <p:spPr>
          <a:xfrm>
            <a:off x="6016834" y="1851863"/>
            <a:ext cx="5268000" cy="1230600"/>
          </a:xfrm>
          <a:prstGeom prst="rect">
            <a:avLst/>
          </a:prstGeom>
        </p:spPr>
        <p:txBody>
          <a:bodyPr spcFirstLastPara="1" wrap="square" lIns="121900" tIns="121900" rIns="121900" bIns="121900" anchor="t" anchorCtr="0">
            <a:noAutofit/>
          </a:bodyPr>
          <a:lstStyle>
            <a:lvl1pPr lvl="0" algn="r">
              <a:lnSpc>
                <a:spcPct val="80000"/>
              </a:lnSpc>
              <a:spcBef>
                <a:spcPts val="0"/>
              </a:spcBef>
              <a:spcAft>
                <a:spcPts val="0"/>
              </a:spcAft>
              <a:buSzPts val="6600"/>
              <a:buNone/>
              <a:defRPr sz="6600"/>
            </a:lvl1pPr>
            <a:lvl2pPr lvl="1" algn="r">
              <a:spcBef>
                <a:spcPts val="0"/>
              </a:spcBef>
              <a:spcAft>
                <a:spcPts val="0"/>
              </a:spcAft>
              <a:buSzPts val="6800"/>
              <a:buNone/>
              <a:defRPr sz="6800"/>
            </a:lvl2pPr>
            <a:lvl3pPr lvl="2" algn="r">
              <a:spcBef>
                <a:spcPts val="0"/>
              </a:spcBef>
              <a:spcAft>
                <a:spcPts val="0"/>
              </a:spcAft>
              <a:buSzPts val="6800"/>
              <a:buNone/>
              <a:defRPr sz="6800"/>
            </a:lvl3pPr>
            <a:lvl4pPr lvl="3" algn="r">
              <a:spcBef>
                <a:spcPts val="0"/>
              </a:spcBef>
              <a:spcAft>
                <a:spcPts val="0"/>
              </a:spcAft>
              <a:buSzPts val="6800"/>
              <a:buNone/>
              <a:defRPr sz="6800"/>
            </a:lvl4pPr>
            <a:lvl5pPr lvl="4" algn="r">
              <a:spcBef>
                <a:spcPts val="0"/>
              </a:spcBef>
              <a:spcAft>
                <a:spcPts val="0"/>
              </a:spcAft>
              <a:buSzPts val="6800"/>
              <a:buNone/>
              <a:defRPr sz="6800"/>
            </a:lvl5pPr>
            <a:lvl6pPr lvl="5" algn="r">
              <a:spcBef>
                <a:spcPts val="0"/>
              </a:spcBef>
              <a:spcAft>
                <a:spcPts val="0"/>
              </a:spcAft>
              <a:buSzPts val="6800"/>
              <a:buNone/>
              <a:defRPr sz="6800"/>
            </a:lvl6pPr>
            <a:lvl7pPr lvl="6" algn="r">
              <a:spcBef>
                <a:spcPts val="0"/>
              </a:spcBef>
              <a:spcAft>
                <a:spcPts val="0"/>
              </a:spcAft>
              <a:buSzPts val="6800"/>
              <a:buNone/>
              <a:defRPr sz="6800"/>
            </a:lvl7pPr>
            <a:lvl8pPr lvl="7" algn="r">
              <a:spcBef>
                <a:spcPts val="0"/>
              </a:spcBef>
              <a:spcAft>
                <a:spcPts val="0"/>
              </a:spcAft>
              <a:buSzPts val="6800"/>
              <a:buNone/>
              <a:defRPr sz="6800"/>
            </a:lvl8pPr>
            <a:lvl9pPr lvl="8" algn="r">
              <a:spcBef>
                <a:spcPts val="0"/>
              </a:spcBef>
              <a:spcAft>
                <a:spcPts val="0"/>
              </a:spcAft>
              <a:buSzPts val="6800"/>
              <a:buNone/>
              <a:defRPr sz="6800"/>
            </a:lvl9pPr>
          </a:lstStyle>
          <a:p>
            <a:endParaRPr dirty="0"/>
          </a:p>
        </p:txBody>
      </p:sp>
      <p:sp>
        <p:nvSpPr>
          <p:cNvPr id="44" name="Google Shape;44;p2"/>
          <p:cNvSpPr txBox="1">
            <a:spLocks noGrp="1"/>
          </p:cNvSpPr>
          <p:nvPr>
            <p:ph type="subTitle" idx="1"/>
          </p:nvPr>
        </p:nvSpPr>
        <p:spPr>
          <a:xfrm>
            <a:off x="6007931" y="4078311"/>
            <a:ext cx="5277000" cy="717900"/>
          </a:xfrm>
          <a:prstGeom prst="rect">
            <a:avLst/>
          </a:prstGeom>
        </p:spPr>
        <p:txBody>
          <a:bodyPr spcFirstLastPara="1" wrap="square" lIns="121900" tIns="121900" rIns="121900" bIns="121900" anchor="t" anchorCtr="0">
            <a:noAutofit/>
          </a:bodyPr>
          <a:lstStyle>
            <a:lvl1pPr lvl="0" algn="r">
              <a:spcBef>
                <a:spcPts val="0"/>
              </a:spcBef>
              <a:spcAft>
                <a:spcPts val="0"/>
              </a:spcAft>
              <a:buSzPts val="1900"/>
              <a:buNone/>
              <a:defRPr/>
            </a:lvl1pPr>
            <a:lvl2pPr lvl="1" algn="r">
              <a:spcBef>
                <a:spcPts val="2100"/>
              </a:spcBef>
              <a:spcAft>
                <a:spcPts val="0"/>
              </a:spcAft>
              <a:buSzPts val="1900"/>
              <a:buNone/>
              <a:defRPr/>
            </a:lvl2pPr>
            <a:lvl3pPr lvl="2" algn="r">
              <a:spcBef>
                <a:spcPts val="2100"/>
              </a:spcBef>
              <a:spcAft>
                <a:spcPts val="0"/>
              </a:spcAft>
              <a:buSzPts val="1900"/>
              <a:buNone/>
              <a:defRPr/>
            </a:lvl3pPr>
            <a:lvl4pPr lvl="3" algn="r">
              <a:spcBef>
                <a:spcPts val="2100"/>
              </a:spcBef>
              <a:spcAft>
                <a:spcPts val="0"/>
              </a:spcAft>
              <a:buSzPts val="1900"/>
              <a:buNone/>
              <a:defRPr/>
            </a:lvl4pPr>
            <a:lvl5pPr lvl="4" algn="r">
              <a:spcBef>
                <a:spcPts val="2100"/>
              </a:spcBef>
              <a:spcAft>
                <a:spcPts val="0"/>
              </a:spcAft>
              <a:buSzPts val="1900"/>
              <a:buNone/>
              <a:defRPr/>
            </a:lvl5pPr>
            <a:lvl6pPr lvl="5" algn="r">
              <a:spcBef>
                <a:spcPts val="2100"/>
              </a:spcBef>
              <a:spcAft>
                <a:spcPts val="0"/>
              </a:spcAft>
              <a:buSzPts val="1900"/>
              <a:buNone/>
              <a:defRPr/>
            </a:lvl6pPr>
            <a:lvl7pPr lvl="6" algn="r">
              <a:spcBef>
                <a:spcPts val="2100"/>
              </a:spcBef>
              <a:spcAft>
                <a:spcPts val="0"/>
              </a:spcAft>
              <a:buSzPts val="1900"/>
              <a:buNone/>
              <a:defRPr/>
            </a:lvl7pPr>
            <a:lvl8pPr lvl="7" algn="r">
              <a:spcBef>
                <a:spcPts val="2100"/>
              </a:spcBef>
              <a:spcAft>
                <a:spcPts val="0"/>
              </a:spcAft>
              <a:buSzPts val="1900"/>
              <a:buNone/>
              <a:defRPr/>
            </a:lvl8pPr>
            <a:lvl9pPr lvl="8" algn="r">
              <a:spcBef>
                <a:spcPts val="2100"/>
              </a:spcBef>
              <a:spcAft>
                <a:spcPts val="2100"/>
              </a:spcAft>
              <a:buSzPts val="1900"/>
              <a:buNone/>
              <a:defRPr/>
            </a:lvl9pPr>
          </a:lstStyle>
          <a:p>
            <a:endParaRPr/>
          </a:p>
        </p:txBody>
      </p:sp>
      <p:sp>
        <p:nvSpPr>
          <p:cNvPr id="45" name="Google Shape;45;p2"/>
          <p:cNvSpPr/>
          <p:nvPr/>
        </p:nvSpPr>
        <p:spPr>
          <a:xfrm rot="5400000">
            <a:off x="539449" y="5583511"/>
            <a:ext cx="700463" cy="361950"/>
          </a:xfrm>
          <a:custGeom>
            <a:avLst/>
            <a:gdLst/>
            <a:ahLst/>
            <a:cxnLst/>
            <a:rect l="l" t="t" r="r" b="b"/>
            <a:pathLst>
              <a:path w="737329" h="381000" extrusionOk="0">
                <a:moveTo>
                  <a:pt x="0" y="190500"/>
                </a:moveTo>
                <a:lnTo>
                  <a:pt x="194405" y="381000"/>
                </a:lnTo>
                <a:lnTo>
                  <a:pt x="194405" y="261938"/>
                </a:lnTo>
                <a:lnTo>
                  <a:pt x="737330" y="261938"/>
                </a:lnTo>
                <a:lnTo>
                  <a:pt x="737330" y="119063"/>
                </a:lnTo>
                <a:lnTo>
                  <a:pt x="194405" y="119063"/>
                </a:lnTo>
                <a:lnTo>
                  <a:pt x="194405" y="0"/>
                </a:lnTo>
                <a:close/>
              </a:path>
            </a:pathLst>
          </a:custGeom>
          <a:solidFill>
            <a:schemeClr val="accent1"/>
          </a:solidFill>
          <a:ln w="381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8BD40717-F418-DADD-4B74-9044E6EF33B1}"/>
              </a:ext>
            </a:extLst>
          </p:cNvPr>
          <p:cNvPicPr>
            <a:picLocks noChangeAspect="1"/>
          </p:cNvPicPr>
          <p:nvPr userDrawn="1"/>
        </p:nvPicPr>
        <p:blipFill>
          <a:blip r:embed="rId2"/>
          <a:stretch>
            <a:fillRect/>
          </a:stretch>
        </p:blipFill>
        <p:spPr>
          <a:xfrm>
            <a:off x="13313" y="4597881"/>
            <a:ext cx="342900" cy="2257425"/>
          </a:xfrm>
          <a:prstGeom prst="rect">
            <a:avLst/>
          </a:prstGeom>
        </p:spPr>
      </p:pic>
      <p:sp>
        <p:nvSpPr>
          <p:cNvPr id="2" name="Slide Number Placeholder 1">
            <a:extLst>
              <a:ext uri="{FF2B5EF4-FFF2-40B4-BE49-F238E27FC236}">
                <a16:creationId xmlns:a16="http://schemas.microsoft.com/office/drawing/2014/main" id="{4B0EDF4D-B2A7-6DFE-A931-F2F89DA999E4}"/>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78"/>
        <p:cNvGrpSpPr/>
        <p:nvPr/>
      </p:nvGrpSpPr>
      <p:grpSpPr>
        <a:xfrm>
          <a:off x="0" y="0"/>
          <a:ext cx="0" cy="0"/>
          <a:chOff x="0" y="0"/>
          <a:chExt cx="0" cy="0"/>
        </a:xfrm>
      </p:grpSpPr>
      <p:sp>
        <p:nvSpPr>
          <p:cNvPr id="79" name="Google Shape;79;p5"/>
          <p:cNvSpPr/>
          <p:nvPr/>
        </p:nvSpPr>
        <p:spPr>
          <a:xfrm>
            <a:off x="532142" y="313967"/>
            <a:ext cx="11129963" cy="6234589"/>
          </a:xfrm>
          <a:custGeom>
            <a:avLst/>
            <a:gdLst/>
            <a:ahLst/>
            <a:cxnLst/>
            <a:rect l="l" t="t" r="r" b="b"/>
            <a:pathLst>
              <a:path w="11715750" h="6562725" extrusionOk="0">
                <a:moveTo>
                  <a:pt x="0" y="0"/>
                </a:moveTo>
                <a:lnTo>
                  <a:pt x="11715750" y="0"/>
                </a:lnTo>
                <a:lnTo>
                  <a:pt x="11715750" y="6562725"/>
                </a:lnTo>
                <a:lnTo>
                  <a:pt x="0" y="6562725"/>
                </a:lnTo>
                <a:close/>
              </a:path>
            </a:pathLst>
          </a:custGeom>
          <a:solidFill>
            <a:srgbClr val="FFFFFF"/>
          </a:solidFill>
          <a:ln w="38100" cap="flat" cmpd="sng">
            <a:solidFill>
              <a:schemeClr val="accent4"/>
            </a:solidFill>
            <a:prstDash val="solid"/>
            <a:miter lim="8000"/>
            <a:headEnd type="none" w="sm" len="sm"/>
            <a:tailEnd type="none" w="sm" len="sm"/>
          </a:ln>
          <a:effectLst>
            <a:outerShdw blurRad="127000" sx="102000" sy="102000" algn="ctr" rotWithShape="0">
              <a:srgbClr val="000000">
                <a:alpha val="2471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5"/>
          <p:cNvSpPr txBox="1">
            <a:spLocks noGrp="1"/>
          </p:cNvSpPr>
          <p:nvPr>
            <p:ph type="body" idx="1"/>
          </p:nvPr>
        </p:nvSpPr>
        <p:spPr>
          <a:xfrm>
            <a:off x="1145738" y="4396113"/>
            <a:ext cx="9898200" cy="12507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81" name="Google Shape;81;p5"/>
          <p:cNvSpPr/>
          <p:nvPr/>
        </p:nvSpPr>
        <p:spPr>
          <a:xfrm>
            <a:off x="529877" y="309440"/>
            <a:ext cx="11129963" cy="538400"/>
          </a:xfrm>
          <a:custGeom>
            <a:avLst/>
            <a:gdLst/>
            <a:ahLst/>
            <a:cxnLst/>
            <a:rect l="l" t="t" r="r" b="b"/>
            <a:pathLst>
              <a:path w="11715750" h="566737" extrusionOk="0">
                <a:moveTo>
                  <a:pt x="0" y="0"/>
                </a:moveTo>
                <a:lnTo>
                  <a:pt x="11715750" y="0"/>
                </a:lnTo>
                <a:lnTo>
                  <a:pt x="11715750" y="566738"/>
                </a:lnTo>
                <a:lnTo>
                  <a:pt x="0" y="566738"/>
                </a:lnTo>
                <a:close/>
              </a:path>
            </a:pathLst>
          </a:custGeom>
          <a:solidFill>
            <a:srgbClr val="FFFFFF"/>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5"/>
          <p:cNvSpPr/>
          <p:nvPr/>
        </p:nvSpPr>
        <p:spPr>
          <a:xfrm>
            <a:off x="10202260" y="5968129"/>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5"/>
          <p:cNvSpPr/>
          <p:nvPr/>
        </p:nvSpPr>
        <p:spPr>
          <a:xfrm>
            <a:off x="10686588" y="5968129"/>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5"/>
          <p:cNvSpPr/>
          <p:nvPr/>
        </p:nvSpPr>
        <p:spPr>
          <a:xfrm>
            <a:off x="11170917" y="5968129"/>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5"/>
          <p:cNvSpPr/>
          <p:nvPr/>
        </p:nvSpPr>
        <p:spPr>
          <a:xfrm>
            <a:off x="706677" y="1125281"/>
            <a:ext cx="375070" cy="375070"/>
          </a:xfrm>
          <a:custGeom>
            <a:avLst/>
            <a:gdLst/>
            <a:ahLst/>
            <a:cxnLst/>
            <a:rect l="l" t="t" r="r" b="b"/>
            <a:pathLst>
              <a:path w="394811" h="394811" extrusionOk="0">
                <a:moveTo>
                  <a:pt x="394811" y="96583"/>
                </a:moveTo>
                <a:lnTo>
                  <a:pt x="298228" y="0"/>
                </a:lnTo>
                <a:lnTo>
                  <a:pt x="197453" y="100775"/>
                </a:lnTo>
                <a:lnTo>
                  <a:pt x="96679" y="0"/>
                </a:lnTo>
                <a:lnTo>
                  <a:pt x="0" y="96583"/>
                </a:lnTo>
                <a:lnTo>
                  <a:pt x="100870" y="197358"/>
                </a:lnTo>
                <a:lnTo>
                  <a:pt x="0" y="298133"/>
                </a:lnTo>
                <a:lnTo>
                  <a:pt x="96679" y="394811"/>
                </a:lnTo>
                <a:lnTo>
                  <a:pt x="197453" y="293942"/>
                </a:lnTo>
                <a:lnTo>
                  <a:pt x="298228" y="394811"/>
                </a:lnTo>
                <a:lnTo>
                  <a:pt x="394811" y="298133"/>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5"/>
          <p:cNvSpPr/>
          <p:nvPr/>
        </p:nvSpPr>
        <p:spPr>
          <a:xfrm>
            <a:off x="10971915" y="1005173"/>
            <a:ext cx="434340" cy="615315"/>
          </a:xfrm>
          <a:custGeom>
            <a:avLst/>
            <a:gdLst/>
            <a:ahLst/>
            <a:cxnLst/>
            <a:rect l="l" t="t" r="r" b="b"/>
            <a:pathLst>
              <a:path w="457200" h="647700" extrusionOk="0">
                <a:moveTo>
                  <a:pt x="0" y="0"/>
                </a:moveTo>
                <a:lnTo>
                  <a:pt x="47625" y="542925"/>
                </a:lnTo>
                <a:lnTo>
                  <a:pt x="190500" y="400050"/>
                </a:lnTo>
                <a:lnTo>
                  <a:pt x="323850" y="647700"/>
                </a:lnTo>
                <a:lnTo>
                  <a:pt x="428625" y="571500"/>
                </a:lnTo>
                <a:lnTo>
                  <a:pt x="257175" y="342900"/>
                </a:lnTo>
                <a:lnTo>
                  <a:pt x="457200" y="295275"/>
                </a:lnTo>
                <a:close/>
              </a:path>
            </a:pathLst>
          </a:custGeom>
          <a:solidFill>
            <a:schemeClr val="accent2"/>
          </a:solidFill>
          <a:ln w="381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87" name="Google Shape;87;p5"/>
          <p:cNvSpPr/>
          <p:nvPr/>
        </p:nvSpPr>
        <p:spPr>
          <a:xfrm>
            <a:off x="794675" y="485971"/>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4958"/>
                  <a:pt x="44958" y="0"/>
                  <a:pt x="100013" y="0"/>
                </a:cubicBezTo>
                <a:lnTo>
                  <a:pt x="100013" y="0"/>
                </a:lnTo>
                <a:cubicBezTo>
                  <a:pt x="155067" y="0"/>
                  <a:pt x="200025" y="44958"/>
                  <a:pt x="200025" y="100013"/>
                </a:cubicBezTo>
                <a:lnTo>
                  <a:pt x="200025" y="100013"/>
                </a:lnTo>
                <a:cubicBezTo>
                  <a:pt x="200025" y="155067"/>
                  <a:pt x="155067" y="200025"/>
                  <a:pt x="100013" y="200025"/>
                </a:cubicBezTo>
                <a:close/>
              </a:path>
            </a:pathLst>
          </a:custGeom>
          <a:solidFill>
            <a:schemeClr val="accent1"/>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5"/>
          <p:cNvSpPr/>
          <p:nvPr/>
        </p:nvSpPr>
        <p:spPr>
          <a:xfrm>
            <a:off x="1165842" y="485971"/>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5053"/>
                  <a:pt x="44958" y="0"/>
                  <a:pt x="100013" y="0"/>
                </a:cubicBezTo>
                <a:lnTo>
                  <a:pt x="100013" y="0"/>
                </a:lnTo>
                <a:cubicBezTo>
                  <a:pt x="154972" y="0"/>
                  <a:pt x="200025" y="44958"/>
                  <a:pt x="200025" y="100013"/>
                </a:cubicBezTo>
                <a:lnTo>
                  <a:pt x="200025" y="100013"/>
                </a:lnTo>
                <a:cubicBezTo>
                  <a:pt x="200025" y="155067"/>
                  <a:pt x="155067" y="200025"/>
                  <a:pt x="100013" y="200025"/>
                </a:cubicBezTo>
                <a:close/>
              </a:path>
            </a:pathLst>
          </a:custGeom>
          <a:solidFill>
            <a:schemeClr val="accent2"/>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5"/>
          <p:cNvSpPr/>
          <p:nvPr/>
        </p:nvSpPr>
        <p:spPr>
          <a:xfrm>
            <a:off x="1546063" y="485971"/>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5053"/>
                  <a:pt x="44958" y="0"/>
                  <a:pt x="100013" y="0"/>
                </a:cubicBezTo>
                <a:lnTo>
                  <a:pt x="100013" y="0"/>
                </a:lnTo>
                <a:cubicBezTo>
                  <a:pt x="154972" y="0"/>
                  <a:pt x="200025" y="44958"/>
                  <a:pt x="200025" y="100013"/>
                </a:cubicBezTo>
                <a:lnTo>
                  <a:pt x="200025" y="100013"/>
                </a:lnTo>
                <a:cubicBezTo>
                  <a:pt x="200025" y="155067"/>
                  <a:pt x="155067" y="200025"/>
                  <a:pt x="100013" y="200025"/>
                </a:cubicBezTo>
                <a:close/>
              </a:path>
            </a:pathLst>
          </a:custGeom>
          <a:solidFill>
            <a:schemeClr val="accent1"/>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5"/>
          <p:cNvSpPr txBox="1">
            <a:spLocks noGrp="1"/>
          </p:cNvSpPr>
          <p:nvPr>
            <p:ph type="title"/>
          </p:nvPr>
        </p:nvSpPr>
        <p:spPr>
          <a:xfrm>
            <a:off x="1145784" y="3073438"/>
            <a:ext cx="9898200" cy="13248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7000"/>
              <a:buFont typeface="Aldrich"/>
              <a:buNone/>
              <a:defRPr sz="7000"/>
            </a:lvl1pPr>
            <a:lvl2pPr lvl="1"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91" name="Google Shape;91;p5"/>
          <p:cNvSpPr/>
          <p:nvPr/>
        </p:nvSpPr>
        <p:spPr>
          <a:xfrm>
            <a:off x="706677" y="1666956"/>
            <a:ext cx="375070" cy="375070"/>
          </a:xfrm>
          <a:custGeom>
            <a:avLst/>
            <a:gdLst/>
            <a:ahLst/>
            <a:cxnLst/>
            <a:rect l="l" t="t" r="r" b="b"/>
            <a:pathLst>
              <a:path w="394811" h="394811" extrusionOk="0">
                <a:moveTo>
                  <a:pt x="394811" y="96583"/>
                </a:moveTo>
                <a:lnTo>
                  <a:pt x="298228" y="0"/>
                </a:lnTo>
                <a:lnTo>
                  <a:pt x="197453" y="100775"/>
                </a:lnTo>
                <a:lnTo>
                  <a:pt x="96679" y="0"/>
                </a:lnTo>
                <a:lnTo>
                  <a:pt x="0" y="96583"/>
                </a:lnTo>
                <a:lnTo>
                  <a:pt x="100870" y="197358"/>
                </a:lnTo>
                <a:lnTo>
                  <a:pt x="0" y="298133"/>
                </a:lnTo>
                <a:lnTo>
                  <a:pt x="96679" y="394811"/>
                </a:lnTo>
                <a:lnTo>
                  <a:pt x="197453" y="293942"/>
                </a:lnTo>
                <a:lnTo>
                  <a:pt x="298228" y="394811"/>
                </a:lnTo>
                <a:lnTo>
                  <a:pt x="394811" y="298133"/>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5"/>
          <p:cNvSpPr/>
          <p:nvPr/>
        </p:nvSpPr>
        <p:spPr>
          <a:xfrm>
            <a:off x="706677" y="2208631"/>
            <a:ext cx="375070" cy="375070"/>
          </a:xfrm>
          <a:custGeom>
            <a:avLst/>
            <a:gdLst/>
            <a:ahLst/>
            <a:cxnLst/>
            <a:rect l="l" t="t" r="r" b="b"/>
            <a:pathLst>
              <a:path w="394811" h="394811" extrusionOk="0">
                <a:moveTo>
                  <a:pt x="394811" y="96583"/>
                </a:moveTo>
                <a:lnTo>
                  <a:pt x="298228" y="0"/>
                </a:lnTo>
                <a:lnTo>
                  <a:pt x="197453" y="100775"/>
                </a:lnTo>
                <a:lnTo>
                  <a:pt x="96679" y="0"/>
                </a:lnTo>
                <a:lnTo>
                  <a:pt x="0" y="96583"/>
                </a:lnTo>
                <a:lnTo>
                  <a:pt x="100870" y="197358"/>
                </a:lnTo>
                <a:lnTo>
                  <a:pt x="0" y="298133"/>
                </a:lnTo>
                <a:lnTo>
                  <a:pt x="96679" y="394811"/>
                </a:lnTo>
                <a:lnTo>
                  <a:pt x="197453" y="293942"/>
                </a:lnTo>
                <a:lnTo>
                  <a:pt x="298228" y="394811"/>
                </a:lnTo>
                <a:lnTo>
                  <a:pt x="394811" y="298133"/>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5"/>
          <p:cNvSpPr/>
          <p:nvPr/>
        </p:nvSpPr>
        <p:spPr>
          <a:xfrm>
            <a:off x="2155119" y="628053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1928796" y="628053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693422" y="628053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1458047" y="628053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1222672" y="628053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rot="5400000">
            <a:off x="539449" y="5812111"/>
            <a:ext cx="700463" cy="361950"/>
          </a:xfrm>
          <a:custGeom>
            <a:avLst/>
            <a:gdLst/>
            <a:ahLst/>
            <a:cxnLst/>
            <a:rect l="l" t="t" r="r" b="b"/>
            <a:pathLst>
              <a:path w="737329" h="381000" extrusionOk="0">
                <a:moveTo>
                  <a:pt x="0" y="190500"/>
                </a:moveTo>
                <a:lnTo>
                  <a:pt x="194405" y="381000"/>
                </a:lnTo>
                <a:lnTo>
                  <a:pt x="194405" y="261938"/>
                </a:lnTo>
                <a:lnTo>
                  <a:pt x="737330" y="261938"/>
                </a:lnTo>
                <a:lnTo>
                  <a:pt x="737330" y="119063"/>
                </a:lnTo>
                <a:lnTo>
                  <a:pt x="194405" y="119063"/>
                </a:lnTo>
                <a:lnTo>
                  <a:pt x="194405" y="0"/>
                </a:lnTo>
                <a:close/>
              </a:path>
            </a:pathLst>
          </a:custGeom>
          <a:solidFill>
            <a:schemeClr val="accent1"/>
          </a:solidFill>
          <a:ln w="381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22" name="Picture 21">
            <a:extLst>
              <a:ext uri="{FF2B5EF4-FFF2-40B4-BE49-F238E27FC236}">
                <a16:creationId xmlns:a16="http://schemas.microsoft.com/office/drawing/2014/main" id="{BA100108-DBE3-4CF7-ACB0-7E433E4482E5}"/>
              </a:ext>
            </a:extLst>
          </p:cNvPr>
          <p:cNvPicPr>
            <a:picLocks noChangeAspect="1"/>
          </p:cNvPicPr>
          <p:nvPr userDrawn="1"/>
        </p:nvPicPr>
        <p:blipFill>
          <a:blip r:embed="rId2"/>
          <a:stretch>
            <a:fillRect/>
          </a:stretch>
        </p:blipFill>
        <p:spPr>
          <a:xfrm>
            <a:off x="13313" y="4597881"/>
            <a:ext cx="342900" cy="225742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99"/>
        <p:cNvGrpSpPr/>
        <p:nvPr/>
      </p:nvGrpSpPr>
      <p:grpSpPr>
        <a:xfrm>
          <a:off x="0" y="0"/>
          <a:ext cx="0" cy="0"/>
          <a:chOff x="0" y="0"/>
          <a:chExt cx="0" cy="0"/>
        </a:xfrm>
      </p:grpSpPr>
      <p:sp>
        <p:nvSpPr>
          <p:cNvPr id="100" name="Google Shape;100;p6"/>
          <p:cNvSpPr/>
          <p:nvPr/>
        </p:nvSpPr>
        <p:spPr>
          <a:xfrm>
            <a:off x="794675" y="409775"/>
            <a:ext cx="9760982" cy="5895094"/>
          </a:xfrm>
          <a:custGeom>
            <a:avLst/>
            <a:gdLst/>
            <a:ahLst/>
            <a:cxnLst/>
            <a:rect l="l" t="t" r="r" b="b"/>
            <a:pathLst>
              <a:path w="4362450" h="4943475" extrusionOk="0">
                <a:moveTo>
                  <a:pt x="0" y="0"/>
                </a:moveTo>
                <a:lnTo>
                  <a:pt x="4362450" y="0"/>
                </a:lnTo>
                <a:lnTo>
                  <a:pt x="4362450" y="4943475"/>
                </a:lnTo>
                <a:lnTo>
                  <a:pt x="0" y="4943475"/>
                </a:lnTo>
                <a:close/>
              </a:path>
            </a:pathLst>
          </a:custGeom>
          <a:solidFill>
            <a:schemeClr val="accent4"/>
          </a:solidFill>
          <a:ln w="38100" cap="flat" cmpd="sng">
            <a:solidFill>
              <a:schemeClr val="accent4"/>
            </a:solidFill>
            <a:prstDash val="solid"/>
            <a:miter lim="8000"/>
            <a:headEnd type="none" w="sm" len="sm"/>
            <a:tailEnd type="none" w="sm" len="sm"/>
          </a:ln>
          <a:effectLst>
            <a:outerShdw blurRad="127000" sx="102000" sy="102000" algn="ctr" rotWithShape="0">
              <a:srgbClr val="000000">
                <a:alpha val="2471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01" name="Google Shape;101;p6"/>
          <p:cNvSpPr/>
          <p:nvPr/>
        </p:nvSpPr>
        <p:spPr>
          <a:xfrm>
            <a:off x="531875" y="313975"/>
            <a:ext cx="9841230" cy="5775198"/>
          </a:xfrm>
          <a:custGeom>
            <a:avLst/>
            <a:gdLst/>
            <a:ahLst/>
            <a:cxnLst/>
            <a:rect l="l" t="t" r="r" b="b"/>
            <a:pathLst>
              <a:path w="11715750" h="6562725" extrusionOk="0">
                <a:moveTo>
                  <a:pt x="0" y="0"/>
                </a:moveTo>
                <a:lnTo>
                  <a:pt x="11715750" y="0"/>
                </a:lnTo>
                <a:lnTo>
                  <a:pt x="11715750" y="6562725"/>
                </a:lnTo>
                <a:lnTo>
                  <a:pt x="0" y="6562725"/>
                </a:lnTo>
                <a:close/>
              </a:path>
            </a:pathLst>
          </a:custGeom>
          <a:solidFill>
            <a:srgbClr val="FFFFFF"/>
          </a:solidFill>
          <a:ln w="38100" cap="flat" cmpd="sng">
            <a:solidFill>
              <a:schemeClr val="accent4"/>
            </a:solidFill>
            <a:prstDash val="solid"/>
            <a:miter lim="8000"/>
            <a:headEnd type="none" w="sm" len="sm"/>
            <a:tailEnd type="none" w="sm" len="sm"/>
          </a:ln>
          <a:effectLst>
            <a:outerShdw blurRad="127000" sx="102000" sy="102000" algn="ctr" rotWithShape="0">
              <a:srgbClr val="000000">
                <a:alpha val="2471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6"/>
          <p:cNvSpPr/>
          <p:nvPr/>
        </p:nvSpPr>
        <p:spPr>
          <a:xfrm>
            <a:off x="529875" y="309450"/>
            <a:ext cx="9841230" cy="538400"/>
          </a:xfrm>
          <a:custGeom>
            <a:avLst/>
            <a:gdLst/>
            <a:ahLst/>
            <a:cxnLst/>
            <a:rect l="l" t="t" r="r" b="b"/>
            <a:pathLst>
              <a:path w="11715750" h="566737" extrusionOk="0">
                <a:moveTo>
                  <a:pt x="0" y="0"/>
                </a:moveTo>
                <a:lnTo>
                  <a:pt x="11715750" y="0"/>
                </a:lnTo>
                <a:lnTo>
                  <a:pt x="11715750" y="566738"/>
                </a:lnTo>
                <a:lnTo>
                  <a:pt x="0" y="566738"/>
                </a:lnTo>
                <a:close/>
              </a:path>
            </a:pathLst>
          </a:custGeom>
          <a:solidFill>
            <a:srgbClr val="FFFFFF"/>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6"/>
          <p:cNvSpPr/>
          <p:nvPr/>
        </p:nvSpPr>
        <p:spPr>
          <a:xfrm rot="-5400000">
            <a:off x="11581564" y="6196332"/>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6"/>
          <p:cNvSpPr/>
          <p:nvPr/>
        </p:nvSpPr>
        <p:spPr>
          <a:xfrm rot="-5400000">
            <a:off x="11581564" y="5712004"/>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6"/>
          <p:cNvSpPr/>
          <p:nvPr/>
        </p:nvSpPr>
        <p:spPr>
          <a:xfrm rot="-5400000">
            <a:off x="11581564" y="5227675"/>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6"/>
          <p:cNvSpPr/>
          <p:nvPr/>
        </p:nvSpPr>
        <p:spPr>
          <a:xfrm>
            <a:off x="706677" y="1125281"/>
            <a:ext cx="375070" cy="375070"/>
          </a:xfrm>
          <a:custGeom>
            <a:avLst/>
            <a:gdLst/>
            <a:ahLst/>
            <a:cxnLst/>
            <a:rect l="l" t="t" r="r" b="b"/>
            <a:pathLst>
              <a:path w="394811" h="394811" extrusionOk="0">
                <a:moveTo>
                  <a:pt x="394811" y="96583"/>
                </a:moveTo>
                <a:lnTo>
                  <a:pt x="298228" y="0"/>
                </a:lnTo>
                <a:lnTo>
                  <a:pt x="197453" y="100775"/>
                </a:lnTo>
                <a:lnTo>
                  <a:pt x="96679" y="0"/>
                </a:lnTo>
                <a:lnTo>
                  <a:pt x="0" y="96583"/>
                </a:lnTo>
                <a:lnTo>
                  <a:pt x="100870" y="197358"/>
                </a:lnTo>
                <a:lnTo>
                  <a:pt x="0" y="298133"/>
                </a:lnTo>
                <a:lnTo>
                  <a:pt x="96679" y="394811"/>
                </a:lnTo>
                <a:lnTo>
                  <a:pt x="197453" y="293942"/>
                </a:lnTo>
                <a:lnTo>
                  <a:pt x="298228" y="394811"/>
                </a:lnTo>
                <a:lnTo>
                  <a:pt x="394811" y="298133"/>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6"/>
          <p:cNvSpPr/>
          <p:nvPr/>
        </p:nvSpPr>
        <p:spPr>
          <a:xfrm>
            <a:off x="9683165" y="5342573"/>
            <a:ext cx="434340" cy="615315"/>
          </a:xfrm>
          <a:custGeom>
            <a:avLst/>
            <a:gdLst/>
            <a:ahLst/>
            <a:cxnLst/>
            <a:rect l="l" t="t" r="r" b="b"/>
            <a:pathLst>
              <a:path w="457200" h="647700" extrusionOk="0">
                <a:moveTo>
                  <a:pt x="0" y="0"/>
                </a:moveTo>
                <a:lnTo>
                  <a:pt x="47625" y="542925"/>
                </a:lnTo>
                <a:lnTo>
                  <a:pt x="190500" y="400050"/>
                </a:lnTo>
                <a:lnTo>
                  <a:pt x="323850" y="647700"/>
                </a:lnTo>
                <a:lnTo>
                  <a:pt x="428625" y="571500"/>
                </a:lnTo>
                <a:lnTo>
                  <a:pt x="257175" y="342900"/>
                </a:lnTo>
                <a:lnTo>
                  <a:pt x="457200" y="295275"/>
                </a:lnTo>
                <a:close/>
              </a:path>
            </a:pathLst>
          </a:custGeom>
          <a:solidFill>
            <a:schemeClr val="accent3"/>
          </a:solidFill>
          <a:ln w="381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08" name="Google Shape;108;p6"/>
          <p:cNvSpPr/>
          <p:nvPr/>
        </p:nvSpPr>
        <p:spPr>
          <a:xfrm>
            <a:off x="794675" y="485971"/>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4958"/>
                  <a:pt x="44958" y="0"/>
                  <a:pt x="100013" y="0"/>
                </a:cubicBezTo>
                <a:lnTo>
                  <a:pt x="100013" y="0"/>
                </a:lnTo>
                <a:cubicBezTo>
                  <a:pt x="155067" y="0"/>
                  <a:pt x="200025" y="44958"/>
                  <a:pt x="200025" y="100013"/>
                </a:cubicBezTo>
                <a:lnTo>
                  <a:pt x="200025" y="100013"/>
                </a:lnTo>
                <a:cubicBezTo>
                  <a:pt x="200025" y="155067"/>
                  <a:pt x="155067" y="200025"/>
                  <a:pt x="100013" y="200025"/>
                </a:cubicBezTo>
                <a:close/>
              </a:path>
            </a:pathLst>
          </a:custGeom>
          <a:solidFill>
            <a:schemeClr val="accent1"/>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6"/>
          <p:cNvSpPr/>
          <p:nvPr/>
        </p:nvSpPr>
        <p:spPr>
          <a:xfrm>
            <a:off x="1165842" y="485971"/>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5053"/>
                  <a:pt x="44958" y="0"/>
                  <a:pt x="100013" y="0"/>
                </a:cubicBezTo>
                <a:lnTo>
                  <a:pt x="100013" y="0"/>
                </a:lnTo>
                <a:cubicBezTo>
                  <a:pt x="154972" y="0"/>
                  <a:pt x="200025" y="44958"/>
                  <a:pt x="200025" y="100013"/>
                </a:cubicBezTo>
                <a:lnTo>
                  <a:pt x="200025" y="100013"/>
                </a:lnTo>
                <a:cubicBezTo>
                  <a:pt x="200025" y="155067"/>
                  <a:pt x="155067" y="200025"/>
                  <a:pt x="100013" y="200025"/>
                </a:cubicBezTo>
                <a:close/>
              </a:path>
            </a:pathLst>
          </a:custGeom>
          <a:solidFill>
            <a:schemeClr val="accent2"/>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6"/>
          <p:cNvSpPr/>
          <p:nvPr/>
        </p:nvSpPr>
        <p:spPr>
          <a:xfrm>
            <a:off x="1546063" y="485971"/>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5053"/>
                  <a:pt x="44958" y="0"/>
                  <a:pt x="100013" y="0"/>
                </a:cubicBezTo>
                <a:lnTo>
                  <a:pt x="100013" y="0"/>
                </a:lnTo>
                <a:cubicBezTo>
                  <a:pt x="154972" y="0"/>
                  <a:pt x="200025" y="44958"/>
                  <a:pt x="200025" y="100013"/>
                </a:cubicBezTo>
                <a:lnTo>
                  <a:pt x="200025" y="100013"/>
                </a:lnTo>
                <a:cubicBezTo>
                  <a:pt x="200025" y="155067"/>
                  <a:pt x="155067" y="200025"/>
                  <a:pt x="100013" y="200025"/>
                </a:cubicBezTo>
                <a:close/>
              </a:path>
            </a:pathLst>
          </a:custGeom>
          <a:solidFill>
            <a:schemeClr val="accent1"/>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6"/>
          <p:cNvSpPr/>
          <p:nvPr/>
        </p:nvSpPr>
        <p:spPr>
          <a:xfrm>
            <a:off x="706677" y="1666956"/>
            <a:ext cx="375070" cy="375070"/>
          </a:xfrm>
          <a:custGeom>
            <a:avLst/>
            <a:gdLst/>
            <a:ahLst/>
            <a:cxnLst/>
            <a:rect l="l" t="t" r="r" b="b"/>
            <a:pathLst>
              <a:path w="394811" h="394811" extrusionOk="0">
                <a:moveTo>
                  <a:pt x="394811" y="96583"/>
                </a:moveTo>
                <a:lnTo>
                  <a:pt x="298228" y="0"/>
                </a:lnTo>
                <a:lnTo>
                  <a:pt x="197453" y="100775"/>
                </a:lnTo>
                <a:lnTo>
                  <a:pt x="96679" y="0"/>
                </a:lnTo>
                <a:lnTo>
                  <a:pt x="0" y="96583"/>
                </a:lnTo>
                <a:lnTo>
                  <a:pt x="100870" y="197358"/>
                </a:lnTo>
                <a:lnTo>
                  <a:pt x="0" y="298133"/>
                </a:lnTo>
                <a:lnTo>
                  <a:pt x="96679" y="394811"/>
                </a:lnTo>
                <a:lnTo>
                  <a:pt x="197453" y="293942"/>
                </a:lnTo>
                <a:lnTo>
                  <a:pt x="298228" y="394811"/>
                </a:lnTo>
                <a:lnTo>
                  <a:pt x="394811" y="298133"/>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6"/>
          <p:cNvSpPr/>
          <p:nvPr/>
        </p:nvSpPr>
        <p:spPr>
          <a:xfrm>
            <a:off x="706677" y="2208631"/>
            <a:ext cx="375070" cy="375070"/>
          </a:xfrm>
          <a:custGeom>
            <a:avLst/>
            <a:gdLst/>
            <a:ahLst/>
            <a:cxnLst/>
            <a:rect l="l" t="t" r="r" b="b"/>
            <a:pathLst>
              <a:path w="394811" h="394811" extrusionOk="0">
                <a:moveTo>
                  <a:pt x="394811" y="96583"/>
                </a:moveTo>
                <a:lnTo>
                  <a:pt x="298228" y="0"/>
                </a:lnTo>
                <a:lnTo>
                  <a:pt x="197453" y="100775"/>
                </a:lnTo>
                <a:lnTo>
                  <a:pt x="96679" y="0"/>
                </a:lnTo>
                <a:lnTo>
                  <a:pt x="0" y="96583"/>
                </a:lnTo>
                <a:lnTo>
                  <a:pt x="100870" y="197358"/>
                </a:lnTo>
                <a:lnTo>
                  <a:pt x="0" y="298133"/>
                </a:lnTo>
                <a:lnTo>
                  <a:pt x="96679" y="394811"/>
                </a:lnTo>
                <a:lnTo>
                  <a:pt x="197453" y="293942"/>
                </a:lnTo>
                <a:lnTo>
                  <a:pt x="298228" y="394811"/>
                </a:lnTo>
                <a:lnTo>
                  <a:pt x="394811" y="298133"/>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6"/>
          <p:cNvSpPr txBox="1">
            <a:spLocks noGrp="1"/>
          </p:cNvSpPr>
          <p:nvPr>
            <p:ph type="title"/>
          </p:nvPr>
        </p:nvSpPr>
        <p:spPr>
          <a:xfrm>
            <a:off x="1355875" y="1194125"/>
            <a:ext cx="86772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14" name="Google Shape;114;p6"/>
          <p:cNvSpPr txBox="1">
            <a:spLocks noGrp="1"/>
          </p:cNvSpPr>
          <p:nvPr>
            <p:ph type="body" idx="1"/>
          </p:nvPr>
        </p:nvSpPr>
        <p:spPr>
          <a:xfrm>
            <a:off x="1355875" y="2459275"/>
            <a:ext cx="8677200" cy="28833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15" name="Google Shape;115;p6"/>
          <p:cNvSpPr/>
          <p:nvPr/>
        </p:nvSpPr>
        <p:spPr>
          <a:xfrm>
            <a:off x="11735165" y="181878"/>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6"/>
          <p:cNvSpPr/>
          <p:nvPr/>
        </p:nvSpPr>
        <p:spPr>
          <a:xfrm>
            <a:off x="11735165" y="426306"/>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5"/>
                </a:lnTo>
                <a:lnTo>
                  <a:pt x="27432" y="44005"/>
                </a:lnTo>
                <a:lnTo>
                  <a:pt x="27432" y="71438"/>
                </a:lnTo>
                <a:lnTo>
                  <a:pt x="44005" y="71438"/>
                </a:lnTo>
                <a:lnTo>
                  <a:pt x="44005" y="44005"/>
                </a:lnTo>
                <a:lnTo>
                  <a:pt x="71438" y="44005"/>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6"/>
          <p:cNvSpPr/>
          <p:nvPr/>
        </p:nvSpPr>
        <p:spPr>
          <a:xfrm>
            <a:off x="11735165" y="670733"/>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5"/>
                </a:lnTo>
                <a:lnTo>
                  <a:pt x="27432" y="44005"/>
                </a:lnTo>
                <a:lnTo>
                  <a:pt x="27432" y="71438"/>
                </a:lnTo>
                <a:lnTo>
                  <a:pt x="44005" y="71438"/>
                </a:lnTo>
                <a:lnTo>
                  <a:pt x="44005" y="44005"/>
                </a:lnTo>
                <a:lnTo>
                  <a:pt x="71438" y="44005"/>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6"/>
          <p:cNvSpPr/>
          <p:nvPr/>
        </p:nvSpPr>
        <p:spPr>
          <a:xfrm>
            <a:off x="11735165" y="91516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5"/>
                </a:lnTo>
                <a:lnTo>
                  <a:pt x="27432" y="44005"/>
                </a:lnTo>
                <a:lnTo>
                  <a:pt x="27432" y="71438"/>
                </a:lnTo>
                <a:lnTo>
                  <a:pt x="44005" y="71438"/>
                </a:lnTo>
                <a:lnTo>
                  <a:pt x="44005" y="44005"/>
                </a:lnTo>
                <a:lnTo>
                  <a:pt x="71438" y="44005"/>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21" name="Picture 20">
            <a:extLst>
              <a:ext uri="{FF2B5EF4-FFF2-40B4-BE49-F238E27FC236}">
                <a16:creationId xmlns:a16="http://schemas.microsoft.com/office/drawing/2014/main" id="{729DD0BA-26B8-8549-6285-B03BDF2446BA}"/>
              </a:ext>
            </a:extLst>
          </p:cNvPr>
          <p:cNvPicPr>
            <a:picLocks noChangeAspect="1"/>
          </p:cNvPicPr>
          <p:nvPr userDrawn="1"/>
        </p:nvPicPr>
        <p:blipFill>
          <a:blip r:embed="rId2"/>
          <a:stretch>
            <a:fillRect/>
          </a:stretch>
        </p:blipFill>
        <p:spPr>
          <a:xfrm>
            <a:off x="13313" y="4597881"/>
            <a:ext cx="342900" cy="225742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51"/>
        <p:cNvGrpSpPr/>
        <p:nvPr/>
      </p:nvGrpSpPr>
      <p:grpSpPr>
        <a:xfrm>
          <a:off x="0" y="0"/>
          <a:ext cx="0" cy="0"/>
          <a:chOff x="0" y="0"/>
          <a:chExt cx="0" cy="0"/>
        </a:xfrm>
      </p:grpSpPr>
      <p:sp>
        <p:nvSpPr>
          <p:cNvPr id="152" name="Google Shape;152;p8"/>
          <p:cNvSpPr/>
          <p:nvPr/>
        </p:nvSpPr>
        <p:spPr>
          <a:xfrm>
            <a:off x="532142" y="313967"/>
            <a:ext cx="11129963" cy="6234589"/>
          </a:xfrm>
          <a:custGeom>
            <a:avLst/>
            <a:gdLst/>
            <a:ahLst/>
            <a:cxnLst/>
            <a:rect l="l" t="t" r="r" b="b"/>
            <a:pathLst>
              <a:path w="11715750" h="6562725" extrusionOk="0">
                <a:moveTo>
                  <a:pt x="0" y="0"/>
                </a:moveTo>
                <a:lnTo>
                  <a:pt x="11715750" y="0"/>
                </a:lnTo>
                <a:lnTo>
                  <a:pt x="11715750" y="6562725"/>
                </a:lnTo>
                <a:lnTo>
                  <a:pt x="0" y="6562725"/>
                </a:lnTo>
                <a:close/>
              </a:path>
            </a:pathLst>
          </a:custGeom>
          <a:solidFill>
            <a:srgbClr val="FFFFFF"/>
          </a:solidFill>
          <a:ln w="38100" cap="flat" cmpd="sng">
            <a:solidFill>
              <a:schemeClr val="accent4"/>
            </a:solidFill>
            <a:prstDash val="solid"/>
            <a:miter lim="8000"/>
            <a:headEnd type="none" w="sm" len="sm"/>
            <a:tailEnd type="none" w="sm" len="sm"/>
          </a:ln>
          <a:effectLst>
            <a:outerShdw blurRad="127000" sx="102000" sy="102000" algn="ctr" rotWithShape="0">
              <a:srgbClr val="000000">
                <a:alpha val="2471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8"/>
          <p:cNvSpPr/>
          <p:nvPr/>
        </p:nvSpPr>
        <p:spPr>
          <a:xfrm>
            <a:off x="529877" y="309440"/>
            <a:ext cx="11129963" cy="538400"/>
          </a:xfrm>
          <a:custGeom>
            <a:avLst/>
            <a:gdLst/>
            <a:ahLst/>
            <a:cxnLst/>
            <a:rect l="l" t="t" r="r" b="b"/>
            <a:pathLst>
              <a:path w="11715750" h="566737" extrusionOk="0">
                <a:moveTo>
                  <a:pt x="0" y="0"/>
                </a:moveTo>
                <a:lnTo>
                  <a:pt x="11715750" y="0"/>
                </a:lnTo>
                <a:lnTo>
                  <a:pt x="11715750" y="566738"/>
                </a:lnTo>
                <a:lnTo>
                  <a:pt x="0" y="566738"/>
                </a:lnTo>
                <a:close/>
              </a:path>
            </a:pathLst>
          </a:custGeom>
          <a:solidFill>
            <a:srgbClr val="FFFFFF"/>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8"/>
          <p:cNvSpPr/>
          <p:nvPr/>
        </p:nvSpPr>
        <p:spPr>
          <a:xfrm>
            <a:off x="10202260" y="5968129"/>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8"/>
          <p:cNvSpPr/>
          <p:nvPr/>
        </p:nvSpPr>
        <p:spPr>
          <a:xfrm>
            <a:off x="10686588" y="5968129"/>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8"/>
          <p:cNvSpPr/>
          <p:nvPr/>
        </p:nvSpPr>
        <p:spPr>
          <a:xfrm>
            <a:off x="11170917" y="5968129"/>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8"/>
          <p:cNvSpPr/>
          <p:nvPr/>
        </p:nvSpPr>
        <p:spPr>
          <a:xfrm>
            <a:off x="706677" y="1125281"/>
            <a:ext cx="375070" cy="375070"/>
          </a:xfrm>
          <a:custGeom>
            <a:avLst/>
            <a:gdLst/>
            <a:ahLst/>
            <a:cxnLst/>
            <a:rect l="l" t="t" r="r" b="b"/>
            <a:pathLst>
              <a:path w="394811" h="394811" extrusionOk="0">
                <a:moveTo>
                  <a:pt x="394811" y="96583"/>
                </a:moveTo>
                <a:lnTo>
                  <a:pt x="298228" y="0"/>
                </a:lnTo>
                <a:lnTo>
                  <a:pt x="197453" y="100775"/>
                </a:lnTo>
                <a:lnTo>
                  <a:pt x="96679" y="0"/>
                </a:lnTo>
                <a:lnTo>
                  <a:pt x="0" y="96583"/>
                </a:lnTo>
                <a:lnTo>
                  <a:pt x="100870" y="197358"/>
                </a:lnTo>
                <a:lnTo>
                  <a:pt x="0" y="298133"/>
                </a:lnTo>
                <a:lnTo>
                  <a:pt x="96679" y="394811"/>
                </a:lnTo>
                <a:lnTo>
                  <a:pt x="197453" y="293942"/>
                </a:lnTo>
                <a:lnTo>
                  <a:pt x="298228" y="394811"/>
                </a:lnTo>
                <a:lnTo>
                  <a:pt x="394811" y="298133"/>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8"/>
          <p:cNvSpPr/>
          <p:nvPr/>
        </p:nvSpPr>
        <p:spPr>
          <a:xfrm>
            <a:off x="10971915" y="1005173"/>
            <a:ext cx="434340" cy="615315"/>
          </a:xfrm>
          <a:custGeom>
            <a:avLst/>
            <a:gdLst/>
            <a:ahLst/>
            <a:cxnLst/>
            <a:rect l="l" t="t" r="r" b="b"/>
            <a:pathLst>
              <a:path w="457200" h="647700" extrusionOk="0">
                <a:moveTo>
                  <a:pt x="0" y="0"/>
                </a:moveTo>
                <a:lnTo>
                  <a:pt x="47625" y="542925"/>
                </a:lnTo>
                <a:lnTo>
                  <a:pt x="190500" y="400050"/>
                </a:lnTo>
                <a:lnTo>
                  <a:pt x="323850" y="647700"/>
                </a:lnTo>
                <a:lnTo>
                  <a:pt x="428625" y="571500"/>
                </a:lnTo>
                <a:lnTo>
                  <a:pt x="257175" y="342900"/>
                </a:lnTo>
                <a:lnTo>
                  <a:pt x="457200" y="295275"/>
                </a:lnTo>
                <a:close/>
              </a:path>
            </a:pathLst>
          </a:custGeom>
          <a:solidFill>
            <a:schemeClr val="accent2"/>
          </a:solidFill>
          <a:ln w="381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59" name="Google Shape;159;p8"/>
          <p:cNvSpPr/>
          <p:nvPr/>
        </p:nvSpPr>
        <p:spPr>
          <a:xfrm>
            <a:off x="794675" y="485971"/>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4958"/>
                  <a:pt x="44958" y="0"/>
                  <a:pt x="100013" y="0"/>
                </a:cubicBezTo>
                <a:lnTo>
                  <a:pt x="100013" y="0"/>
                </a:lnTo>
                <a:cubicBezTo>
                  <a:pt x="155067" y="0"/>
                  <a:pt x="200025" y="44958"/>
                  <a:pt x="200025" y="100013"/>
                </a:cubicBezTo>
                <a:lnTo>
                  <a:pt x="200025" y="100013"/>
                </a:lnTo>
                <a:cubicBezTo>
                  <a:pt x="200025" y="155067"/>
                  <a:pt x="155067" y="200025"/>
                  <a:pt x="100013" y="200025"/>
                </a:cubicBezTo>
                <a:close/>
              </a:path>
            </a:pathLst>
          </a:custGeom>
          <a:solidFill>
            <a:schemeClr val="accent1"/>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8"/>
          <p:cNvSpPr/>
          <p:nvPr/>
        </p:nvSpPr>
        <p:spPr>
          <a:xfrm>
            <a:off x="1165842" y="485971"/>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5053"/>
                  <a:pt x="44958" y="0"/>
                  <a:pt x="100013" y="0"/>
                </a:cubicBezTo>
                <a:lnTo>
                  <a:pt x="100013" y="0"/>
                </a:lnTo>
                <a:cubicBezTo>
                  <a:pt x="154972" y="0"/>
                  <a:pt x="200025" y="44958"/>
                  <a:pt x="200025" y="100013"/>
                </a:cubicBezTo>
                <a:lnTo>
                  <a:pt x="200025" y="100013"/>
                </a:lnTo>
                <a:cubicBezTo>
                  <a:pt x="200025" y="155067"/>
                  <a:pt x="155067" y="200025"/>
                  <a:pt x="100013" y="200025"/>
                </a:cubicBezTo>
                <a:close/>
              </a:path>
            </a:pathLst>
          </a:custGeom>
          <a:solidFill>
            <a:schemeClr val="accent2"/>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8"/>
          <p:cNvSpPr/>
          <p:nvPr/>
        </p:nvSpPr>
        <p:spPr>
          <a:xfrm>
            <a:off x="1546063" y="485971"/>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5053"/>
                  <a:pt x="44958" y="0"/>
                  <a:pt x="100013" y="0"/>
                </a:cubicBezTo>
                <a:lnTo>
                  <a:pt x="100013" y="0"/>
                </a:lnTo>
                <a:cubicBezTo>
                  <a:pt x="154972" y="0"/>
                  <a:pt x="200025" y="44958"/>
                  <a:pt x="200025" y="100013"/>
                </a:cubicBezTo>
                <a:lnTo>
                  <a:pt x="200025" y="100013"/>
                </a:lnTo>
                <a:cubicBezTo>
                  <a:pt x="200025" y="155067"/>
                  <a:pt x="155067" y="200025"/>
                  <a:pt x="100013" y="200025"/>
                </a:cubicBezTo>
                <a:close/>
              </a:path>
            </a:pathLst>
          </a:custGeom>
          <a:solidFill>
            <a:schemeClr val="accent1"/>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8"/>
          <p:cNvSpPr/>
          <p:nvPr/>
        </p:nvSpPr>
        <p:spPr>
          <a:xfrm>
            <a:off x="706677" y="1666956"/>
            <a:ext cx="375070" cy="375070"/>
          </a:xfrm>
          <a:custGeom>
            <a:avLst/>
            <a:gdLst/>
            <a:ahLst/>
            <a:cxnLst/>
            <a:rect l="l" t="t" r="r" b="b"/>
            <a:pathLst>
              <a:path w="394811" h="394811" extrusionOk="0">
                <a:moveTo>
                  <a:pt x="394811" y="96583"/>
                </a:moveTo>
                <a:lnTo>
                  <a:pt x="298228" y="0"/>
                </a:lnTo>
                <a:lnTo>
                  <a:pt x="197453" y="100775"/>
                </a:lnTo>
                <a:lnTo>
                  <a:pt x="96679" y="0"/>
                </a:lnTo>
                <a:lnTo>
                  <a:pt x="0" y="96583"/>
                </a:lnTo>
                <a:lnTo>
                  <a:pt x="100870" y="197358"/>
                </a:lnTo>
                <a:lnTo>
                  <a:pt x="0" y="298133"/>
                </a:lnTo>
                <a:lnTo>
                  <a:pt x="96679" y="394811"/>
                </a:lnTo>
                <a:lnTo>
                  <a:pt x="197453" y="293942"/>
                </a:lnTo>
                <a:lnTo>
                  <a:pt x="298228" y="394811"/>
                </a:lnTo>
                <a:lnTo>
                  <a:pt x="394811" y="298133"/>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8"/>
          <p:cNvSpPr/>
          <p:nvPr/>
        </p:nvSpPr>
        <p:spPr>
          <a:xfrm>
            <a:off x="706677" y="2208631"/>
            <a:ext cx="375070" cy="375070"/>
          </a:xfrm>
          <a:custGeom>
            <a:avLst/>
            <a:gdLst/>
            <a:ahLst/>
            <a:cxnLst/>
            <a:rect l="l" t="t" r="r" b="b"/>
            <a:pathLst>
              <a:path w="394811" h="394811" extrusionOk="0">
                <a:moveTo>
                  <a:pt x="394811" y="96583"/>
                </a:moveTo>
                <a:lnTo>
                  <a:pt x="298228" y="0"/>
                </a:lnTo>
                <a:lnTo>
                  <a:pt x="197453" y="100775"/>
                </a:lnTo>
                <a:lnTo>
                  <a:pt x="96679" y="0"/>
                </a:lnTo>
                <a:lnTo>
                  <a:pt x="0" y="96583"/>
                </a:lnTo>
                <a:lnTo>
                  <a:pt x="100870" y="197358"/>
                </a:lnTo>
                <a:lnTo>
                  <a:pt x="0" y="298133"/>
                </a:lnTo>
                <a:lnTo>
                  <a:pt x="96679" y="394811"/>
                </a:lnTo>
                <a:lnTo>
                  <a:pt x="197453" y="293942"/>
                </a:lnTo>
                <a:lnTo>
                  <a:pt x="298228" y="394811"/>
                </a:lnTo>
                <a:lnTo>
                  <a:pt x="394811" y="298133"/>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8"/>
          <p:cNvSpPr txBox="1">
            <a:spLocks noGrp="1"/>
          </p:cNvSpPr>
          <p:nvPr>
            <p:ph type="subTitle" idx="1"/>
          </p:nvPr>
        </p:nvSpPr>
        <p:spPr>
          <a:xfrm>
            <a:off x="1461614" y="2141200"/>
            <a:ext cx="44106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65" name="Google Shape;165;p8"/>
          <p:cNvSpPr txBox="1">
            <a:spLocks noGrp="1"/>
          </p:cNvSpPr>
          <p:nvPr>
            <p:ph type="subTitle" idx="2"/>
          </p:nvPr>
        </p:nvSpPr>
        <p:spPr>
          <a:xfrm>
            <a:off x="6380462" y="2141200"/>
            <a:ext cx="4410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66" name="Google Shape;166;p8"/>
          <p:cNvSpPr txBox="1">
            <a:spLocks noGrp="1"/>
          </p:cNvSpPr>
          <p:nvPr>
            <p:ph type="title"/>
          </p:nvPr>
        </p:nvSpPr>
        <p:spPr>
          <a:xfrm>
            <a:off x="1461625" y="1227075"/>
            <a:ext cx="9379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67" name="Google Shape;167;p8"/>
          <p:cNvSpPr txBox="1">
            <a:spLocks noGrp="1"/>
          </p:cNvSpPr>
          <p:nvPr>
            <p:ph type="body" idx="3"/>
          </p:nvPr>
        </p:nvSpPr>
        <p:spPr>
          <a:xfrm>
            <a:off x="1461600" y="2849625"/>
            <a:ext cx="44103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68" name="Google Shape;168;p8"/>
          <p:cNvSpPr txBox="1">
            <a:spLocks noGrp="1"/>
          </p:cNvSpPr>
          <p:nvPr>
            <p:ph type="body" idx="4"/>
          </p:nvPr>
        </p:nvSpPr>
        <p:spPr>
          <a:xfrm>
            <a:off x="6380467" y="2837875"/>
            <a:ext cx="44106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69" name="Google Shape;169;p8"/>
          <p:cNvSpPr/>
          <p:nvPr/>
        </p:nvSpPr>
        <p:spPr>
          <a:xfrm>
            <a:off x="2155119" y="628053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8"/>
          <p:cNvSpPr/>
          <p:nvPr/>
        </p:nvSpPr>
        <p:spPr>
          <a:xfrm>
            <a:off x="1928796" y="628053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8"/>
          <p:cNvSpPr/>
          <p:nvPr/>
        </p:nvSpPr>
        <p:spPr>
          <a:xfrm>
            <a:off x="1693422" y="628053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8"/>
          <p:cNvSpPr/>
          <p:nvPr/>
        </p:nvSpPr>
        <p:spPr>
          <a:xfrm>
            <a:off x="1458047" y="628053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8"/>
          <p:cNvSpPr/>
          <p:nvPr/>
        </p:nvSpPr>
        <p:spPr>
          <a:xfrm>
            <a:off x="1222672" y="628053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8"/>
          <p:cNvSpPr/>
          <p:nvPr/>
        </p:nvSpPr>
        <p:spPr>
          <a:xfrm rot="5400000">
            <a:off x="523974" y="5817186"/>
            <a:ext cx="700463" cy="361950"/>
          </a:xfrm>
          <a:custGeom>
            <a:avLst/>
            <a:gdLst/>
            <a:ahLst/>
            <a:cxnLst/>
            <a:rect l="l" t="t" r="r" b="b"/>
            <a:pathLst>
              <a:path w="737329" h="381000" extrusionOk="0">
                <a:moveTo>
                  <a:pt x="0" y="190500"/>
                </a:moveTo>
                <a:lnTo>
                  <a:pt x="194405" y="381000"/>
                </a:lnTo>
                <a:lnTo>
                  <a:pt x="194405" y="261938"/>
                </a:lnTo>
                <a:lnTo>
                  <a:pt x="737330" y="261938"/>
                </a:lnTo>
                <a:lnTo>
                  <a:pt x="737330" y="119063"/>
                </a:lnTo>
                <a:lnTo>
                  <a:pt x="194405" y="119063"/>
                </a:lnTo>
                <a:lnTo>
                  <a:pt x="194405" y="0"/>
                </a:lnTo>
                <a:close/>
              </a:path>
            </a:pathLst>
          </a:custGeom>
          <a:solidFill>
            <a:schemeClr val="accent1"/>
          </a:solidFill>
          <a:ln w="381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25" name="Picture 24">
            <a:extLst>
              <a:ext uri="{FF2B5EF4-FFF2-40B4-BE49-F238E27FC236}">
                <a16:creationId xmlns:a16="http://schemas.microsoft.com/office/drawing/2014/main" id="{D47A0CA6-A362-66B2-A3B5-869A6316309B}"/>
              </a:ext>
            </a:extLst>
          </p:cNvPr>
          <p:cNvPicPr>
            <a:picLocks noChangeAspect="1"/>
          </p:cNvPicPr>
          <p:nvPr userDrawn="1"/>
        </p:nvPicPr>
        <p:blipFill>
          <a:blip r:embed="rId2"/>
          <a:stretch>
            <a:fillRect/>
          </a:stretch>
        </p:blipFill>
        <p:spPr>
          <a:xfrm>
            <a:off x="13313" y="4597881"/>
            <a:ext cx="342900" cy="225742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75"/>
        <p:cNvGrpSpPr/>
        <p:nvPr/>
      </p:nvGrpSpPr>
      <p:grpSpPr>
        <a:xfrm>
          <a:off x="0" y="0"/>
          <a:ext cx="0" cy="0"/>
          <a:chOff x="0" y="0"/>
          <a:chExt cx="0" cy="0"/>
        </a:xfrm>
      </p:grpSpPr>
      <p:sp>
        <p:nvSpPr>
          <p:cNvPr id="176" name="Google Shape;176;p9"/>
          <p:cNvSpPr/>
          <p:nvPr/>
        </p:nvSpPr>
        <p:spPr>
          <a:xfrm>
            <a:off x="532142" y="313967"/>
            <a:ext cx="11129963" cy="6234589"/>
          </a:xfrm>
          <a:custGeom>
            <a:avLst/>
            <a:gdLst/>
            <a:ahLst/>
            <a:cxnLst/>
            <a:rect l="l" t="t" r="r" b="b"/>
            <a:pathLst>
              <a:path w="11715750" h="6562725" extrusionOk="0">
                <a:moveTo>
                  <a:pt x="0" y="0"/>
                </a:moveTo>
                <a:lnTo>
                  <a:pt x="11715750" y="0"/>
                </a:lnTo>
                <a:lnTo>
                  <a:pt x="11715750" y="6562725"/>
                </a:lnTo>
                <a:lnTo>
                  <a:pt x="0" y="6562725"/>
                </a:lnTo>
                <a:close/>
              </a:path>
            </a:pathLst>
          </a:custGeom>
          <a:solidFill>
            <a:srgbClr val="FFFFFF"/>
          </a:solidFill>
          <a:ln w="38100" cap="flat" cmpd="sng">
            <a:solidFill>
              <a:schemeClr val="accent4"/>
            </a:solidFill>
            <a:prstDash val="solid"/>
            <a:miter lim="8000"/>
            <a:headEnd type="none" w="sm" len="sm"/>
            <a:tailEnd type="none" w="sm" len="sm"/>
          </a:ln>
          <a:effectLst>
            <a:outerShdw blurRad="127000" sx="102000" sy="102000" algn="ctr" rotWithShape="0">
              <a:srgbClr val="000000">
                <a:alpha val="2471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9"/>
          <p:cNvSpPr/>
          <p:nvPr/>
        </p:nvSpPr>
        <p:spPr>
          <a:xfrm>
            <a:off x="529877" y="309440"/>
            <a:ext cx="11129963" cy="538400"/>
          </a:xfrm>
          <a:custGeom>
            <a:avLst/>
            <a:gdLst/>
            <a:ahLst/>
            <a:cxnLst/>
            <a:rect l="l" t="t" r="r" b="b"/>
            <a:pathLst>
              <a:path w="11715750" h="566737" extrusionOk="0">
                <a:moveTo>
                  <a:pt x="0" y="0"/>
                </a:moveTo>
                <a:lnTo>
                  <a:pt x="11715750" y="0"/>
                </a:lnTo>
                <a:lnTo>
                  <a:pt x="11715750" y="566738"/>
                </a:lnTo>
                <a:lnTo>
                  <a:pt x="0" y="566738"/>
                </a:lnTo>
                <a:close/>
              </a:path>
            </a:pathLst>
          </a:custGeom>
          <a:solidFill>
            <a:srgbClr val="FFFFFF"/>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9"/>
          <p:cNvSpPr/>
          <p:nvPr/>
        </p:nvSpPr>
        <p:spPr>
          <a:xfrm>
            <a:off x="10202260" y="5968129"/>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9"/>
          <p:cNvSpPr/>
          <p:nvPr/>
        </p:nvSpPr>
        <p:spPr>
          <a:xfrm>
            <a:off x="10686588" y="5968129"/>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9"/>
          <p:cNvSpPr/>
          <p:nvPr/>
        </p:nvSpPr>
        <p:spPr>
          <a:xfrm>
            <a:off x="11170917" y="5968129"/>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9"/>
          <p:cNvSpPr/>
          <p:nvPr/>
        </p:nvSpPr>
        <p:spPr>
          <a:xfrm>
            <a:off x="706677" y="1125281"/>
            <a:ext cx="375070" cy="375070"/>
          </a:xfrm>
          <a:custGeom>
            <a:avLst/>
            <a:gdLst/>
            <a:ahLst/>
            <a:cxnLst/>
            <a:rect l="l" t="t" r="r" b="b"/>
            <a:pathLst>
              <a:path w="394811" h="394811" extrusionOk="0">
                <a:moveTo>
                  <a:pt x="394811" y="96583"/>
                </a:moveTo>
                <a:lnTo>
                  <a:pt x="298228" y="0"/>
                </a:lnTo>
                <a:lnTo>
                  <a:pt x="197453" y="100775"/>
                </a:lnTo>
                <a:lnTo>
                  <a:pt x="96679" y="0"/>
                </a:lnTo>
                <a:lnTo>
                  <a:pt x="0" y="96583"/>
                </a:lnTo>
                <a:lnTo>
                  <a:pt x="100870" y="197358"/>
                </a:lnTo>
                <a:lnTo>
                  <a:pt x="0" y="298133"/>
                </a:lnTo>
                <a:lnTo>
                  <a:pt x="96679" y="394811"/>
                </a:lnTo>
                <a:lnTo>
                  <a:pt x="197453" y="293942"/>
                </a:lnTo>
                <a:lnTo>
                  <a:pt x="298228" y="394811"/>
                </a:lnTo>
                <a:lnTo>
                  <a:pt x="394811" y="298133"/>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9"/>
          <p:cNvSpPr/>
          <p:nvPr/>
        </p:nvSpPr>
        <p:spPr>
          <a:xfrm>
            <a:off x="10971915" y="1005173"/>
            <a:ext cx="434340" cy="615315"/>
          </a:xfrm>
          <a:custGeom>
            <a:avLst/>
            <a:gdLst/>
            <a:ahLst/>
            <a:cxnLst/>
            <a:rect l="l" t="t" r="r" b="b"/>
            <a:pathLst>
              <a:path w="457200" h="647700" extrusionOk="0">
                <a:moveTo>
                  <a:pt x="0" y="0"/>
                </a:moveTo>
                <a:lnTo>
                  <a:pt x="47625" y="542925"/>
                </a:lnTo>
                <a:lnTo>
                  <a:pt x="190500" y="400050"/>
                </a:lnTo>
                <a:lnTo>
                  <a:pt x="323850" y="647700"/>
                </a:lnTo>
                <a:lnTo>
                  <a:pt x="428625" y="571500"/>
                </a:lnTo>
                <a:lnTo>
                  <a:pt x="257175" y="342900"/>
                </a:lnTo>
                <a:lnTo>
                  <a:pt x="457200" y="295275"/>
                </a:lnTo>
                <a:close/>
              </a:path>
            </a:pathLst>
          </a:custGeom>
          <a:solidFill>
            <a:schemeClr val="accent2"/>
          </a:solidFill>
          <a:ln w="381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83" name="Google Shape;183;p9"/>
          <p:cNvSpPr/>
          <p:nvPr/>
        </p:nvSpPr>
        <p:spPr>
          <a:xfrm>
            <a:off x="794675" y="485971"/>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4958"/>
                  <a:pt x="44958" y="0"/>
                  <a:pt x="100013" y="0"/>
                </a:cubicBezTo>
                <a:lnTo>
                  <a:pt x="100013" y="0"/>
                </a:lnTo>
                <a:cubicBezTo>
                  <a:pt x="155067" y="0"/>
                  <a:pt x="200025" y="44958"/>
                  <a:pt x="200025" y="100013"/>
                </a:cubicBezTo>
                <a:lnTo>
                  <a:pt x="200025" y="100013"/>
                </a:lnTo>
                <a:cubicBezTo>
                  <a:pt x="200025" y="155067"/>
                  <a:pt x="155067" y="200025"/>
                  <a:pt x="100013" y="200025"/>
                </a:cubicBezTo>
                <a:close/>
              </a:path>
            </a:pathLst>
          </a:custGeom>
          <a:solidFill>
            <a:schemeClr val="accent1"/>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9"/>
          <p:cNvSpPr/>
          <p:nvPr/>
        </p:nvSpPr>
        <p:spPr>
          <a:xfrm>
            <a:off x="1165842" y="485971"/>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5053"/>
                  <a:pt x="44958" y="0"/>
                  <a:pt x="100013" y="0"/>
                </a:cubicBezTo>
                <a:lnTo>
                  <a:pt x="100013" y="0"/>
                </a:lnTo>
                <a:cubicBezTo>
                  <a:pt x="154972" y="0"/>
                  <a:pt x="200025" y="44958"/>
                  <a:pt x="200025" y="100013"/>
                </a:cubicBezTo>
                <a:lnTo>
                  <a:pt x="200025" y="100013"/>
                </a:lnTo>
                <a:cubicBezTo>
                  <a:pt x="200025" y="155067"/>
                  <a:pt x="155067" y="200025"/>
                  <a:pt x="100013" y="200025"/>
                </a:cubicBezTo>
                <a:close/>
              </a:path>
            </a:pathLst>
          </a:custGeom>
          <a:solidFill>
            <a:schemeClr val="accent2"/>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9"/>
          <p:cNvSpPr/>
          <p:nvPr/>
        </p:nvSpPr>
        <p:spPr>
          <a:xfrm>
            <a:off x="1546063" y="485971"/>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5053"/>
                  <a:pt x="44958" y="0"/>
                  <a:pt x="100013" y="0"/>
                </a:cubicBezTo>
                <a:lnTo>
                  <a:pt x="100013" y="0"/>
                </a:lnTo>
                <a:cubicBezTo>
                  <a:pt x="154972" y="0"/>
                  <a:pt x="200025" y="44958"/>
                  <a:pt x="200025" y="100013"/>
                </a:cubicBezTo>
                <a:lnTo>
                  <a:pt x="200025" y="100013"/>
                </a:lnTo>
                <a:cubicBezTo>
                  <a:pt x="200025" y="155067"/>
                  <a:pt x="155067" y="200025"/>
                  <a:pt x="100013" y="200025"/>
                </a:cubicBezTo>
                <a:close/>
              </a:path>
            </a:pathLst>
          </a:custGeom>
          <a:solidFill>
            <a:schemeClr val="accent1"/>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9"/>
          <p:cNvSpPr/>
          <p:nvPr/>
        </p:nvSpPr>
        <p:spPr>
          <a:xfrm>
            <a:off x="706677" y="1666956"/>
            <a:ext cx="375070" cy="375070"/>
          </a:xfrm>
          <a:custGeom>
            <a:avLst/>
            <a:gdLst/>
            <a:ahLst/>
            <a:cxnLst/>
            <a:rect l="l" t="t" r="r" b="b"/>
            <a:pathLst>
              <a:path w="394811" h="394811" extrusionOk="0">
                <a:moveTo>
                  <a:pt x="394811" y="96583"/>
                </a:moveTo>
                <a:lnTo>
                  <a:pt x="298228" y="0"/>
                </a:lnTo>
                <a:lnTo>
                  <a:pt x="197453" y="100775"/>
                </a:lnTo>
                <a:lnTo>
                  <a:pt x="96679" y="0"/>
                </a:lnTo>
                <a:lnTo>
                  <a:pt x="0" y="96583"/>
                </a:lnTo>
                <a:lnTo>
                  <a:pt x="100870" y="197358"/>
                </a:lnTo>
                <a:lnTo>
                  <a:pt x="0" y="298133"/>
                </a:lnTo>
                <a:lnTo>
                  <a:pt x="96679" y="394811"/>
                </a:lnTo>
                <a:lnTo>
                  <a:pt x="197453" y="293942"/>
                </a:lnTo>
                <a:lnTo>
                  <a:pt x="298228" y="394811"/>
                </a:lnTo>
                <a:lnTo>
                  <a:pt x="394811" y="298133"/>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9"/>
          <p:cNvSpPr/>
          <p:nvPr/>
        </p:nvSpPr>
        <p:spPr>
          <a:xfrm>
            <a:off x="706677" y="2208631"/>
            <a:ext cx="375070" cy="375070"/>
          </a:xfrm>
          <a:custGeom>
            <a:avLst/>
            <a:gdLst/>
            <a:ahLst/>
            <a:cxnLst/>
            <a:rect l="l" t="t" r="r" b="b"/>
            <a:pathLst>
              <a:path w="394811" h="394811" extrusionOk="0">
                <a:moveTo>
                  <a:pt x="394811" y="96583"/>
                </a:moveTo>
                <a:lnTo>
                  <a:pt x="298228" y="0"/>
                </a:lnTo>
                <a:lnTo>
                  <a:pt x="197453" y="100775"/>
                </a:lnTo>
                <a:lnTo>
                  <a:pt x="96679" y="0"/>
                </a:lnTo>
                <a:lnTo>
                  <a:pt x="0" y="96583"/>
                </a:lnTo>
                <a:lnTo>
                  <a:pt x="100870" y="197358"/>
                </a:lnTo>
                <a:lnTo>
                  <a:pt x="0" y="298133"/>
                </a:lnTo>
                <a:lnTo>
                  <a:pt x="96679" y="394811"/>
                </a:lnTo>
                <a:lnTo>
                  <a:pt x="197453" y="293942"/>
                </a:lnTo>
                <a:lnTo>
                  <a:pt x="298228" y="394811"/>
                </a:lnTo>
                <a:lnTo>
                  <a:pt x="394811" y="298133"/>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9"/>
          <p:cNvSpPr txBox="1">
            <a:spLocks noGrp="1"/>
          </p:cNvSpPr>
          <p:nvPr>
            <p:ph type="subTitle" idx="1"/>
          </p:nvPr>
        </p:nvSpPr>
        <p:spPr>
          <a:xfrm>
            <a:off x="1355875" y="2019975"/>
            <a:ext cx="96159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89" name="Google Shape;189;p9"/>
          <p:cNvSpPr txBox="1">
            <a:spLocks noGrp="1"/>
          </p:cNvSpPr>
          <p:nvPr>
            <p:ph type="title"/>
          </p:nvPr>
        </p:nvSpPr>
        <p:spPr>
          <a:xfrm>
            <a:off x="1355875" y="1198775"/>
            <a:ext cx="9615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90" name="Google Shape;190;p9"/>
          <p:cNvSpPr txBox="1">
            <a:spLocks noGrp="1"/>
          </p:cNvSpPr>
          <p:nvPr>
            <p:ph type="body" idx="2"/>
          </p:nvPr>
        </p:nvSpPr>
        <p:spPr>
          <a:xfrm>
            <a:off x="1355875" y="2680150"/>
            <a:ext cx="9615900" cy="3436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91" name="Google Shape;191;p9"/>
          <p:cNvSpPr/>
          <p:nvPr/>
        </p:nvSpPr>
        <p:spPr>
          <a:xfrm>
            <a:off x="2155119" y="628053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9"/>
          <p:cNvSpPr/>
          <p:nvPr/>
        </p:nvSpPr>
        <p:spPr>
          <a:xfrm>
            <a:off x="1928796" y="628053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9"/>
          <p:cNvSpPr/>
          <p:nvPr/>
        </p:nvSpPr>
        <p:spPr>
          <a:xfrm>
            <a:off x="1693422" y="628053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9"/>
          <p:cNvSpPr/>
          <p:nvPr/>
        </p:nvSpPr>
        <p:spPr>
          <a:xfrm>
            <a:off x="1458047" y="628053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9"/>
          <p:cNvSpPr/>
          <p:nvPr/>
        </p:nvSpPr>
        <p:spPr>
          <a:xfrm>
            <a:off x="1222672" y="628053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9"/>
          <p:cNvSpPr/>
          <p:nvPr/>
        </p:nvSpPr>
        <p:spPr>
          <a:xfrm rot="5400000">
            <a:off x="523974" y="5817186"/>
            <a:ext cx="700463" cy="361950"/>
          </a:xfrm>
          <a:custGeom>
            <a:avLst/>
            <a:gdLst/>
            <a:ahLst/>
            <a:cxnLst/>
            <a:rect l="l" t="t" r="r" b="b"/>
            <a:pathLst>
              <a:path w="737329" h="381000" extrusionOk="0">
                <a:moveTo>
                  <a:pt x="0" y="190500"/>
                </a:moveTo>
                <a:lnTo>
                  <a:pt x="194405" y="381000"/>
                </a:lnTo>
                <a:lnTo>
                  <a:pt x="194405" y="261938"/>
                </a:lnTo>
                <a:lnTo>
                  <a:pt x="737330" y="261938"/>
                </a:lnTo>
                <a:lnTo>
                  <a:pt x="737330" y="119063"/>
                </a:lnTo>
                <a:lnTo>
                  <a:pt x="194405" y="119063"/>
                </a:lnTo>
                <a:lnTo>
                  <a:pt x="194405" y="0"/>
                </a:lnTo>
                <a:close/>
              </a:path>
            </a:pathLst>
          </a:custGeom>
          <a:solidFill>
            <a:schemeClr val="accent1"/>
          </a:solidFill>
          <a:ln w="381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23" name="Picture 22">
            <a:extLst>
              <a:ext uri="{FF2B5EF4-FFF2-40B4-BE49-F238E27FC236}">
                <a16:creationId xmlns:a16="http://schemas.microsoft.com/office/drawing/2014/main" id="{E8DEDBB6-34B5-71A0-3724-4224DBDFB4E4}"/>
              </a:ext>
            </a:extLst>
          </p:cNvPr>
          <p:cNvPicPr>
            <a:picLocks noChangeAspect="1"/>
          </p:cNvPicPr>
          <p:nvPr userDrawn="1"/>
        </p:nvPicPr>
        <p:blipFill>
          <a:blip r:embed="rId2"/>
          <a:stretch>
            <a:fillRect/>
          </a:stretch>
        </p:blipFill>
        <p:spPr>
          <a:xfrm>
            <a:off x="13313" y="4597881"/>
            <a:ext cx="342900" cy="225742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462"/>
        <p:cNvGrpSpPr/>
        <p:nvPr/>
      </p:nvGrpSpPr>
      <p:grpSpPr>
        <a:xfrm>
          <a:off x="0" y="0"/>
          <a:ext cx="0" cy="0"/>
          <a:chOff x="0" y="0"/>
          <a:chExt cx="0" cy="0"/>
        </a:xfrm>
      </p:grpSpPr>
      <p:sp>
        <p:nvSpPr>
          <p:cNvPr id="463" name="Google Shape;463;p21"/>
          <p:cNvSpPr/>
          <p:nvPr/>
        </p:nvSpPr>
        <p:spPr>
          <a:xfrm>
            <a:off x="794675" y="409775"/>
            <a:ext cx="9760982" cy="5895094"/>
          </a:xfrm>
          <a:custGeom>
            <a:avLst/>
            <a:gdLst/>
            <a:ahLst/>
            <a:cxnLst/>
            <a:rect l="l" t="t" r="r" b="b"/>
            <a:pathLst>
              <a:path w="4362450" h="4943475" extrusionOk="0">
                <a:moveTo>
                  <a:pt x="0" y="0"/>
                </a:moveTo>
                <a:lnTo>
                  <a:pt x="4362450" y="0"/>
                </a:lnTo>
                <a:lnTo>
                  <a:pt x="4362450" y="4943475"/>
                </a:lnTo>
                <a:lnTo>
                  <a:pt x="0" y="4943475"/>
                </a:lnTo>
                <a:close/>
              </a:path>
            </a:pathLst>
          </a:custGeom>
          <a:solidFill>
            <a:schemeClr val="accent4"/>
          </a:solidFill>
          <a:ln w="38100" cap="flat" cmpd="sng">
            <a:solidFill>
              <a:schemeClr val="accent4"/>
            </a:solidFill>
            <a:prstDash val="solid"/>
            <a:miter lim="8000"/>
            <a:headEnd type="none" w="sm" len="sm"/>
            <a:tailEnd type="none" w="sm" len="sm"/>
          </a:ln>
          <a:effectLst>
            <a:outerShdw blurRad="127000" sx="102000" sy="102000" algn="ctr" rotWithShape="0">
              <a:srgbClr val="000000">
                <a:alpha val="2471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464" name="Google Shape;464;p21"/>
          <p:cNvSpPr/>
          <p:nvPr/>
        </p:nvSpPr>
        <p:spPr>
          <a:xfrm>
            <a:off x="531875" y="313975"/>
            <a:ext cx="9841230" cy="5775198"/>
          </a:xfrm>
          <a:custGeom>
            <a:avLst/>
            <a:gdLst/>
            <a:ahLst/>
            <a:cxnLst/>
            <a:rect l="l" t="t" r="r" b="b"/>
            <a:pathLst>
              <a:path w="11715750" h="6562725" extrusionOk="0">
                <a:moveTo>
                  <a:pt x="0" y="0"/>
                </a:moveTo>
                <a:lnTo>
                  <a:pt x="11715750" y="0"/>
                </a:lnTo>
                <a:lnTo>
                  <a:pt x="11715750" y="6562725"/>
                </a:lnTo>
                <a:lnTo>
                  <a:pt x="0" y="6562725"/>
                </a:lnTo>
                <a:close/>
              </a:path>
            </a:pathLst>
          </a:custGeom>
          <a:solidFill>
            <a:srgbClr val="FFFFFF"/>
          </a:solidFill>
          <a:ln w="38100" cap="flat" cmpd="sng">
            <a:solidFill>
              <a:schemeClr val="accent4"/>
            </a:solidFill>
            <a:prstDash val="solid"/>
            <a:miter lim="8000"/>
            <a:headEnd type="none" w="sm" len="sm"/>
            <a:tailEnd type="none" w="sm" len="sm"/>
          </a:ln>
          <a:effectLst>
            <a:outerShdw blurRad="127000" sx="102000" sy="102000" algn="ctr" rotWithShape="0">
              <a:srgbClr val="000000">
                <a:alpha val="2471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21"/>
          <p:cNvSpPr/>
          <p:nvPr/>
        </p:nvSpPr>
        <p:spPr>
          <a:xfrm>
            <a:off x="529875" y="309450"/>
            <a:ext cx="9841230" cy="538400"/>
          </a:xfrm>
          <a:custGeom>
            <a:avLst/>
            <a:gdLst/>
            <a:ahLst/>
            <a:cxnLst/>
            <a:rect l="l" t="t" r="r" b="b"/>
            <a:pathLst>
              <a:path w="11715750" h="566737" extrusionOk="0">
                <a:moveTo>
                  <a:pt x="0" y="0"/>
                </a:moveTo>
                <a:lnTo>
                  <a:pt x="11715750" y="0"/>
                </a:lnTo>
                <a:lnTo>
                  <a:pt x="11715750" y="566738"/>
                </a:lnTo>
                <a:lnTo>
                  <a:pt x="0" y="566738"/>
                </a:lnTo>
                <a:close/>
              </a:path>
            </a:pathLst>
          </a:custGeom>
          <a:solidFill>
            <a:srgbClr val="FFFFFF"/>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21"/>
          <p:cNvSpPr/>
          <p:nvPr/>
        </p:nvSpPr>
        <p:spPr>
          <a:xfrm rot="-5400000">
            <a:off x="11581564" y="6196332"/>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21"/>
          <p:cNvSpPr/>
          <p:nvPr/>
        </p:nvSpPr>
        <p:spPr>
          <a:xfrm rot="-5400000">
            <a:off x="11581564" y="5712004"/>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21"/>
          <p:cNvSpPr/>
          <p:nvPr/>
        </p:nvSpPr>
        <p:spPr>
          <a:xfrm rot="-5400000">
            <a:off x="11581564" y="5227675"/>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21"/>
          <p:cNvSpPr/>
          <p:nvPr/>
        </p:nvSpPr>
        <p:spPr>
          <a:xfrm>
            <a:off x="706677" y="1125281"/>
            <a:ext cx="375070" cy="375070"/>
          </a:xfrm>
          <a:custGeom>
            <a:avLst/>
            <a:gdLst/>
            <a:ahLst/>
            <a:cxnLst/>
            <a:rect l="l" t="t" r="r" b="b"/>
            <a:pathLst>
              <a:path w="394811" h="394811" extrusionOk="0">
                <a:moveTo>
                  <a:pt x="394811" y="96583"/>
                </a:moveTo>
                <a:lnTo>
                  <a:pt x="298228" y="0"/>
                </a:lnTo>
                <a:lnTo>
                  <a:pt x="197453" y="100775"/>
                </a:lnTo>
                <a:lnTo>
                  <a:pt x="96679" y="0"/>
                </a:lnTo>
                <a:lnTo>
                  <a:pt x="0" y="96583"/>
                </a:lnTo>
                <a:lnTo>
                  <a:pt x="100870" y="197358"/>
                </a:lnTo>
                <a:lnTo>
                  <a:pt x="0" y="298133"/>
                </a:lnTo>
                <a:lnTo>
                  <a:pt x="96679" y="394811"/>
                </a:lnTo>
                <a:lnTo>
                  <a:pt x="197453" y="293942"/>
                </a:lnTo>
                <a:lnTo>
                  <a:pt x="298228" y="394811"/>
                </a:lnTo>
                <a:lnTo>
                  <a:pt x="394811" y="298133"/>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21"/>
          <p:cNvSpPr/>
          <p:nvPr/>
        </p:nvSpPr>
        <p:spPr>
          <a:xfrm>
            <a:off x="9683165" y="5342573"/>
            <a:ext cx="434340" cy="615315"/>
          </a:xfrm>
          <a:custGeom>
            <a:avLst/>
            <a:gdLst/>
            <a:ahLst/>
            <a:cxnLst/>
            <a:rect l="l" t="t" r="r" b="b"/>
            <a:pathLst>
              <a:path w="457200" h="647700" extrusionOk="0">
                <a:moveTo>
                  <a:pt x="0" y="0"/>
                </a:moveTo>
                <a:lnTo>
                  <a:pt x="47625" y="542925"/>
                </a:lnTo>
                <a:lnTo>
                  <a:pt x="190500" y="400050"/>
                </a:lnTo>
                <a:lnTo>
                  <a:pt x="323850" y="647700"/>
                </a:lnTo>
                <a:lnTo>
                  <a:pt x="428625" y="571500"/>
                </a:lnTo>
                <a:lnTo>
                  <a:pt x="257175" y="342900"/>
                </a:lnTo>
                <a:lnTo>
                  <a:pt x="457200" y="295275"/>
                </a:lnTo>
                <a:close/>
              </a:path>
            </a:pathLst>
          </a:custGeom>
          <a:solidFill>
            <a:schemeClr val="accent3"/>
          </a:solidFill>
          <a:ln w="381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471" name="Google Shape;471;p21"/>
          <p:cNvSpPr/>
          <p:nvPr/>
        </p:nvSpPr>
        <p:spPr>
          <a:xfrm>
            <a:off x="794675" y="485971"/>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4958"/>
                  <a:pt x="44958" y="0"/>
                  <a:pt x="100013" y="0"/>
                </a:cubicBezTo>
                <a:lnTo>
                  <a:pt x="100013" y="0"/>
                </a:lnTo>
                <a:cubicBezTo>
                  <a:pt x="155067" y="0"/>
                  <a:pt x="200025" y="44958"/>
                  <a:pt x="200025" y="100013"/>
                </a:cubicBezTo>
                <a:lnTo>
                  <a:pt x="200025" y="100013"/>
                </a:lnTo>
                <a:cubicBezTo>
                  <a:pt x="200025" y="155067"/>
                  <a:pt x="155067" y="200025"/>
                  <a:pt x="100013" y="200025"/>
                </a:cubicBezTo>
                <a:close/>
              </a:path>
            </a:pathLst>
          </a:custGeom>
          <a:solidFill>
            <a:schemeClr val="accent1"/>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21"/>
          <p:cNvSpPr/>
          <p:nvPr/>
        </p:nvSpPr>
        <p:spPr>
          <a:xfrm>
            <a:off x="1165842" y="485971"/>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5053"/>
                  <a:pt x="44958" y="0"/>
                  <a:pt x="100013" y="0"/>
                </a:cubicBezTo>
                <a:lnTo>
                  <a:pt x="100013" y="0"/>
                </a:lnTo>
                <a:cubicBezTo>
                  <a:pt x="154972" y="0"/>
                  <a:pt x="200025" y="44958"/>
                  <a:pt x="200025" y="100013"/>
                </a:cubicBezTo>
                <a:lnTo>
                  <a:pt x="200025" y="100013"/>
                </a:lnTo>
                <a:cubicBezTo>
                  <a:pt x="200025" y="155067"/>
                  <a:pt x="155067" y="200025"/>
                  <a:pt x="100013" y="200025"/>
                </a:cubicBezTo>
                <a:close/>
              </a:path>
            </a:pathLst>
          </a:custGeom>
          <a:solidFill>
            <a:schemeClr val="accent2"/>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21"/>
          <p:cNvSpPr/>
          <p:nvPr/>
        </p:nvSpPr>
        <p:spPr>
          <a:xfrm>
            <a:off x="1546063" y="485971"/>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5053"/>
                  <a:pt x="44958" y="0"/>
                  <a:pt x="100013" y="0"/>
                </a:cubicBezTo>
                <a:lnTo>
                  <a:pt x="100013" y="0"/>
                </a:lnTo>
                <a:cubicBezTo>
                  <a:pt x="154972" y="0"/>
                  <a:pt x="200025" y="44958"/>
                  <a:pt x="200025" y="100013"/>
                </a:cubicBezTo>
                <a:lnTo>
                  <a:pt x="200025" y="100013"/>
                </a:lnTo>
                <a:cubicBezTo>
                  <a:pt x="200025" y="155067"/>
                  <a:pt x="155067" y="200025"/>
                  <a:pt x="100013" y="200025"/>
                </a:cubicBezTo>
                <a:close/>
              </a:path>
            </a:pathLst>
          </a:custGeom>
          <a:solidFill>
            <a:schemeClr val="accent1"/>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21"/>
          <p:cNvSpPr/>
          <p:nvPr/>
        </p:nvSpPr>
        <p:spPr>
          <a:xfrm>
            <a:off x="706677" y="1666956"/>
            <a:ext cx="375070" cy="375070"/>
          </a:xfrm>
          <a:custGeom>
            <a:avLst/>
            <a:gdLst/>
            <a:ahLst/>
            <a:cxnLst/>
            <a:rect l="l" t="t" r="r" b="b"/>
            <a:pathLst>
              <a:path w="394811" h="394811" extrusionOk="0">
                <a:moveTo>
                  <a:pt x="394811" y="96583"/>
                </a:moveTo>
                <a:lnTo>
                  <a:pt x="298228" y="0"/>
                </a:lnTo>
                <a:lnTo>
                  <a:pt x="197453" y="100775"/>
                </a:lnTo>
                <a:lnTo>
                  <a:pt x="96679" y="0"/>
                </a:lnTo>
                <a:lnTo>
                  <a:pt x="0" y="96583"/>
                </a:lnTo>
                <a:lnTo>
                  <a:pt x="100870" y="197358"/>
                </a:lnTo>
                <a:lnTo>
                  <a:pt x="0" y="298133"/>
                </a:lnTo>
                <a:lnTo>
                  <a:pt x="96679" y="394811"/>
                </a:lnTo>
                <a:lnTo>
                  <a:pt x="197453" y="293942"/>
                </a:lnTo>
                <a:lnTo>
                  <a:pt x="298228" y="394811"/>
                </a:lnTo>
                <a:lnTo>
                  <a:pt x="394811" y="298133"/>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21"/>
          <p:cNvSpPr/>
          <p:nvPr/>
        </p:nvSpPr>
        <p:spPr>
          <a:xfrm>
            <a:off x="706677" y="2208631"/>
            <a:ext cx="375070" cy="375070"/>
          </a:xfrm>
          <a:custGeom>
            <a:avLst/>
            <a:gdLst/>
            <a:ahLst/>
            <a:cxnLst/>
            <a:rect l="l" t="t" r="r" b="b"/>
            <a:pathLst>
              <a:path w="394811" h="394811" extrusionOk="0">
                <a:moveTo>
                  <a:pt x="394811" y="96583"/>
                </a:moveTo>
                <a:lnTo>
                  <a:pt x="298228" y="0"/>
                </a:lnTo>
                <a:lnTo>
                  <a:pt x="197453" y="100775"/>
                </a:lnTo>
                <a:lnTo>
                  <a:pt x="96679" y="0"/>
                </a:lnTo>
                <a:lnTo>
                  <a:pt x="0" y="96583"/>
                </a:lnTo>
                <a:lnTo>
                  <a:pt x="100870" y="197358"/>
                </a:lnTo>
                <a:lnTo>
                  <a:pt x="0" y="298133"/>
                </a:lnTo>
                <a:lnTo>
                  <a:pt x="96679" y="394811"/>
                </a:lnTo>
                <a:lnTo>
                  <a:pt x="197453" y="293942"/>
                </a:lnTo>
                <a:lnTo>
                  <a:pt x="298228" y="394811"/>
                </a:lnTo>
                <a:lnTo>
                  <a:pt x="394811" y="298133"/>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21"/>
          <p:cNvSpPr/>
          <p:nvPr/>
        </p:nvSpPr>
        <p:spPr>
          <a:xfrm>
            <a:off x="11735165" y="181878"/>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21"/>
          <p:cNvSpPr/>
          <p:nvPr/>
        </p:nvSpPr>
        <p:spPr>
          <a:xfrm>
            <a:off x="11735165" y="426306"/>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5"/>
                </a:lnTo>
                <a:lnTo>
                  <a:pt x="27432" y="44005"/>
                </a:lnTo>
                <a:lnTo>
                  <a:pt x="27432" y="71438"/>
                </a:lnTo>
                <a:lnTo>
                  <a:pt x="44005" y="71438"/>
                </a:lnTo>
                <a:lnTo>
                  <a:pt x="44005" y="44005"/>
                </a:lnTo>
                <a:lnTo>
                  <a:pt x="71438" y="44005"/>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21"/>
          <p:cNvSpPr/>
          <p:nvPr/>
        </p:nvSpPr>
        <p:spPr>
          <a:xfrm>
            <a:off x="11735165" y="670733"/>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5"/>
                </a:lnTo>
                <a:lnTo>
                  <a:pt x="27432" y="44005"/>
                </a:lnTo>
                <a:lnTo>
                  <a:pt x="27432" y="71438"/>
                </a:lnTo>
                <a:lnTo>
                  <a:pt x="44005" y="71438"/>
                </a:lnTo>
                <a:lnTo>
                  <a:pt x="44005" y="44005"/>
                </a:lnTo>
                <a:lnTo>
                  <a:pt x="71438" y="44005"/>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21"/>
          <p:cNvSpPr/>
          <p:nvPr/>
        </p:nvSpPr>
        <p:spPr>
          <a:xfrm>
            <a:off x="11735165" y="91516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5"/>
                </a:lnTo>
                <a:lnTo>
                  <a:pt x="27432" y="44005"/>
                </a:lnTo>
                <a:lnTo>
                  <a:pt x="27432" y="71438"/>
                </a:lnTo>
                <a:lnTo>
                  <a:pt x="44005" y="71438"/>
                </a:lnTo>
                <a:lnTo>
                  <a:pt x="44005" y="44005"/>
                </a:lnTo>
                <a:lnTo>
                  <a:pt x="71438" y="44005"/>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21"/>
          <p:cNvSpPr txBox="1">
            <a:spLocks noGrp="1"/>
          </p:cNvSpPr>
          <p:nvPr>
            <p:ph type="subTitle" idx="1"/>
          </p:nvPr>
        </p:nvSpPr>
        <p:spPr>
          <a:xfrm>
            <a:off x="2854000" y="2945800"/>
            <a:ext cx="55815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lvl1pPr>
            <a:lvl2pPr lvl="1" algn="ctr" rtl="0">
              <a:spcBef>
                <a:spcPts val="2100"/>
              </a:spcBef>
              <a:spcAft>
                <a:spcPts val="0"/>
              </a:spcAft>
              <a:buSzPts val="2100"/>
              <a:buNone/>
              <a:defRPr sz="2100" b="1"/>
            </a:lvl2pPr>
            <a:lvl3pPr lvl="2" algn="ctr" rtl="0">
              <a:spcBef>
                <a:spcPts val="2100"/>
              </a:spcBef>
              <a:spcAft>
                <a:spcPts val="0"/>
              </a:spcAft>
              <a:buSzPts val="2100"/>
              <a:buNone/>
              <a:defRPr sz="2100" b="1"/>
            </a:lvl3pPr>
            <a:lvl4pPr lvl="3" algn="ctr" rtl="0">
              <a:spcBef>
                <a:spcPts val="2100"/>
              </a:spcBef>
              <a:spcAft>
                <a:spcPts val="0"/>
              </a:spcAft>
              <a:buSzPts val="2100"/>
              <a:buNone/>
              <a:defRPr sz="2100" b="1"/>
            </a:lvl4pPr>
            <a:lvl5pPr lvl="4" algn="ctr" rtl="0">
              <a:spcBef>
                <a:spcPts val="2100"/>
              </a:spcBef>
              <a:spcAft>
                <a:spcPts val="0"/>
              </a:spcAft>
              <a:buSzPts val="2100"/>
              <a:buNone/>
              <a:defRPr sz="2100" b="1"/>
            </a:lvl5pPr>
            <a:lvl6pPr lvl="5" algn="ctr" rtl="0">
              <a:spcBef>
                <a:spcPts val="2100"/>
              </a:spcBef>
              <a:spcAft>
                <a:spcPts val="0"/>
              </a:spcAft>
              <a:buSzPts val="2100"/>
              <a:buNone/>
              <a:defRPr sz="2100" b="1"/>
            </a:lvl6pPr>
            <a:lvl7pPr lvl="6" algn="ctr" rtl="0">
              <a:spcBef>
                <a:spcPts val="2100"/>
              </a:spcBef>
              <a:spcAft>
                <a:spcPts val="0"/>
              </a:spcAft>
              <a:buSzPts val="2100"/>
              <a:buNone/>
              <a:defRPr sz="2100" b="1"/>
            </a:lvl7pPr>
            <a:lvl8pPr lvl="7" algn="ctr" rtl="0">
              <a:spcBef>
                <a:spcPts val="2100"/>
              </a:spcBef>
              <a:spcAft>
                <a:spcPts val="0"/>
              </a:spcAft>
              <a:buSzPts val="2100"/>
              <a:buNone/>
              <a:defRPr sz="2100" b="1"/>
            </a:lvl8pPr>
            <a:lvl9pPr lvl="8" algn="ctr" rtl="0">
              <a:spcBef>
                <a:spcPts val="2100"/>
              </a:spcBef>
              <a:spcAft>
                <a:spcPts val="2100"/>
              </a:spcAft>
              <a:buSzPts val="2100"/>
              <a:buNone/>
              <a:defRPr sz="2100" b="1"/>
            </a:lvl9pPr>
          </a:lstStyle>
          <a:p>
            <a:endParaRPr/>
          </a:p>
        </p:txBody>
      </p:sp>
      <p:sp>
        <p:nvSpPr>
          <p:cNvPr id="481" name="Google Shape;481;p21"/>
          <p:cNvSpPr txBox="1">
            <a:spLocks noGrp="1"/>
          </p:cNvSpPr>
          <p:nvPr>
            <p:ph type="title"/>
          </p:nvPr>
        </p:nvSpPr>
        <p:spPr>
          <a:xfrm>
            <a:off x="2854000" y="1403350"/>
            <a:ext cx="55815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7000"/>
              <a:buFont typeface="Aldrich"/>
              <a:buNone/>
              <a:defRPr sz="7000"/>
            </a:lvl1pPr>
            <a:lvl2pPr lvl="1"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482" name="Google Shape;482;p21"/>
          <p:cNvSpPr txBox="1">
            <a:spLocks noGrp="1"/>
          </p:cNvSpPr>
          <p:nvPr>
            <p:ph type="body" idx="2"/>
          </p:nvPr>
        </p:nvSpPr>
        <p:spPr>
          <a:xfrm>
            <a:off x="2854050" y="3810600"/>
            <a:ext cx="5581500" cy="1341600"/>
          </a:xfrm>
          <a:prstGeom prst="rect">
            <a:avLst/>
          </a:prstGeom>
        </p:spPr>
        <p:txBody>
          <a:bodyPr spcFirstLastPara="1" wrap="square" lIns="121900" tIns="121900" rIns="121900" bIns="121900" anchor="t" anchorCtr="0">
            <a:noAutofit/>
          </a:bodyPr>
          <a:lstStyle>
            <a:lvl1pPr marL="457200" lvl="0" indent="-349250" algn="ctr">
              <a:lnSpc>
                <a:spcPct val="100000"/>
              </a:lnSpc>
              <a:spcBef>
                <a:spcPts val="0"/>
              </a:spcBef>
              <a:spcAft>
                <a:spcPts val="0"/>
              </a:spcAft>
              <a:buSzPts val="1900"/>
              <a:buChar char="●"/>
              <a:defRPr/>
            </a:lvl1pPr>
            <a:lvl2pPr marL="914400" lvl="1" indent="-349250" algn="ctr">
              <a:lnSpc>
                <a:spcPct val="100000"/>
              </a:lnSpc>
              <a:spcBef>
                <a:spcPts val="0"/>
              </a:spcBef>
              <a:spcAft>
                <a:spcPts val="0"/>
              </a:spcAft>
              <a:buSzPts val="1900"/>
              <a:buChar char="○"/>
              <a:defRPr/>
            </a:lvl2pPr>
            <a:lvl3pPr marL="1371600" lvl="2" indent="-349250" algn="ctr">
              <a:lnSpc>
                <a:spcPct val="100000"/>
              </a:lnSpc>
              <a:spcBef>
                <a:spcPts val="0"/>
              </a:spcBef>
              <a:spcAft>
                <a:spcPts val="0"/>
              </a:spcAft>
              <a:buSzPts val="1900"/>
              <a:buChar char="■"/>
              <a:defRPr/>
            </a:lvl3pPr>
            <a:lvl4pPr marL="1828800" lvl="3" indent="-349250" algn="ctr">
              <a:lnSpc>
                <a:spcPct val="100000"/>
              </a:lnSpc>
              <a:spcBef>
                <a:spcPts val="0"/>
              </a:spcBef>
              <a:spcAft>
                <a:spcPts val="0"/>
              </a:spcAft>
              <a:buSzPts val="1900"/>
              <a:buChar char="●"/>
              <a:defRPr/>
            </a:lvl4pPr>
            <a:lvl5pPr marL="2286000" lvl="4" indent="-349250" algn="ctr">
              <a:lnSpc>
                <a:spcPct val="100000"/>
              </a:lnSpc>
              <a:spcBef>
                <a:spcPts val="0"/>
              </a:spcBef>
              <a:spcAft>
                <a:spcPts val="0"/>
              </a:spcAft>
              <a:buSzPts val="1900"/>
              <a:buChar char="○"/>
              <a:defRPr/>
            </a:lvl5pPr>
            <a:lvl6pPr marL="2743200" lvl="5" indent="-349250" algn="ctr">
              <a:lnSpc>
                <a:spcPct val="100000"/>
              </a:lnSpc>
              <a:spcBef>
                <a:spcPts val="0"/>
              </a:spcBef>
              <a:spcAft>
                <a:spcPts val="0"/>
              </a:spcAft>
              <a:buSzPts val="1900"/>
              <a:buChar char="■"/>
              <a:defRPr/>
            </a:lvl6pPr>
            <a:lvl7pPr marL="3200400" lvl="6" indent="-349250" algn="ctr">
              <a:lnSpc>
                <a:spcPct val="100000"/>
              </a:lnSpc>
              <a:spcBef>
                <a:spcPts val="0"/>
              </a:spcBef>
              <a:spcAft>
                <a:spcPts val="0"/>
              </a:spcAft>
              <a:buSzPts val="1900"/>
              <a:buChar char="●"/>
              <a:defRPr/>
            </a:lvl7pPr>
            <a:lvl8pPr marL="3657600" lvl="7" indent="-349250" algn="ctr">
              <a:lnSpc>
                <a:spcPct val="100000"/>
              </a:lnSpc>
              <a:spcBef>
                <a:spcPts val="0"/>
              </a:spcBef>
              <a:spcAft>
                <a:spcPts val="0"/>
              </a:spcAft>
              <a:buSzPts val="1900"/>
              <a:buChar char="○"/>
              <a:defRPr/>
            </a:lvl8pPr>
            <a:lvl9pPr marL="4114800" lvl="8" indent="-349250" algn="ctr">
              <a:lnSpc>
                <a:spcPct val="100000"/>
              </a:lnSpc>
              <a:spcBef>
                <a:spcPts val="0"/>
              </a:spcBef>
              <a:spcAft>
                <a:spcPts val="0"/>
              </a:spcAft>
              <a:buSzPts val="19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lumMod val="40000"/>
            <a:lumOff val="60000"/>
          </a:scheme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Poppins ExtraBold"/>
              <a:buNone/>
              <a:defRPr sz="4000">
                <a:solidFill>
                  <a:schemeClr val="dk1"/>
                </a:solidFill>
                <a:latin typeface="Poppins ExtraBold"/>
                <a:ea typeface="Poppins ExtraBold"/>
                <a:cs typeface="Poppins ExtraBold"/>
                <a:sym typeface="Poppins ExtraBold"/>
              </a:defRPr>
            </a:lvl1pPr>
            <a:lvl2pPr lvl="1">
              <a:spcBef>
                <a:spcPts val="0"/>
              </a:spcBef>
              <a:spcAft>
                <a:spcPts val="0"/>
              </a:spcAft>
              <a:buClr>
                <a:schemeClr val="dk1"/>
              </a:buClr>
              <a:buSzPts val="4000"/>
              <a:buFont typeface="Poppins ExtraBold"/>
              <a:buNone/>
              <a:defRPr sz="4000">
                <a:solidFill>
                  <a:schemeClr val="dk1"/>
                </a:solidFill>
                <a:latin typeface="Poppins ExtraBold"/>
                <a:ea typeface="Poppins ExtraBold"/>
                <a:cs typeface="Poppins ExtraBold"/>
                <a:sym typeface="Poppins ExtraBold"/>
              </a:defRPr>
            </a:lvl2pPr>
            <a:lvl3pPr lvl="2">
              <a:spcBef>
                <a:spcPts val="0"/>
              </a:spcBef>
              <a:spcAft>
                <a:spcPts val="0"/>
              </a:spcAft>
              <a:buClr>
                <a:schemeClr val="dk1"/>
              </a:buClr>
              <a:buSzPts val="4000"/>
              <a:buFont typeface="Poppins ExtraBold"/>
              <a:buNone/>
              <a:defRPr sz="4000">
                <a:solidFill>
                  <a:schemeClr val="dk1"/>
                </a:solidFill>
                <a:latin typeface="Poppins ExtraBold"/>
                <a:ea typeface="Poppins ExtraBold"/>
                <a:cs typeface="Poppins ExtraBold"/>
                <a:sym typeface="Poppins ExtraBold"/>
              </a:defRPr>
            </a:lvl3pPr>
            <a:lvl4pPr lvl="3">
              <a:spcBef>
                <a:spcPts val="0"/>
              </a:spcBef>
              <a:spcAft>
                <a:spcPts val="0"/>
              </a:spcAft>
              <a:buClr>
                <a:schemeClr val="dk1"/>
              </a:buClr>
              <a:buSzPts val="4000"/>
              <a:buFont typeface="Poppins ExtraBold"/>
              <a:buNone/>
              <a:defRPr sz="4000">
                <a:solidFill>
                  <a:schemeClr val="dk1"/>
                </a:solidFill>
                <a:latin typeface="Poppins ExtraBold"/>
                <a:ea typeface="Poppins ExtraBold"/>
                <a:cs typeface="Poppins ExtraBold"/>
                <a:sym typeface="Poppins ExtraBold"/>
              </a:defRPr>
            </a:lvl4pPr>
            <a:lvl5pPr lvl="4">
              <a:spcBef>
                <a:spcPts val="0"/>
              </a:spcBef>
              <a:spcAft>
                <a:spcPts val="0"/>
              </a:spcAft>
              <a:buClr>
                <a:schemeClr val="dk1"/>
              </a:buClr>
              <a:buSzPts val="4000"/>
              <a:buFont typeface="Poppins ExtraBold"/>
              <a:buNone/>
              <a:defRPr sz="4000">
                <a:solidFill>
                  <a:schemeClr val="dk1"/>
                </a:solidFill>
                <a:latin typeface="Poppins ExtraBold"/>
                <a:ea typeface="Poppins ExtraBold"/>
                <a:cs typeface="Poppins ExtraBold"/>
                <a:sym typeface="Poppins ExtraBold"/>
              </a:defRPr>
            </a:lvl5pPr>
            <a:lvl6pPr lvl="5">
              <a:spcBef>
                <a:spcPts val="0"/>
              </a:spcBef>
              <a:spcAft>
                <a:spcPts val="0"/>
              </a:spcAft>
              <a:buClr>
                <a:schemeClr val="dk1"/>
              </a:buClr>
              <a:buSzPts val="4000"/>
              <a:buFont typeface="Poppins ExtraBold"/>
              <a:buNone/>
              <a:defRPr sz="4000">
                <a:solidFill>
                  <a:schemeClr val="dk1"/>
                </a:solidFill>
                <a:latin typeface="Poppins ExtraBold"/>
                <a:ea typeface="Poppins ExtraBold"/>
                <a:cs typeface="Poppins ExtraBold"/>
                <a:sym typeface="Poppins ExtraBold"/>
              </a:defRPr>
            </a:lvl6pPr>
            <a:lvl7pPr lvl="6">
              <a:spcBef>
                <a:spcPts val="0"/>
              </a:spcBef>
              <a:spcAft>
                <a:spcPts val="0"/>
              </a:spcAft>
              <a:buClr>
                <a:schemeClr val="dk1"/>
              </a:buClr>
              <a:buSzPts val="4000"/>
              <a:buFont typeface="Poppins ExtraBold"/>
              <a:buNone/>
              <a:defRPr sz="4000">
                <a:solidFill>
                  <a:schemeClr val="dk1"/>
                </a:solidFill>
                <a:latin typeface="Poppins ExtraBold"/>
                <a:ea typeface="Poppins ExtraBold"/>
                <a:cs typeface="Poppins ExtraBold"/>
                <a:sym typeface="Poppins ExtraBold"/>
              </a:defRPr>
            </a:lvl7pPr>
            <a:lvl8pPr lvl="7">
              <a:spcBef>
                <a:spcPts val="0"/>
              </a:spcBef>
              <a:spcAft>
                <a:spcPts val="0"/>
              </a:spcAft>
              <a:buClr>
                <a:schemeClr val="dk1"/>
              </a:buClr>
              <a:buSzPts val="4000"/>
              <a:buFont typeface="Poppins ExtraBold"/>
              <a:buNone/>
              <a:defRPr sz="4000">
                <a:solidFill>
                  <a:schemeClr val="dk1"/>
                </a:solidFill>
                <a:latin typeface="Poppins ExtraBold"/>
                <a:ea typeface="Poppins ExtraBold"/>
                <a:cs typeface="Poppins ExtraBold"/>
                <a:sym typeface="Poppins ExtraBold"/>
              </a:defRPr>
            </a:lvl8pPr>
            <a:lvl9pPr lvl="8">
              <a:spcBef>
                <a:spcPts val="0"/>
              </a:spcBef>
              <a:spcAft>
                <a:spcPts val="0"/>
              </a:spcAft>
              <a:buClr>
                <a:schemeClr val="dk1"/>
              </a:buClr>
              <a:buSzPts val="4000"/>
              <a:buFont typeface="Poppins ExtraBold"/>
              <a:buNone/>
              <a:defRPr sz="4000">
                <a:solidFill>
                  <a:schemeClr val="dk1"/>
                </a:solidFill>
                <a:latin typeface="Poppins ExtraBold"/>
                <a:ea typeface="Poppins ExtraBold"/>
                <a:cs typeface="Poppins ExtraBold"/>
                <a:sym typeface="Poppins ExtraBold"/>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Char char="●"/>
              <a:defRPr sz="19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arlow Condensed"/>
                <a:ea typeface="Barlow Condensed"/>
                <a:cs typeface="Barlow Condensed"/>
                <a:sym typeface="Barlow Condensed"/>
              </a:rPr>
              <a:t>SLIDESMANIA.COM</a:t>
            </a:r>
            <a:endParaRPr>
              <a:latin typeface="Barlow Condensed"/>
              <a:ea typeface="Barlow Condensed"/>
              <a:cs typeface="Barlow Condensed"/>
              <a:sym typeface="Barlow Condense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5" r:id="rId5"/>
    <p:sldLayoutId id="2147483667"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3.jpeg"/><Relationship Id="rId7" Type="http://schemas.openxmlformats.org/officeDocument/2006/relationships/diagramQuickStyle" Target="../diagrams/quickStyle2.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4.jpeg"/><Relationship Id="rId9" Type="http://schemas.microsoft.com/office/2007/relationships/diagramDrawing" Target="../diagrams/drawing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8" Type="http://schemas.openxmlformats.org/officeDocument/2006/relationships/diagramColors" Target="../diagrams/colors3.xml"/><Relationship Id="rId13" Type="http://schemas.openxmlformats.org/officeDocument/2006/relationships/diagramColors" Target="../diagrams/colors4.xml"/><Relationship Id="rId3" Type="http://schemas.openxmlformats.org/officeDocument/2006/relationships/image" Target="../media/image3.jpeg"/><Relationship Id="rId7" Type="http://schemas.openxmlformats.org/officeDocument/2006/relationships/diagramQuickStyle" Target="../diagrams/quickStyle3.xml"/><Relationship Id="rId12" Type="http://schemas.openxmlformats.org/officeDocument/2006/relationships/diagramQuickStyle" Target="../diagrams/quickStyle4.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Layout" Target="../diagrams/layout3.xml"/><Relationship Id="rId11" Type="http://schemas.openxmlformats.org/officeDocument/2006/relationships/diagramLayout" Target="../diagrams/layout4.xml"/><Relationship Id="rId5" Type="http://schemas.openxmlformats.org/officeDocument/2006/relationships/diagramData" Target="../diagrams/data3.xml"/><Relationship Id="rId10" Type="http://schemas.openxmlformats.org/officeDocument/2006/relationships/diagramData" Target="../diagrams/data4.xml"/><Relationship Id="rId4" Type="http://schemas.openxmlformats.org/officeDocument/2006/relationships/image" Target="../media/image5.png"/><Relationship Id="rId9" Type="http://schemas.microsoft.com/office/2007/relationships/diagramDrawing" Target="../diagrams/drawing3.xml"/><Relationship Id="rId14" Type="http://schemas.microsoft.com/office/2007/relationships/diagramDrawing" Target="../diagrams/drawing4.xml"/></Relationships>
</file>

<file path=ppt/slides/_rels/slide19.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3.jpeg"/><Relationship Id="rId7" Type="http://schemas.openxmlformats.org/officeDocument/2006/relationships/diagramQuickStyle" Target="../diagrams/quickStyle5.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5.png"/><Relationship Id="rId9" Type="http://schemas.microsoft.com/office/2007/relationships/diagramDrawing" Target="../diagrams/drawing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jpeg"/><Relationship Id="rId7" Type="http://schemas.openxmlformats.org/officeDocument/2006/relationships/diagramQuickStyle" Target="../diagrams/quickStyle1.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jpeg"/><Relationship Id="rId9" Type="http://schemas.microsoft.com/office/2007/relationships/diagramDrawing" Target="../diagrams/drawing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9" name="Rectangle 8">
            <a:extLst>
              <a:ext uri="{FF2B5EF4-FFF2-40B4-BE49-F238E27FC236}">
                <a16:creationId xmlns:a16="http://schemas.microsoft.com/office/drawing/2014/main" id="{232F0518-8123-C6C4-A1E2-BFC97A5F5BFE}"/>
              </a:ext>
            </a:extLst>
          </p:cNvPr>
          <p:cNvSpPr/>
          <p:nvPr/>
        </p:nvSpPr>
        <p:spPr>
          <a:xfrm flipV="1">
            <a:off x="590550" y="888842"/>
            <a:ext cx="11020425" cy="56207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7" name="Google Shape;487;p22"/>
          <p:cNvSpPr txBox="1">
            <a:spLocks noGrp="1"/>
          </p:cNvSpPr>
          <p:nvPr>
            <p:ph type="title"/>
          </p:nvPr>
        </p:nvSpPr>
        <p:spPr>
          <a:xfrm>
            <a:off x="4916757" y="1422408"/>
            <a:ext cx="6293176" cy="1412903"/>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sz="4800" b="1">
                <a:latin typeface="+mj-lt"/>
                <a:ea typeface="Poppins"/>
                <a:cs typeface="Times New Roman" panose="02020603050405020304" pitchFamily="18" charset="0"/>
                <a:sym typeface="Poppins"/>
              </a:rPr>
              <a:t>ĐỒ ÁN TỐT NGHIỆP</a:t>
            </a:r>
            <a:endParaRPr sz="4800" b="1">
              <a:latin typeface="+mj-lt"/>
              <a:ea typeface="Poppins"/>
              <a:cs typeface="Times New Roman" panose="02020603050405020304" pitchFamily="18" charset="0"/>
              <a:sym typeface="Poppins"/>
            </a:endParaRPr>
          </a:p>
        </p:txBody>
      </p:sp>
      <p:sp>
        <p:nvSpPr>
          <p:cNvPr id="488" name="Google Shape;488;p22"/>
          <p:cNvSpPr txBox="1">
            <a:spLocks noGrp="1"/>
          </p:cNvSpPr>
          <p:nvPr>
            <p:ph type="subTitle" idx="1"/>
          </p:nvPr>
        </p:nvSpPr>
        <p:spPr>
          <a:xfrm>
            <a:off x="5043115" y="2405645"/>
            <a:ext cx="6075378" cy="1190363"/>
          </a:xfrm>
          <a:prstGeom prst="rect">
            <a:avLst/>
          </a:prstGeom>
        </p:spPr>
        <p:txBody>
          <a:bodyPr spcFirstLastPara="1" wrap="square" lIns="121900" tIns="121900" rIns="121900" bIns="121900" anchor="t" anchorCtr="0">
            <a:noAutofit/>
          </a:bodyPr>
          <a:lstStyle/>
          <a:p>
            <a:pPr marL="0" lvl="0" indent="0" algn="l" rtl="0">
              <a:lnSpc>
                <a:spcPct val="100000"/>
              </a:lnSpc>
              <a:spcBef>
                <a:spcPts val="600"/>
              </a:spcBef>
              <a:spcAft>
                <a:spcPts val="600"/>
              </a:spcAft>
              <a:buNone/>
            </a:pPr>
            <a:r>
              <a:rPr lang="en-US" sz="2600" b="1"/>
              <a:t>NGHIÊN CỨU, THIẾT KẾ </a:t>
            </a:r>
          </a:p>
          <a:p>
            <a:pPr marL="0" lvl="0" indent="0" algn="l" rtl="0">
              <a:lnSpc>
                <a:spcPct val="100000"/>
              </a:lnSpc>
              <a:spcBef>
                <a:spcPts val="600"/>
              </a:spcBef>
              <a:spcAft>
                <a:spcPts val="600"/>
              </a:spcAft>
              <a:buNone/>
            </a:pPr>
            <a:r>
              <a:rPr lang="en-US" sz="2600" b="1"/>
              <a:t>PHẦN MỀM KIỂM TRA LỖI CHÍNH TẢ</a:t>
            </a:r>
          </a:p>
        </p:txBody>
      </p:sp>
      <p:sp>
        <p:nvSpPr>
          <p:cNvPr id="489" name="Google Shape;489;p22"/>
          <p:cNvSpPr/>
          <p:nvPr/>
        </p:nvSpPr>
        <p:spPr>
          <a:xfrm>
            <a:off x="978148" y="1785077"/>
            <a:ext cx="3653189" cy="3519526"/>
          </a:xfrm>
          <a:custGeom>
            <a:avLst/>
            <a:gdLst/>
            <a:ahLst/>
            <a:cxnLst/>
            <a:rect l="l" t="t" r="r" b="b"/>
            <a:pathLst>
              <a:path w="4362450" h="4943475" extrusionOk="0">
                <a:moveTo>
                  <a:pt x="0" y="0"/>
                </a:moveTo>
                <a:lnTo>
                  <a:pt x="4362450" y="0"/>
                </a:lnTo>
                <a:lnTo>
                  <a:pt x="4362450" y="4943475"/>
                </a:lnTo>
                <a:lnTo>
                  <a:pt x="0" y="4943475"/>
                </a:lnTo>
                <a:close/>
              </a:path>
            </a:pathLst>
          </a:custGeom>
          <a:blipFill>
            <a:blip r:embed="rId3"/>
            <a:stretch>
              <a:fillRect/>
            </a:stretch>
          </a:blipFill>
          <a:ln w="38100" cap="flat" cmpd="sng">
            <a:no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TextBox 5">
            <a:extLst>
              <a:ext uri="{FF2B5EF4-FFF2-40B4-BE49-F238E27FC236}">
                <a16:creationId xmlns:a16="http://schemas.microsoft.com/office/drawing/2014/main" id="{0F898F2A-6BE4-5311-9634-9C33A7498C73}"/>
              </a:ext>
            </a:extLst>
          </p:cNvPr>
          <p:cNvSpPr txBox="1"/>
          <p:nvPr/>
        </p:nvSpPr>
        <p:spPr>
          <a:xfrm>
            <a:off x="5292438" y="4160255"/>
            <a:ext cx="6065522" cy="1289071"/>
          </a:xfrm>
          <a:prstGeom prst="rect">
            <a:avLst/>
          </a:prstGeom>
          <a:noFill/>
        </p:spPr>
        <p:txBody>
          <a:bodyPr wrap="square" rtlCol="0">
            <a:spAutoFit/>
          </a:bodyPr>
          <a:lstStyle/>
          <a:p>
            <a:pPr algn="just">
              <a:lnSpc>
                <a:spcPct val="150000"/>
              </a:lnSpc>
              <a:tabLst>
                <a:tab pos="2286000" algn="l"/>
              </a:tabLst>
            </a:pPr>
            <a:r>
              <a:rPr lang="en-US" sz="1800" b="1" err="1">
                <a:latin typeface="Times New Roman" panose="02020603050405020304" pitchFamily="18" charset="0"/>
                <a:cs typeface="Times New Roman" panose="02020603050405020304" pitchFamily="18" charset="0"/>
              </a:rPr>
              <a:t>Giảng</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viên</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hướng</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dẫn</a:t>
            </a:r>
            <a:r>
              <a:rPr lang="en-US" sz="1800" b="1">
                <a:latin typeface="Times New Roman" panose="02020603050405020304" pitchFamily="18" charset="0"/>
                <a:cs typeface="Times New Roman" panose="02020603050405020304" pitchFamily="18" charset="0"/>
              </a:rPr>
              <a:t>: 	TS. </a:t>
            </a:r>
            <a:r>
              <a:rPr lang="en-US" sz="1800" b="1" err="1">
                <a:latin typeface="Times New Roman" panose="02020603050405020304" pitchFamily="18" charset="0"/>
                <a:cs typeface="Times New Roman" panose="02020603050405020304" pitchFamily="18" charset="0"/>
              </a:rPr>
              <a:t>Nguyễn</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Thị</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Diệu</a:t>
            </a:r>
            <a:r>
              <a:rPr lang="en-US" sz="1800" b="1">
                <a:latin typeface="Times New Roman" panose="02020603050405020304" pitchFamily="18" charset="0"/>
                <a:cs typeface="Times New Roman" panose="02020603050405020304" pitchFamily="18" charset="0"/>
              </a:rPr>
              <a:t> Linh</a:t>
            </a:r>
          </a:p>
          <a:p>
            <a:pPr algn="just">
              <a:lnSpc>
                <a:spcPct val="150000"/>
              </a:lnSpc>
              <a:tabLst>
                <a:tab pos="2286000" algn="l"/>
              </a:tabLst>
            </a:pPr>
            <a:r>
              <a:rPr lang="en-US" sz="1800" b="1" err="1">
                <a:latin typeface="Times New Roman" panose="02020603050405020304" pitchFamily="18" charset="0"/>
                <a:cs typeface="Times New Roman" panose="02020603050405020304" pitchFamily="18" charset="0"/>
              </a:rPr>
              <a:t>Sinh</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viên</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thực</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hiện</a:t>
            </a:r>
            <a:r>
              <a:rPr lang="en-US" sz="1800" b="1">
                <a:latin typeface="Times New Roman" panose="02020603050405020304" pitchFamily="18" charset="0"/>
                <a:cs typeface="Times New Roman" panose="02020603050405020304" pitchFamily="18" charset="0"/>
              </a:rPr>
              <a:t>: 		Ngô Phúc Lương</a:t>
            </a:r>
          </a:p>
          <a:p>
            <a:pPr algn="just">
              <a:lnSpc>
                <a:spcPct val="150000"/>
              </a:lnSpc>
              <a:tabLst>
                <a:tab pos="2286000" algn="l"/>
              </a:tabLst>
            </a:pPr>
            <a:r>
              <a:rPr lang="en-US" sz="1800" b="1" err="1">
                <a:latin typeface="Times New Roman" panose="02020603050405020304" pitchFamily="18" charset="0"/>
                <a:cs typeface="Times New Roman" panose="02020603050405020304" pitchFamily="18" charset="0"/>
              </a:rPr>
              <a:t>Mã</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sinh</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viên</a:t>
            </a:r>
            <a:r>
              <a:rPr lang="en-US" sz="1800" b="1">
                <a:latin typeface="Times New Roman" panose="02020603050405020304" pitchFamily="18" charset="0"/>
                <a:cs typeface="Times New Roman" panose="02020603050405020304" pitchFamily="18" charset="0"/>
              </a:rPr>
              <a:t>: 		2018601540</a:t>
            </a:r>
          </a:p>
        </p:txBody>
      </p:sp>
      <p:cxnSp>
        <p:nvCxnSpPr>
          <p:cNvPr id="8" name="Straight Connector 7">
            <a:extLst>
              <a:ext uri="{FF2B5EF4-FFF2-40B4-BE49-F238E27FC236}">
                <a16:creationId xmlns:a16="http://schemas.microsoft.com/office/drawing/2014/main" id="{802F7879-65C9-F297-D9E1-A4976E799D1E}"/>
              </a:ext>
            </a:extLst>
          </p:cNvPr>
          <p:cNvCxnSpPr/>
          <p:nvPr/>
        </p:nvCxnSpPr>
        <p:spPr>
          <a:xfrm>
            <a:off x="5246254" y="2183105"/>
            <a:ext cx="5634182" cy="0"/>
          </a:xfrm>
          <a:prstGeom prst="line">
            <a:avLst/>
          </a:prstGeom>
        </p:spPr>
        <p:style>
          <a:lnRef idx="2">
            <a:schemeClr val="dk1"/>
          </a:lnRef>
          <a:fillRef idx="0">
            <a:schemeClr val="dk1"/>
          </a:fillRef>
          <a:effectRef idx="1">
            <a:schemeClr val="dk1"/>
          </a:effectRef>
          <a:fontRef idx="minor">
            <a:schemeClr val="tx1"/>
          </a:fontRef>
        </p:style>
      </p:cxnSp>
      <p:grpSp>
        <p:nvGrpSpPr>
          <p:cNvPr id="10" name="Group 9">
            <a:extLst>
              <a:ext uri="{FF2B5EF4-FFF2-40B4-BE49-F238E27FC236}">
                <a16:creationId xmlns:a16="http://schemas.microsoft.com/office/drawing/2014/main" id="{3ED1CAB1-3918-10F6-9A89-42760B2DE10B}"/>
              </a:ext>
            </a:extLst>
          </p:cNvPr>
          <p:cNvGrpSpPr/>
          <p:nvPr/>
        </p:nvGrpSpPr>
        <p:grpSpPr>
          <a:xfrm>
            <a:off x="3366654" y="304067"/>
            <a:ext cx="5458691" cy="584775"/>
            <a:chOff x="3366654" y="304067"/>
            <a:chExt cx="5458691" cy="584775"/>
          </a:xfrm>
        </p:grpSpPr>
        <p:sp>
          <p:nvSpPr>
            <p:cNvPr id="5" name="TextBox 4">
              <a:extLst>
                <a:ext uri="{FF2B5EF4-FFF2-40B4-BE49-F238E27FC236}">
                  <a16:creationId xmlns:a16="http://schemas.microsoft.com/office/drawing/2014/main" id="{104F8C0B-DEF0-2915-75F5-64734294183E}"/>
                </a:ext>
              </a:extLst>
            </p:cNvPr>
            <p:cNvSpPr txBox="1"/>
            <p:nvPr/>
          </p:nvSpPr>
          <p:spPr>
            <a:xfrm>
              <a:off x="3366654" y="304067"/>
              <a:ext cx="5458691" cy="584775"/>
            </a:xfrm>
            <a:prstGeom prst="rect">
              <a:avLst/>
            </a:prstGeom>
            <a:noFill/>
          </p:spPr>
          <p:txBody>
            <a:bodyPr wrap="square" rtlCol="0">
              <a:spAutoFit/>
            </a:bodyPr>
            <a:lstStyle/>
            <a:p>
              <a:pPr algn="ctr"/>
              <a:r>
                <a:rPr lang="en-US" sz="1600"/>
                <a:t>TRƯỜNG ĐẠI HỌC CÔNG NGHIỆP HÀ NỘI</a:t>
              </a:r>
            </a:p>
            <a:p>
              <a:pPr algn="ctr"/>
              <a:r>
                <a:rPr lang="en-US" sz="1600"/>
                <a:t>KHOA ĐIỆN TỬ</a:t>
              </a:r>
            </a:p>
          </p:txBody>
        </p:sp>
        <p:pic>
          <p:nvPicPr>
            <p:cNvPr id="1026" name="Picture 2" descr="Nhận diện thương hiệu Logo HaUI">
              <a:extLst>
                <a:ext uri="{FF2B5EF4-FFF2-40B4-BE49-F238E27FC236}">
                  <a16:creationId xmlns:a16="http://schemas.microsoft.com/office/drawing/2014/main" id="{F93ABFBC-D4D5-F33B-3074-C4B19E73B4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2873" y="376874"/>
              <a:ext cx="406400" cy="40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hoa Điện tử - HaUI">
              <a:extLst>
                <a:ext uri="{FF2B5EF4-FFF2-40B4-BE49-F238E27FC236}">
                  <a16:creationId xmlns:a16="http://schemas.microsoft.com/office/drawing/2014/main" id="{920AF62C-21A9-A731-D83C-D05286A98F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2729" y="376874"/>
              <a:ext cx="406400" cy="4064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extBox 1">
            <a:extLst>
              <a:ext uri="{FF2B5EF4-FFF2-40B4-BE49-F238E27FC236}">
                <a16:creationId xmlns:a16="http://schemas.microsoft.com/office/drawing/2014/main" id="{3D4B737F-F5B7-BCD8-59AA-FD68B19DC9EB}"/>
              </a:ext>
            </a:extLst>
          </p:cNvPr>
          <p:cNvSpPr txBox="1"/>
          <p:nvPr/>
        </p:nvSpPr>
        <p:spPr>
          <a:xfrm>
            <a:off x="11357960" y="6171052"/>
            <a:ext cx="253015" cy="338554"/>
          </a:xfrm>
          <a:prstGeom prst="rect">
            <a:avLst/>
          </a:prstGeom>
          <a:noFill/>
        </p:spPr>
        <p:txBody>
          <a:bodyPr wrap="square" rtlCol="0">
            <a:spAutoFit/>
          </a:bodyPr>
          <a:lstStyle/>
          <a:p>
            <a:r>
              <a:rPr lang="en-US" sz="1600"/>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grpSp>
        <p:nvGrpSpPr>
          <p:cNvPr id="5" name="Group 4">
            <a:extLst>
              <a:ext uri="{FF2B5EF4-FFF2-40B4-BE49-F238E27FC236}">
                <a16:creationId xmlns:a16="http://schemas.microsoft.com/office/drawing/2014/main" id="{8A2665C4-FD50-8A59-BF8B-EBC100AD516F}"/>
              </a:ext>
            </a:extLst>
          </p:cNvPr>
          <p:cNvGrpSpPr/>
          <p:nvPr/>
        </p:nvGrpSpPr>
        <p:grpSpPr>
          <a:xfrm>
            <a:off x="3366654" y="304067"/>
            <a:ext cx="5458691" cy="584775"/>
            <a:chOff x="3366654" y="304067"/>
            <a:chExt cx="5458691" cy="584775"/>
          </a:xfrm>
        </p:grpSpPr>
        <p:sp>
          <p:nvSpPr>
            <p:cNvPr id="6" name="TextBox 5">
              <a:extLst>
                <a:ext uri="{FF2B5EF4-FFF2-40B4-BE49-F238E27FC236}">
                  <a16:creationId xmlns:a16="http://schemas.microsoft.com/office/drawing/2014/main" id="{10A82E54-45E7-3484-908D-BA81611E105E}"/>
                </a:ext>
              </a:extLst>
            </p:cNvPr>
            <p:cNvSpPr txBox="1"/>
            <p:nvPr/>
          </p:nvSpPr>
          <p:spPr>
            <a:xfrm>
              <a:off x="3366654" y="304067"/>
              <a:ext cx="5458691" cy="584775"/>
            </a:xfrm>
            <a:prstGeom prst="rect">
              <a:avLst/>
            </a:prstGeom>
            <a:noFill/>
          </p:spPr>
          <p:txBody>
            <a:bodyPr wrap="square" rtlCol="0">
              <a:spAutoFit/>
            </a:bodyPr>
            <a:lstStyle/>
            <a:p>
              <a:pPr algn="ctr"/>
              <a:r>
                <a:rPr lang="en-US" sz="1600"/>
                <a:t>TRƯỜNG ĐẠI HỌC CÔNG NGHIỆP HÀ NỘI</a:t>
              </a:r>
            </a:p>
            <a:p>
              <a:pPr algn="ctr"/>
              <a:r>
                <a:rPr lang="en-US" sz="1600"/>
                <a:t>KHOA ĐIỆN TỬ</a:t>
              </a:r>
            </a:p>
          </p:txBody>
        </p:sp>
        <p:pic>
          <p:nvPicPr>
            <p:cNvPr id="7" name="Picture 2" descr="Nhận diện thương hiệu Logo HaUI">
              <a:extLst>
                <a:ext uri="{FF2B5EF4-FFF2-40B4-BE49-F238E27FC236}">
                  <a16:creationId xmlns:a16="http://schemas.microsoft.com/office/drawing/2014/main" id="{092C67DC-90EA-54E1-B75F-6A0E21989D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2873" y="376874"/>
              <a:ext cx="406400" cy="406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Khoa Điện tử - HaUI">
              <a:extLst>
                <a:ext uri="{FF2B5EF4-FFF2-40B4-BE49-F238E27FC236}">
                  <a16:creationId xmlns:a16="http://schemas.microsoft.com/office/drawing/2014/main" id="{B1E79C41-A35E-9D1B-E1C8-1DBEFB8FE7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729" y="376874"/>
              <a:ext cx="406400" cy="406400"/>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Title 2">
            <a:extLst>
              <a:ext uri="{FF2B5EF4-FFF2-40B4-BE49-F238E27FC236}">
                <a16:creationId xmlns:a16="http://schemas.microsoft.com/office/drawing/2014/main" id="{CCABA099-629C-CE01-65AB-FF0E4AE8EAEA}"/>
              </a:ext>
            </a:extLst>
          </p:cNvPr>
          <p:cNvSpPr txBox="1">
            <a:spLocks/>
          </p:cNvSpPr>
          <p:nvPr/>
        </p:nvSpPr>
        <p:spPr>
          <a:xfrm>
            <a:off x="1497380" y="2149213"/>
            <a:ext cx="7413459" cy="50481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0" i="0" u="none" strike="noStrike" cap="none">
                <a:solidFill>
                  <a:schemeClr val="dk1"/>
                </a:solidFill>
                <a:latin typeface="Poppins ExtraBold"/>
                <a:ea typeface="Poppins ExtraBold"/>
                <a:cs typeface="Poppins ExtraBold"/>
                <a:sym typeface="Poppins ExtraBold"/>
              </a:defRPr>
            </a:lvl1pPr>
            <a:lvl2pPr marR="0" lvl="1"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9pPr>
          </a:lstStyle>
          <a:p>
            <a:endParaRPr lang="en-US" sz="2000">
              <a:latin typeface="+mj-lt"/>
            </a:endParaRPr>
          </a:p>
        </p:txBody>
      </p:sp>
      <p:pic>
        <p:nvPicPr>
          <p:cNvPr id="21" name="Picture 20" descr="A picture containing diagram&#10;&#10;Description automatically generated">
            <a:extLst>
              <a:ext uri="{FF2B5EF4-FFF2-40B4-BE49-F238E27FC236}">
                <a16:creationId xmlns:a16="http://schemas.microsoft.com/office/drawing/2014/main" id="{C0B716AD-0413-197C-514A-00D68971E78E}"/>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56737" y="1101348"/>
            <a:ext cx="3333105" cy="5263009"/>
          </a:xfrm>
          <a:prstGeom prst="rect">
            <a:avLst/>
          </a:prstGeom>
          <a:noFill/>
          <a:ln>
            <a:noFill/>
          </a:ln>
        </p:spPr>
      </p:pic>
      <p:sp>
        <p:nvSpPr>
          <p:cNvPr id="9" name="Google Shape;138;p16">
            <a:extLst>
              <a:ext uri="{FF2B5EF4-FFF2-40B4-BE49-F238E27FC236}">
                <a16:creationId xmlns:a16="http://schemas.microsoft.com/office/drawing/2014/main" id="{32592793-756D-BB82-5A44-AD53A41537B0}"/>
              </a:ext>
            </a:extLst>
          </p:cNvPr>
          <p:cNvSpPr/>
          <p:nvPr/>
        </p:nvSpPr>
        <p:spPr>
          <a:xfrm>
            <a:off x="1591586" y="1236289"/>
            <a:ext cx="4247070" cy="734666"/>
          </a:xfrm>
          <a:prstGeom prst="parallelogram">
            <a:avLst>
              <a:gd name="adj" fmla="val 25000"/>
            </a:avLst>
          </a:prstGeom>
          <a:solidFill>
            <a:schemeClr val="lt1"/>
          </a:solidFill>
          <a:ln>
            <a:noFill/>
          </a:ln>
          <a:effectLst>
            <a:outerShdw blurRad="203200" dist="38100" dir="8100000" algn="tr" rotWithShape="0">
              <a:srgbClr val="000000">
                <a:alpha val="2392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0" name="Google Shape;140;p16">
            <a:extLst>
              <a:ext uri="{FF2B5EF4-FFF2-40B4-BE49-F238E27FC236}">
                <a16:creationId xmlns:a16="http://schemas.microsoft.com/office/drawing/2014/main" id="{5687245D-B09D-D7CB-95D1-EBAE67711645}"/>
              </a:ext>
            </a:extLst>
          </p:cNvPr>
          <p:cNvGrpSpPr/>
          <p:nvPr/>
        </p:nvGrpSpPr>
        <p:grpSpPr>
          <a:xfrm>
            <a:off x="1911065" y="924365"/>
            <a:ext cx="1803264" cy="448250"/>
            <a:chOff x="2924963" y="1740437"/>
            <a:chExt cx="2749980" cy="683582"/>
          </a:xfrm>
        </p:grpSpPr>
        <p:sp>
          <p:nvSpPr>
            <p:cNvPr id="11" name="Google Shape;141;p16">
              <a:extLst>
                <a:ext uri="{FF2B5EF4-FFF2-40B4-BE49-F238E27FC236}">
                  <a16:creationId xmlns:a16="http://schemas.microsoft.com/office/drawing/2014/main" id="{C2347BA8-73D9-AE39-3ED2-0AA98FC57874}"/>
                </a:ext>
              </a:extLst>
            </p:cNvPr>
            <p:cNvSpPr/>
            <p:nvPr/>
          </p:nvSpPr>
          <p:spPr>
            <a:xfrm>
              <a:off x="2924963" y="1867297"/>
              <a:ext cx="2003840" cy="556722"/>
            </a:xfrm>
            <a:prstGeom prst="parallelogram">
              <a:avLst>
                <a:gd name="adj" fmla="val 25000"/>
              </a:avLst>
            </a:prstGeom>
            <a:solidFill>
              <a:srgbClr val="39619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 name="Google Shape;142;p16">
              <a:extLst>
                <a:ext uri="{FF2B5EF4-FFF2-40B4-BE49-F238E27FC236}">
                  <a16:creationId xmlns:a16="http://schemas.microsoft.com/office/drawing/2014/main" id="{9F740E0F-C498-550A-C046-C101A8F8AF14}"/>
                </a:ext>
              </a:extLst>
            </p:cNvPr>
            <p:cNvGrpSpPr/>
            <p:nvPr/>
          </p:nvGrpSpPr>
          <p:grpSpPr>
            <a:xfrm>
              <a:off x="3044064" y="2035179"/>
              <a:ext cx="237581" cy="237581"/>
              <a:chOff x="7250654" y="2012478"/>
              <a:chExt cx="237581" cy="237581"/>
            </a:xfrm>
          </p:grpSpPr>
          <p:sp>
            <p:nvSpPr>
              <p:cNvPr id="15" name="Google Shape;143;p16">
                <a:extLst>
                  <a:ext uri="{FF2B5EF4-FFF2-40B4-BE49-F238E27FC236}">
                    <a16:creationId xmlns:a16="http://schemas.microsoft.com/office/drawing/2014/main" id="{56F8748B-2BB2-5E81-24BA-2434E679D4E7}"/>
                  </a:ext>
                </a:extLst>
              </p:cNvPr>
              <p:cNvSpPr/>
              <p:nvPr/>
            </p:nvSpPr>
            <p:spPr>
              <a:xfrm>
                <a:off x="7250654" y="2012478"/>
                <a:ext cx="237581" cy="237581"/>
              </a:xfrm>
              <a:prstGeom prst="ellipse">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 name="Google Shape;144;p16">
                <a:extLst>
                  <a:ext uri="{FF2B5EF4-FFF2-40B4-BE49-F238E27FC236}">
                    <a16:creationId xmlns:a16="http://schemas.microsoft.com/office/drawing/2014/main" id="{36AB58D5-9BFC-2DEE-A782-0A9A7846839E}"/>
                  </a:ext>
                </a:extLst>
              </p:cNvPr>
              <p:cNvSpPr/>
              <p:nvPr/>
            </p:nvSpPr>
            <p:spPr>
              <a:xfrm>
                <a:off x="7288308" y="2050133"/>
                <a:ext cx="162271" cy="16227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3" name="Google Shape;145;p16">
              <a:extLst>
                <a:ext uri="{FF2B5EF4-FFF2-40B4-BE49-F238E27FC236}">
                  <a16:creationId xmlns:a16="http://schemas.microsoft.com/office/drawing/2014/main" id="{853D282E-80F9-6725-34DB-5E8DFD27D8C3}"/>
                </a:ext>
              </a:extLst>
            </p:cNvPr>
            <p:cNvSpPr txBox="1"/>
            <p:nvPr/>
          </p:nvSpPr>
          <p:spPr>
            <a:xfrm flipH="1">
              <a:off x="3467601" y="1969303"/>
              <a:ext cx="220734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146;p16">
              <a:extLst>
                <a:ext uri="{FF2B5EF4-FFF2-40B4-BE49-F238E27FC236}">
                  <a16:creationId xmlns:a16="http://schemas.microsoft.com/office/drawing/2014/main" id="{13CFE446-8D6A-3BCA-6B79-C10B754E05F9}"/>
                </a:ext>
              </a:extLst>
            </p:cNvPr>
            <p:cNvSpPr txBox="1"/>
            <p:nvPr/>
          </p:nvSpPr>
          <p:spPr>
            <a:xfrm flipH="1">
              <a:off x="3496112" y="1740437"/>
              <a:ext cx="1432688" cy="6640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lt1"/>
                  </a:solidFill>
                  <a:latin typeface="Calibri"/>
                  <a:ea typeface="Calibri"/>
                  <a:cs typeface="Calibri"/>
                  <a:sym typeface="Calibri"/>
                </a:rPr>
                <a:t>02</a:t>
              </a:r>
            </a:p>
          </p:txBody>
        </p:sp>
      </p:grpSp>
      <p:sp>
        <p:nvSpPr>
          <p:cNvPr id="17" name="Google Shape;139;p16">
            <a:extLst>
              <a:ext uri="{FF2B5EF4-FFF2-40B4-BE49-F238E27FC236}">
                <a16:creationId xmlns:a16="http://schemas.microsoft.com/office/drawing/2014/main" id="{29CB9619-8A39-6D5E-BC20-9FAB08FE24AC}"/>
              </a:ext>
            </a:extLst>
          </p:cNvPr>
          <p:cNvSpPr txBox="1"/>
          <p:nvPr/>
        </p:nvSpPr>
        <p:spPr>
          <a:xfrm>
            <a:off x="1810287" y="1319509"/>
            <a:ext cx="4459883" cy="62675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err="1">
                <a:solidFill>
                  <a:srgbClr val="396191"/>
                </a:solidFill>
                <a:latin typeface="Calibri"/>
                <a:ea typeface="Calibri"/>
                <a:cs typeface="Calibri"/>
                <a:sym typeface="Calibri"/>
              </a:rPr>
              <a:t>Thiết</a:t>
            </a:r>
            <a:r>
              <a:rPr lang="en-US" sz="3600" b="1">
                <a:solidFill>
                  <a:srgbClr val="396191"/>
                </a:solidFill>
                <a:latin typeface="Calibri"/>
                <a:ea typeface="Calibri"/>
                <a:cs typeface="Calibri"/>
                <a:sym typeface="Calibri"/>
              </a:rPr>
              <a:t> </a:t>
            </a:r>
            <a:r>
              <a:rPr lang="en-US" sz="3600" b="1" err="1">
                <a:solidFill>
                  <a:srgbClr val="396191"/>
                </a:solidFill>
                <a:latin typeface="Calibri"/>
                <a:ea typeface="Calibri"/>
                <a:cs typeface="Calibri"/>
                <a:sym typeface="Calibri"/>
              </a:rPr>
              <a:t>kế</a:t>
            </a:r>
            <a:r>
              <a:rPr lang="en-US" sz="3600" b="1">
                <a:solidFill>
                  <a:srgbClr val="396191"/>
                </a:solidFill>
                <a:latin typeface="Calibri"/>
                <a:ea typeface="Calibri"/>
                <a:cs typeface="Calibri"/>
                <a:sym typeface="Calibri"/>
              </a:rPr>
              <a:t> </a:t>
            </a:r>
            <a:r>
              <a:rPr lang="en-US" sz="3600" b="1" err="1">
                <a:solidFill>
                  <a:srgbClr val="396191"/>
                </a:solidFill>
                <a:latin typeface="Calibri"/>
                <a:ea typeface="Calibri"/>
                <a:cs typeface="Calibri"/>
                <a:sym typeface="Calibri"/>
              </a:rPr>
              <a:t>phần</a:t>
            </a:r>
            <a:r>
              <a:rPr lang="en-US" sz="3600" b="1">
                <a:solidFill>
                  <a:srgbClr val="396191"/>
                </a:solidFill>
                <a:latin typeface="Calibri"/>
                <a:ea typeface="Calibri"/>
                <a:cs typeface="Calibri"/>
                <a:sym typeface="Calibri"/>
              </a:rPr>
              <a:t> </a:t>
            </a:r>
            <a:r>
              <a:rPr lang="en-US" sz="3600" b="1" err="1">
                <a:solidFill>
                  <a:srgbClr val="396191"/>
                </a:solidFill>
                <a:latin typeface="Calibri"/>
                <a:ea typeface="Calibri"/>
                <a:cs typeface="Calibri"/>
                <a:sym typeface="Calibri"/>
              </a:rPr>
              <a:t>mềm</a:t>
            </a:r>
            <a:endParaRPr sz="3600" b="1">
              <a:solidFill>
                <a:srgbClr val="396191"/>
              </a:solidFill>
              <a:latin typeface="Calibri"/>
              <a:ea typeface="Calibri"/>
              <a:cs typeface="Calibri"/>
              <a:sym typeface="Calibri"/>
            </a:endParaRPr>
          </a:p>
        </p:txBody>
      </p:sp>
      <p:sp>
        <p:nvSpPr>
          <p:cNvPr id="23" name="TextBox 22">
            <a:extLst>
              <a:ext uri="{FF2B5EF4-FFF2-40B4-BE49-F238E27FC236}">
                <a16:creationId xmlns:a16="http://schemas.microsoft.com/office/drawing/2014/main" id="{68CD0AED-BB38-CD1A-F44C-B08B7317509E}"/>
              </a:ext>
            </a:extLst>
          </p:cNvPr>
          <p:cNvSpPr txBox="1"/>
          <p:nvPr/>
        </p:nvSpPr>
        <p:spPr>
          <a:xfrm>
            <a:off x="2071137" y="2832289"/>
            <a:ext cx="6159500" cy="369332"/>
          </a:xfrm>
          <a:prstGeom prst="rect">
            <a:avLst/>
          </a:prstGeom>
          <a:noFill/>
        </p:spPr>
        <p:txBody>
          <a:bodyPr wrap="square">
            <a:spAutoFit/>
            <a:scene3d>
              <a:camera prst="orthographicFront"/>
              <a:lightRig rig="soft" dir="t">
                <a:rot lat="0" lon="0" rev="15600000"/>
              </a:lightRig>
            </a:scene3d>
            <a:sp3d extrusionH="57150" prstMaterial="softEdge">
              <a:bevelT w="25400" h="38100"/>
            </a:sp3d>
          </a:bodyPr>
          <a:lstStyle/>
          <a:p>
            <a:r>
              <a:rPr lang="en-US" sz="1800" b="1" err="1">
                <a:ln/>
                <a:solidFill>
                  <a:schemeClr val="accent4"/>
                </a:solidFill>
                <a:latin typeface="+mj-lt"/>
              </a:rPr>
              <a:t>Quá</a:t>
            </a:r>
            <a:r>
              <a:rPr lang="en-US" sz="1800" b="1">
                <a:ln/>
                <a:solidFill>
                  <a:schemeClr val="accent4"/>
                </a:solidFill>
                <a:latin typeface="+mj-lt"/>
              </a:rPr>
              <a:t> </a:t>
            </a:r>
            <a:r>
              <a:rPr lang="en-US" sz="1800" b="1" err="1">
                <a:ln/>
                <a:solidFill>
                  <a:schemeClr val="accent4"/>
                </a:solidFill>
                <a:latin typeface="+mj-lt"/>
              </a:rPr>
              <a:t>trình</a:t>
            </a:r>
            <a:r>
              <a:rPr lang="en-US" sz="1800" b="1">
                <a:ln/>
                <a:solidFill>
                  <a:schemeClr val="accent4"/>
                </a:solidFill>
                <a:latin typeface="+mj-lt"/>
              </a:rPr>
              <a:t> </a:t>
            </a:r>
            <a:r>
              <a:rPr lang="en-US" sz="1800" b="1" err="1">
                <a:ln/>
                <a:solidFill>
                  <a:schemeClr val="accent4"/>
                </a:solidFill>
                <a:latin typeface="+mj-lt"/>
              </a:rPr>
              <a:t>tìm</a:t>
            </a:r>
            <a:r>
              <a:rPr lang="en-US" sz="1800" b="1">
                <a:ln/>
                <a:solidFill>
                  <a:schemeClr val="accent4"/>
                </a:solidFill>
                <a:latin typeface="+mj-lt"/>
              </a:rPr>
              <a:t> </a:t>
            </a:r>
            <a:r>
              <a:rPr lang="en-US" sz="1800" b="1" err="1">
                <a:ln/>
                <a:solidFill>
                  <a:schemeClr val="accent4"/>
                </a:solidFill>
                <a:latin typeface="+mj-lt"/>
              </a:rPr>
              <a:t>kiếm</a:t>
            </a:r>
            <a:r>
              <a:rPr lang="en-US" sz="1800" b="1">
                <a:ln/>
                <a:solidFill>
                  <a:schemeClr val="accent4"/>
                </a:solidFill>
                <a:latin typeface="+mj-lt"/>
              </a:rPr>
              <a:t> – </a:t>
            </a:r>
            <a:r>
              <a:rPr lang="en-US" sz="1800" b="1" err="1">
                <a:ln/>
                <a:solidFill>
                  <a:schemeClr val="accent4"/>
                </a:solidFill>
                <a:latin typeface="+mj-lt"/>
              </a:rPr>
              <a:t>thay</a:t>
            </a:r>
            <a:r>
              <a:rPr lang="en-US" sz="1800" b="1">
                <a:ln/>
                <a:solidFill>
                  <a:schemeClr val="accent4"/>
                </a:solidFill>
                <a:latin typeface="+mj-lt"/>
              </a:rPr>
              <a:t> </a:t>
            </a:r>
            <a:r>
              <a:rPr lang="en-US" sz="1800" b="1" err="1">
                <a:ln/>
                <a:solidFill>
                  <a:schemeClr val="accent4"/>
                </a:solidFill>
                <a:latin typeface="+mj-lt"/>
              </a:rPr>
              <a:t>thế</a:t>
            </a:r>
            <a:endParaRPr lang="en-US" sz="1800" b="1">
              <a:ln/>
              <a:solidFill>
                <a:schemeClr val="accent4"/>
              </a:solidFill>
              <a:latin typeface="+mj-lt"/>
            </a:endParaRPr>
          </a:p>
        </p:txBody>
      </p:sp>
      <p:sp>
        <p:nvSpPr>
          <p:cNvPr id="24" name="Title 2">
            <a:extLst>
              <a:ext uri="{FF2B5EF4-FFF2-40B4-BE49-F238E27FC236}">
                <a16:creationId xmlns:a16="http://schemas.microsoft.com/office/drawing/2014/main" id="{825998F1-56A8-F862-4C4D-880E56943D04}"/>
              </a:ext>
            </a:extLst>
          </p:cNvPr>
          <p:cNvSpPr txBox="1">
            <a:spLocks/>
          </p:cNvSpPr>
          <p:nvPr/>
        </p:nvSpPr>
        <p:spPr>
          <a:xfrm>
            <a:off x="1649780" y="2161913"/>
            <a:ext cx="7413459" cy="50481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0" i="0" u="none" strike="noStrike" cap="none">
                <a:solidFill>
                  <a:schemeClr val="dk1"/>
                </a:solidFill>
                <a:latin typeface="Poppins ExtraBold"/>
                <a:ea typeface="Poppins ExtraBold"/>
                <a:cs typeface="Poppins ExtraBold"/>
                <a:sym typeface="Poppins ExtraBold"/>
              </a:defRPr>
            </a:lvl1pPr>
            <a:lvl2pPr marR="0" lvl="1"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9pPr>
          </a:lstStyle>
          <a:p>
            <a:r>
              <a:rPr lang="en-US" sz="2000">
                <a:latin typeface="+mj-lt"/>
              </a:rPr>
              <a:t>2.2. Lưu </a:t>
            </a:r>
            <a:r>
              <a:rPr lang="en-US" sz="2000" err="1">
                <a:latin typeface="+mj-lt"/>
              </a:rPr>
              <a:t>đồ</a:t>
            </a:r>
            <a:r>
              <a:rPr lang="en-US" sz="2000">
                <a:latin typeface="+mj-lt"/>
              </a:rPr>
              <a:t> </a:t>
            </a:r>
            <a:r>
              <a:rPr lang="en-US" sz="2000" err="1">
                <a:latin typeface="+mj-lt"/>
              </a:rPr>
              <a:t>thuật</a:t>
            </a:r>
            <a:r>
              <a:rPr lang="en-US" sz="2000">
                <a:latin typeface="+mj-lt"/>
              </a:rPr>
              <a:t> </a:t>
            </a:r>
            <a:r>
              <a:rPr lang="en-US" sz="2000" err="1">
                <a:latin typeface="+mj-lt"/>
              </a:rPr>
              <a:t>toán</a:t>
            </a:r>
            <a:endParaRPr lang="en-US" sz="2000">
              <a:latin typeface="+mj-lt"/>
            </a:endParaRPr>
          </a:p>
        </p:txBody>
      </p:sp>
      <p:sp>
        <p:nvSpPr>
          <p:cNvPr id="19" name="TextBox 18">
            <a:extLst>
              <a:ext uri="{FF2B5EF4-FFF2-40B4-BE49-F238E27FC236}">
                <a16:creationId xmlns:a16="http://schemas.microsoft.com/office/drawing/2014/main" id="{5B60246A-6064-9659-1704-65246F30ACD7}"/>
              </a:ext>
            </a:extLst>
          </p:cNvPr>
          <p:cNvSpPr txBox="1"/>
          <p:nvPr/>
        </p:nvSpPr>
        <p:spPr>
          <a:xfrm>
            <a:off x="11144600" y="5975003"/>
            <a:ext cx="458120" cy="338554"/>
          </a:xfrm>
          <a:prstGeom prst="rect">
            <a:avLst/>
          </a:prstGeom>
          <a:noFill/>
        </p:spPr>
        <p:txBody>
          <a:bodyPr wrap="square" rtlCol="0">
            <a:spAutoFit/>
          </a:bodyPr>
          <a:lstStyle/>
          <a:p>
            <a:r>
              <a:rPr lang="en-US" sz="1600"/>
              <a:t>10</a:t>
            </a:r>
          </a:p>
        </p:txBody>
      </p:sp>
    </p:spTree>
    <p:extLst>
      <p:ext uri="{BB962C8B-B14F-4D97-AF65-F5344CB8AC3E}">
        <p14:creationId xmlns:p14="http://schemas.microsoft.com/office/powerpoint/2010/main" val="165023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par>
                                <p:cTn id="8" presetID="6" presetClass="entr" presetSubtype="16"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circle(in)">
                                      <p:cBhvr>
                                        <p:cTn id="10"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27"/>
          <p:cNvSpPr txBox="1">
            <a:spLocks noGrp="1"/>
          </p:cNvSpPr>
          <p:nvPr>
            <p:ph type="title"/>
          </p:nvPr>
        </p:nvSpPr>
        <p:spPr>
          <a:xfrm>
            <a:off x="1516176" y="2151837"/>
            <a:ext cx="4689750" cy="626753"/>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2400">
                <a:latin typeface="+mj-lt"/>
              </a:rPr>
              <a:t>2.3. Các thư viện được sử dụng</a:t>
            </a:r>
            <a:endParaRPr sz="2400">
              <a:latin typeface="+mj-lt"/>
            </a:endParaRPr>
          </a:p>
        </p:txBody>
      </p:sp>
      <p:grpSp>
        <p:nvGrpSpPr>
          <p:cNvPr id="7" name="Group 6">
            <a:extLst>
              <a:ext uri="{FF2B5EF4-FFF2-40B4-BE49-F238E27FC236}">
                <a16:creationId xmlns:a16="http://schemas.microsoft.com/office/drawing/2014/main" id="{B2FB6526-2A7D-9272-204E-395FCA7AFC7F}"/>
              </a:ext>
            </a:extLst>
          </p:cNvPr>
          <p:cNvGrpSpPr/>
          <p:nvPr/>
        </p:nvGrpSpPr>
        <p:grpSpPr>
          <a:xfrm>
            <a:off x="3366654" y="304067"/>
            <a:ext cx="5458691" cy="584775"/>
            <a:chOff x="3366654" y="304067"/>
            <a:chExt cx="5458691" cy="584775"/>
          </a:xfrm>
        </p:grpSpPr>
        <p:sp>
          <p:nvSpPr>
            <p:cNvPr id="8" name="TextBox 7">
              <a:extLst>
                <a:ext uri="{FF2B5EF4-FFF2-40B4-BE49-F238E27FC236}">
                  <a16:creationId xmlns:a16="http://schemas.microsoft.com/office/drawing/2014/main" id="{D9286165-1EF9-8ECD-6889-B0F90F7D53D6}"/>
                </a:ext>
              </a:extLst>
            </p:cNvPr>
            <p:cNvSpPr txBox="1"/>
            <p:nvPr/>
          </p:nvSpPr>
          <p:spPr>
            <a:xfrm>
              <a:off x="3366654" y="304067"/>
              <a:ext cx="5458691" cy="584775"/>
            </a:xfrm>
            <a:prstGeom prst="rect">
              <a:avLst/>
            </a:prstGeom>
            <a:noFill/>
          </p:spPr>
          <p:txBody>
            <a:bodyPr wrap="square" rtlCol="0">
              <a:spAutoFit/>
            </a:bodyPr>
            <a:lstStyle/>
            <a:p>
              <a:pPr algn="ctr"/>
              <a:r>
                <a:rPr lang="en-US" sz="1600"/>
                <a:t>TRƯỜNG ĐẠI HỌC CÔNG NGHIỆP HÀ NỘI</a:t>
              </a:r>
            </a:p>
            <a:p>
              <a:pPr algn="ctr"/>
              <a:r>
                <a:rPr lang="en-US" sz="1600"/>
                <a:t>KHOA ĐIỆN TỬ</a:t>
              </a:r>
            </a:p>
          </p:txBody>
        </p:sp>
        <p:pic>
          <p:nvPicPr>
            <p:cNvPr id="9" name="Picture 2" descr="Nhận diện thương hiệu Logo HaUI">
              <a:extLst>
                <a:ext uri="{FF2B5EF4-FFF2-40B4-BE49-F238E27FC236}">
                  <a16:creationId xmlns:a16="http://schemas.microsoft.com/office/drawing/2014/main" id="{0E22E8A8-D440-26BD-8FA9-F07EED5359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2873" y="376874"/>
              <a:ext cx="406400" cy="4064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Khoa Điện tử - HaUI">
              <a:extLst>
                <a:ext uri="{FF2B5EF4-FFF2-40B4-BE49-F238E27FC236}">
                  <a16:creationId xmlns:a16="http://schemas.microsoft.com/office/drawing/2014/main" id="{1E696928-6751-9501-8D72-67C1404E04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729" y="376874"/>
              <a:ext cx="406400" cy="406400"/>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Google Shape;138;p16">
            <a:extLst>
              <a:ext uri="{FF2B5EF4-FFF2-40B4-BE49-F238E27FC236}">
                <a16:creationId xmlns:a16="http://schemas.microsoft.com/office/drawing/2014/main" id="{2EFE70BD-BC4D-CD90-C70A-F6334EB2B7F9}"/>
              </a:ext>
            </a:extLst>
          </p:cNvPr>
          <p:cNvSpPr/>
          <p:nvPr/>
        </p:nvSpPr>
        <p:spPr>
          <a:xfrm>
            <a:off x="1591586" y="1236289"/>
            <a:ext cx="4247070" cy="734666"/>
          </a:xfrm>
          <a:prstGeom prst="parallelogram">
            <a:avLst>
              <a:gd name="adj" fmla="val 25000"/>
            </a:avLst>
          </a:prstGeom>
          <a:solidFill>
            <a:schemeClr val="lt1"/>
          </a:solidFill>
          <a:ln>
            <a:noFill/>
          </a:ln>
          <a:effectLst>
            <a:outerShdw blurRad="203200" dist="38100" dir="8100000" algn="tr" rotWithShape="0">
              <a:srgbClr val="000000">
                <a:alpha val="2392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 name="Google Shape;140;p16">
            <a:extLst>
              <a:ext uri="{FF2B5EF4-FFF2-40B4-BE49-F238E27FC236}">
                <a16:creationId xmlns:a16="http://schemas.microsoft.com/office/drawing/2014/main" id="{862A907A-CC5D-4749-821D-D02BC15FFE77}"/>
              </a:ext>
            </a:extLst>
          </p:cNvPr>
          <p:cNvGrpSpPr/>
          <p:nvPr/>
        </p:nvGrpSpPr>
        <p:grpSpPr>
          <a:xfrm>
            <a:off x="1911065" y="924365"/>
            <a:ext cx="1803264" cy="448250"/>
            <a:chOff x="2924963" y="1740437"/>
            <a:chExt cx="2749980" cy="683582"/>
          </a:xfrm>
        </p:grpSpPr>
        <p:sp>
          <p:nvSpPr>
            <p:cNvPr id="13" name="Google Shape;141;p16">
              <a:extLst>
                <a:ext uri="{FF2B5EF4-FFF2-40B4-BE49-F238E27FC236}">
                  <a16:creationId xmlns:a16="http://schemas.microsoft.com/office/drawing/2014/main" id="{378C0755-5DB0-D41B-971F-2FC7D1746EDC}"/>
                </a:ext>
              </a:extLst>
            </p:cNvPr>
            <p:cNvSpPr/>
            <p:nvPr/>
          </p:nvSpPr>
          <p:spPr>
            <a:xfrm>
              <a:off x="2924963" y="1867297"/>
              <a:ext cx="2003840" cy="556722"/>
            </a:xfrm>
            <a:prstGeom prst="parallelogram">
              <a:avLst>
                <a:gd name="adj" fmla="val 25000"/>
              </a:avLst>
            </a:prstGeom>
            <a:solidFill>
              <a:srgbClr val="39619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4" name="Google Shape;142;p16">
              <a:extLst>
                <a:ext uri="{FF2B5EF4-FFF2-40B4-BE49-F238E27FC236}">
                  <a16:creationId xmlns:a16="http://schemas.microsoft.com/office/drawing/2014/main" id="{80C9CE36-1129-5F64-B084-69AB8EE4805C}"/>
                </a:ext>
              </a:extLst>
            </p:cNvPr>
            <p:cNvGrpSpPr/>
            <p:nvPr/>
          </p:nvGrpSpPr>
          <p:grpSpPr>
            <a:xfrm>
              <a:off x="3044064" y="2035179"/>
              <a:ext cx="237581" cy="237581"/>
              <a:chOff x="7250654" y="2012478"/>
              <a:chExt cx="237581" cy="237581"/>
            </a:xfrm>
          </p:grpSpPr>
          <p:sp>
            <p:nvSpPr>
              <p:cNvPr id="17" name="Google Shape;143;p16">
                <a:extLst>
                  <a:ext uri="{FF2B5EF4-FFF2-40B4-BE49-F238E27FC236}">
                    <a16:creationId xmlns:a16="http://schemas.microsoft.com/office/drawing/2014/main" id="{CC4BCE07-B089-B471-7D07-CFE60535EFED}"/>
                  </a:ext>
                </a:extLst>
              </p:cNvPr>
              <p:cNvSpPr/>
              <p:nvPr/>
            </p:nvSpPr>
            <p:spPr>
              <a:xfrm>
                <a:off x="7250654" y="2012478"/>
                <a:ext cx="237581" cy="237581"/>
              </a:xfrm>
              <a:prstGeom prst="ellipse">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144;p16">
                <a:extLst>
                  <a:ext uri="{FF2B5EF4-FFF2-40B4-BE49-F238E27FC236}">
                    <a16:creationId xmlns:a16="http://schemas.microsoft.com/office/drawing/2014/main" id="{05C6F3A0-E33D-614E-20D4-3203B8B3F70C}"/>
                  </a:ext>
                </a:extLst>
              </p:cNvPr>
              <p:cNvSpPr/>
              <p:nvPr/>
            </p:nvSpPr>
            <p:spPr>
              <a:xfrm>
                <a:off x="7288308" y="2050133"/>
                <a:ext cx="162271" cy="16227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5" name="Google Shape;145;p16">
              <a:extLst>
                <a:ext uri="{FF2B5EF4-FFF2-40B4-BE49-F238E27FC236}">
                  <a16:creationId xmlns:a16="http://schemas.microsoft.com/office/drawing/2014/main" id="{0BCE9FEA-7A6C-9544-3A42-4230FF802D03}"/>
                </a:ext>
              </a:extLst>
            </p:cNvPr>
            <p:cNvSpPr txBox="1"/>
            <p:nvPr/>
          </p:nvSpPr>
          <p:spPr>
            <a:xfrm flipH="1">
              <a:off x="3467601" y="1969303"/>
              <a:ext cx="220734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6" name="Google Shape;146;p16">
              <a:extLst>
                <a:ext uri="{FF2B5EF4-FFF2-40B4-BE49-F238E27FC236}">
                  <a16:creationId xmlns:a16="http://schemas.microsoft.com/office/drawing/2014/main" id="{B5FB791F-9836-E75A-B6B7-5A9A1605AEC4}"/>
                </a:ext>
              </a:extLst>
            </p:cNvPr>
            <p:cNvSpPr txBox="1"/>
            <p:nvPr/>
          </p:nvSpPr>
          <p:spPr>
            <a:xfrm flipH="1">
              <a:off x="3496112" y="1740437"/>
              <a:ext cx="1432688" cy="6640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lt1"/>
                  </a:solidFill>
                  <a:latin typeface="Calibri"/>
                  <a:ea typeface="Calibri"/>
                  <a:cs typeface="Calibri"/>
                  <a:sym typeface="Calibri"/>
                </a:rPr>
                <a:t>02</a:t>
              </a:r>
            </a:p>
          </p:txBody>
        </p:sp>
      </p:grpSp>
      <p:sp>
        <p:nvSpPr>
          <p:cNvPr id="19" name="Google Shape;139;p16">
            <a:extLst>
              <a:ext uri="{FF2B5EF4-FFF2-40B4-BE49-F238E27FC236}">
                <a16:creationId xmlns:a16="http://schemas.microsoft.com/office/drawing/2014/main" id="{1B35EF5C-AB5B-A3FB-74D4-E55199489C17}"/>
              </a:ext>
            </a:extLst>
          </p:cNvPr>
          <p:cNvSpPr txBox="1"/>
          <p:nvPr/>
        </p:nvSpPr>
        <p:spPr>
          <a:xfrm>
            <a:off x="1810287" y="1319509"/>
            <a:ext cx="4459883" cy="62675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err="1">
                <a:solidFill>
                  <a:srgbClr val="396191"/>
                </a:solidFill>
                <a:latin typeface="Calibri"/>
                <a:ea typeface="Calibri"/>
                <a:cs typeface="Calibri"/>
                <a:sym typeface="Calibri"/>
              </a:rPr>
              <a:t>Thiết</a:t>
            </a:r>
            <a:r>
              <a:rPr lang="en-US" sz="3600" b="1">
                <a:solidFill>
                  <a:srgbClr val="396191"/>
                </a:solidFill>
                <a:latin typeface="Calibri"/>
                <a:ea typeface="Calibri"/>
                <a:cs typeface="Calibri"/>
                <a:sym typeface="Calibri"/>
              </a:rPr>
              <a:t> </a:t>
            </a:r>
            <a:r>
              <a:rPr lang="en-US" sz="3600" b="1" err="1">
                <a:solidFill>
                  <a:srgbClr val="396191"/>
                </a:solidFill>
                <a:latin typeface="Calibri"/>
                <a:ea typeface="Calibri"/>
                <a:cs typeface="Calibri"/>
                <a:sym typeface="Calibri"/>
              </a:rPr>
              <a:t>kế</a:t>
            </a:r>
            <a:r>
              <a:rPr lang="en-US" sz="3600" b="1">
                <a:solidFill>
                  <a:srgbClr val="396191"/>
                </a:solidFill>
                <a:latin typeface="Calibri"/>
                <a:ea typeface="Calibri"/>
                <a:cs typeface="Calibri"/>
                <a:sym typeface="Calibri"/>
              </a:rPr>
              <a:t> </a:t>
            </a:r>
            <a:r>
              <a:rPr lang="en-US" sz="3600" b="1" err="1">
                <a:solidFill>
                  <a:srgbClr val="396191"/>
                </a:solidFill>
                <a:latin typeface="Calibri"/>
                <a:ea typeface="Calibri"/>
                <a:cs typeface="Calibri"/>
                <a:sym typeface="Calibri"/>
              </a:rPr>
              <a:t>phần</a:t>
            </a:r>
            <a:r>
              <a:rPr lang="en-US" sz="3600" b="1">
                <a:solidFill>
                  <a:srgbClr val="396191"/>
                </a:solidFill>
                <a:latin typeface="Calibri"/>
                <a:ea typeface="Calibri"/>
                <a:cs typeface="Calibri"/>
                <a:sym typeface="Calibri"/>
              </a:rPr>
              <a:t> </a:t>
            </a:r>
            <a:r>
              <a:rPr lang="en-US" sz="3600" b="1" err="1">
                <a:solidFill>
                  <a:srgbClr val="396191"/>
                </a:solidFill>
                <a:latin typeface="Calibri"/>
                <a:ea typeface="Calibri"/>
                <a:cs typeface="Calibri"/>
                <a:sym typeface="Calibri"/>
              </a:rPr>
              <a:t>mềm</a:t>
            </a:r>
            <a:endParaRPr sz="3600" b="1">
              <a:solidFill>
                <a:srgbClr val="396191"/>
              </a:solidFill>
              <a:latin typeface="Calibri"/>
              <a:ea typeface="Calibri"/>
              <a:cs typeface="Calibri"/>
              <a:sym typeface="Calibri"/>
            </a:endParaRPr>
          </a:p>
        </p:txBody>
      </p:sp>
      <p:graphicFrame>
        <p:nvGraphicFramePr>
          <p:cNvPr id="6" name="Diagram 5">
            <a:extLst>
              <a:ext uri="{FF2B5EF4-FFF2-40B4-BE49-F238E27FC236}">
                <a16:creationId xmlns:a16="http://schemas.microsoft.com/office/drawing/2014/main" id="{0EDCCD0A-05BE-5585-9D42-1B07A8BF8604}"/>
              </a:ext>
            </a:extLst>
          </p:cNvPr>
          <p:cNvGraphicFramePr/>
          <p:nvPr>
            <p:extLst>
              <p:ext uri="{D42A27DB-BD31-4B8C-83A1-F6EECF244321}">
                <p14:modId xmlns:p14="http://schemas.microsoft.com/office/powerpoint/2010/main" val="982378017"/>
              </p:ext>
            </p:extLst>
          </p:nvPr>
        </p:nvGraphicFramePr>
        <p:xfrm>
          <a:off x="2285589" y="2813426"/>
          <a:ext cx="5835856" cy="297013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0" name="TextBox 19">
            <a:extLst>
              <a:ext uri="{FF2B5EF4-FFF2-40B4-BE49-F238E27FC236}">
                <a16:creationId xmlns:a16="http://schemas.microsoft.com/office/drawing/2014/main" id="{E50D5218-2575-7855-43C5-359B9A85688F}"/>
              </a:ext>
            </a:extLst>
          </p:cNvPr>
          <p:cNvSpPr txBox="1"/>
          <p:nvPr/>
        </p:nvSpPr>
        <p:spPr>
          <a:xfrm>
            <a:off x="11144600" y="5975003"/>
            <a:ext cx="458120" cy="338554"/>
          </a:xfrm>
          <a:prstGeom prst="rect">
            <a:avLst/>
          </a:prstGeom>
          <a:noFill/>
        </p:spPr>
        <p:txBody>
          <a:bodyPr wrap="square" rtlCol="0">
            <a:spAutoFit/>
          </a:bodyPr>
          <a:lstStyle/>
          <a:p>
            <a:r>
              <a:rPr lang="en-US" sz="1600"/>
              <a:t>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21"/>
                                        </p:tgtEl>
                                        <p:attrNameLst>
                                          <p:attrName>style.visibility</p:attrName>
                                        </p:attrNameLst>
                                      </p:cBhvr>
                                      <p:to>
                                        <p:strVal val="visible"/>
                                      </p:to>
                                    </p:set>
                                    <p:animEffect transition="in" filter="barn(inVertical)">
                                      <p:cBhvr>
                                        <p:cTn id="7" dur="500"/>
                                        <p:tgtEl>
                                          <p:spTgt spid="52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 grpId="0"/>
      <p:bldGraphic spid="6"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27"/>
          <p:cNvSpPr txBox="1">
            <a:spLocks noGrp="1"/>
          </p:cNvSpPr>
          <p:nvPr>
            <p:ph type="title"/>
          </p:nvPr>
        </p:nvSpPr>
        <p:spPr>
          <a:xfrm>
            <a:off x="1516176" y="1896199"/>
            <a:ext cx="4689750" cy="626754"/>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2400">
                <a:latin typeface="+mj-lt"/>
              </a:rPr>
              <a:t>2.5. Thiết kế giao diện</a:t>
            </a:r>
            <a:endParaRPr sz="2400">
              <a:latin typeface="+mj-lt"/>
            </a:endParaRPr>
          </a:p>
        </p:txBody>
      </p:sp>
      <p:grpSp>
        <p:nvGrpSpPr>
          <p:cNvPr id="7" name="Group 6">
            <a:extLst>
              <a:ext uri="{FF2B5EF4-FFF2-40B4-BE49-F238E27FC236}">
                <a16:creationId xmlns:a16="http://schemas.microsoft.com/office/drawing/2014/main" id="{B2FB6526-2A7D-9272-204E-395FCA7AFC7F}"/>
              </a:ext>
            </a:extLst>
          </p:cNvPr>
          <p:cNvGrpSpPr/>
          <p:nvPr/>
        </p:nvGrpSpPr>
        <p:grpSpPr>
          <a:xfrm>
            <a:off x="3366654" y="304067"/>
            <a:ext cx="5458691" cy="584775"/>
            <a:chOff x="3366654" y="304067"/>
            <a:chExt cx="5458691" cy="584775"/>
          </a:xfrm>
        </p:grpSpPr>
        <p:sp>
          <p:nvSpPr>
            <p:cNvPr id="8" name="TextBox 7">
              <a:extLst>
                <a:ext uri="{FF2B5EF4-FFF2-40B4-BE49-F238E27FC236}">
                  <a16:creationId xmlns:a16="http://schemas.microsoft.com/office/drawing/2014/main" id="{D9286165-1EF9-8ECD-6889-B0F90F7D53D6}"/>
                </a:ext>
              </a:extLst>
            </p:cNvPr>
            <p:cNvSpPr txBox="1"/>
            <p:nvPr/>
          </p:nvSpPr>
          <p:spPr>
            <a:xfrm>
              <a:off x="3366654" y="304067"/>
              <a:ext cx="5458691" cy="584775"/>
            </a:xfrm>
            <a:prstGeom prst="rect">
              <a:avLst/>
            </a:prstGeom>
            <a:noFill/>
          </p:spPr>
          <p:txBody>
            <a:bodyPr wrap="square" rtlCol="0">
              <a:spAutoFit/>
            </a:bodyPr>
            <a:lstStyle/>
            <a:p>
              <a:pPr algn="ctr"/>
              <a:r>
                <a:rPr lang="en-US" sz="1600"/>
                <a:t>TRƯỜNG ĐẠI HỌC CÔNG NGHIỆP HÀ NỘI</a:t>
              </a:r>
            </a:p>
            <a:p>
              <a:pPr algn="ctr"/>
              <a:r>
                <a:rPr lang="en-US" sz="1600"/>
                <a:t>KHOA ĐIỆN TỬ</a:t>
              </a:r>
            </a:p>
          </p:txBody>
        </p:sp>
        <p:pic>
          <p:nvPicPr>
            <p:cNvPr id="9" name="Picture 2" descr="Nhận diện thương hiệu Logo HaUI">
              <a:extLst>
                <a:ext uri="{FF2B5EF4-FFF2-40B4-BE49-F238E27FC236}">
                  <a16:creationId xmlns:a16="http://schemas.microsoft.com/office/drawing/2014/main" id="{0E22E8A8-D440-26BD-8FA9-F07EED5359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2873" y="376874"/>
              <a:ext cx="406400" cy="4064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Khoa Điện tử - HaUI">
              <a:extLst>
                <a:ext uri="{FF2B5EF4-FFF2-40B4-BE49-F238E27FC236}">
                  <a16:creationId xmlns:a16="http://schemas.microsoft.com/office/drawing/2014/main" id="{1E696928-6751-9501-8D72-67C1404E04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729" y="376874"/>
              <a:ext cx="406400" cy="406400"/>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Google Shape;138;p16">
            <a:extLst>
              <a:ext uri="{FF2B5EF4-FFF2-40B4-BE49-F238E27FC236}">
                <a16:creationId xmlns:a16="http://schemas.microsoft.com/office/drawing/2014/main" id="{2EFE70BD-BC4D-CD90-C70A-F6334EB2B7F9}"/>
              </a:ext>
            </a:extLst>
          </p:cNvPr>
          <p:cNvSpPr/>
          <p:nvPr/>
        </p:nvSpPr>
        <p:spPr>
          <a:xfrm>
            <a:off x="1591586" y="1236289"/>
            <a:ext cx="4247070" cy="734666"/>
          </a:xfrm>
          <a:prstGeom prst="parallelogram">
            <a:avLst>
              <a:gd name="adj" fmla="val 25000"/>
            </a:avLst>
          </a:prstGeom>
          <a:solidFill>
            <a:schemeClr val="lt1"/>
          </a:solidFill>
          <a:ln>
            <a:noFill/>
          </a:ln>
          <a:effectLst>
            <a:outerShdw blurRad="203200" dist="38100" dir="8100000" algn="tr" rotWithShape="0">
              <a:srgbClr val="000000">
                <a:alpha val="2392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 name="Google Shape;140;p16">
            <a:extLst>
              <a:ext uri="{FF2B5EF4-FFF2-40B4-BE49-F238E27FC236}">
                <a16:creationId xmlns:a16="http://schemas.microsoft.com/office/drawing/2014/main" id="{862A907A-CC5D-4749-821D-D02BC15FFE77}"/>
              </a:ext>
            </a:extLst>
          </p:cNvPr>
          <p:cNvGrpSpPr/>
          <p:nvPr/>
        </p:nvGrpSpPr>
        <p:grpSpPr>
          <a:xfrm>
            <a:off x="1911065" y="924365"/>
            <a:ext cx="1803264" cy="448250"/>
            <a:chOff x="2924963" y="1740437"/>
            <a:chExt cx="2749980" cy="683582"/>
          </a:xfrm>
        </p:grpSpPr>
        <p:sp>
          <p:nvSpPr>
            <p:cNvPr id="13" name="Google Shape;141;p16">
              <a:extLst>
                <a:ext uri="{FF2B5EF4-FFF2-40B4-BE49-F238E27FC236}">
                  <a16:creationId xmlns:a16="http://schemas.microsoft.com/office/drawing/2014/main" id="{378C0755-5DB0-D41B-971F-2FC7D1746EDC}"/>
                </a:ext>
              </a:extLst>
            </p:cNvPr>
            <p:cNvSpPr/>
            <p:nvPr/>
          </p:nvSpPr>
          <p:spPr>
            <a:xfrm>
              <a:off x="2924963" y="1867297"/>
              <a:ext cx="2003840" cy="556722"/>
            </a:xfrm>
            <a:prstGeom prst="parallelogram">
              <a:avLst>
                <a:gd name="adj" fmla="val 25000"/>
              </a:avLst>
            </a:prstGeom>
            <a:solidFill>
              <a:srgbClr val="39619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4" name="Google Shape;142;p16">
              <a:extLst>
                <a:ext uri="{FF2B5EF4-FFF2-40B4-BE49-F238E27FC236}">
                  <a16:creationId xmlns:a16="http://schemas.microsoft.com/office/drawing/2014/main" id="{80C9CE36-1129-5F64-B084-69AB8EE4805C}"/>
                </a:ext>
              </a:extLst>
            </p:cNvPr>
            <p:cNvGrpSpPr/>
            <p:nvPr/>
          </p:nvGrpSpPr>
          <p:grpSpPr>
            <a:xfrm>
              <a:off x="3044064" y="2035179"/>
              <a:ext cx="237581" cy="237581"/>
              <a:chOff x="7250654" y="2012478"/>
              <a:chExt cx="237581" cy="237581"/>
            </a:xfrm>
          </p:grpSpPr>
          <p:sp>
            <p:nvSpPr>
              <p:cNvPr id="17" name="Google Shape;143;p16">
                <a:extLst>
                  <a:ext uri="{FF2B5EF4-FFF2-40B4-BE49-F238E27FC236}">
                    <a16:creationId xmlns:a16="http://schemas.microsoft.com/office/drawing/2014/main" id="{CC4BCE07-B089-B471-7D07-CFE60535EFED}"/>
                  </a:ext>
                </a:extLst>
              </p:cNvPr>
              <p:cNvSpPr/>
              <p:nvPr/>
            </p:nvSpPr>
            <p:spPr>
              <a:xfrm>
                <a:off x="7250654" y="2012478"/>
                <a:ext cx="237581" cy="237581"/>
              </a:xfrm>
              <a:prstGeom prst="ellipse">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144;p16">
                <a:extLst>
                  <a:ext uri="{FF2B5EF4-FFF2-40B4-BE49-F238E27FC236}">
                    <a16:creationId xmlns:a16="http://schemas.microsoft.com/office/drawing/2014/main" id="{05C6F3A0-E33D-614E-20D4-3203B8B3F70C}"/>
                  </a:ext>
                </a:extLst>
              </p:cNvPr>
              <p:cNvSpPr/>
              <p:nvPr/>
            </p:nvSpPr>
            <p:spPr>
              <a:xfrm>
                <a:off x="7288308" y="2050133"/>
                <a:ext cx="162271" cy="16227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5" name="Google Shape;145;p16">
              <a:extLst>
                <a:ext uri="{FF2B5EF4-FFF2-40B4-BE49-F238E27FC236}">
                  <a16:creationId xmlns:a16="http://schemas.microsoft.com/office/drawing/2014/main" id="{0BCE9FEA-7A6C-9544-3A42-4230FF802D03}"/>
                </a:ext>
              </a:extLst>
            </p:cNvPr>
            <p:cNvSpPr txBox="1"/>
            <p:nvPr/>
          </p:nvSpPr>
          <p:spPr>
            <a:xfrm flipH="1">
              <a:off x="3467601" y="1969303"/>
              <a:ext cx="220734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6" name="Google Shape;146;p16">
              <a:extLst>
                <a:ext uri="{FF2B5EF4-FFF2-40B4-BE49-F238E27FC236}">
                  <a16:creationId xmlns:a16="http://schemas.microsoft.com/office/drawing/2014/main" id="{B5FB791F-9836-E75A-B6B7-5A9A1605AEC4}"/>
                </a:ext>
              </a:extLst>
            </p:cNvPr>
            <p:cNvSpPr txBox="1"/>
            <p:nvPr/>
          </p:nvSpPr>
          <p:spPr>
            <a:xfrm flipH="1">
              <a:off x="3496112" y="1740437"/>
              <a:ext cx="1432688" cy="6640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lt1"/>
                  </a:solidFill>
                  <a:latin typeface="Calibri"/>
                  <a:ea typeface="Calibri"/>
                  <a:cs typeface="Calibri"/>
                  <a:sym typeface="Calibri"/>
                </a:rPr>
                <a:t>02</a:t>
              </a:r>
            </a:p>
          </p:txBody>
        </p:sp>
      </p:grpSp>
      <p:sp>
        <p:nvSpPr>
          <p:cNvPr id="19" name="Google Shape;139;p16">
            <a:extLst>
              <a:ext uri="{FF2B5EF4-FFF2-40B4-BE49-F238E27FC236}">
                <a16:creationId xmlns:a16="http://schemas.microsoft.com/office/drawing/2014/main" id="{1B35EF5C-AB5B-A3FB-74D4-E55199489C17}"/>
              </a:ext>
            </a:extLst>
          </p:cNvPr>
          <p:cNvSpPr txBox="1"/>
          <p:nvPr/>
        </p:nvSpPr>
        <p:spPr>
          <a:xfrm>
            <a:off x="1810287" y="1319509"/>
            <a:ext cx="4459883" cy="62675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err="1">
                <a:solidFill>
                  <a:srgbClr val="396191"/>
                </a:solidFill>
                <a:latin typeface="Calibri"/>
                <a:ea typeface="Calibri"/>
                <a:cs typeface="Calibri"/>
                <a:sym typeface="Calibri"/>
              </a:rPr>
              <a:t>Thiết</a:t>
            </a:r>
            <a:r>
              <a:rPr lang="en-US" sz="3600" b="1">
                <a:solidFill>
                  <a:srgbClr val="396191"/>
                </a:solidFill>
                <a:latin typeface="Calibri"/>
                <a:ea typeface="Calibri"/>
                <a:cs typeface="Calibri"/>
                <a:sym typeface="Calibri"/>
              </a:rPr>
              <a:t> </a:t>
            </a:r>
            <a:r>
              <a:rPr lang="en-US" sz="3600" b="1" err="1">
                <a:solidFill>
                  <a:srgbClr val="396191"/>
                </a:solidFill>
                <a:latin typeface="Calibri"/>
                <a:ea typeface="Calibri"/>
                <a:cs typeface="Calibri"/>
                <a:sym typeface="Calibri"/>
              </a:rPr>
              <a:t>kế</a:t>
            </a:r>
            <a:r>
              <a:rPr lang="en-US" sz="3600" b="1">
                <a:solidFill>
                  <a:srgbClr val="396191"/>
                </a:solidFill>
                <a:latin typeface="Calibri"/>
                <a:ea typeface="Calibri"/>
                <a:cs typeface="Calibri"/>
                <a:sym typeface="Calibri"/>
              </a:rPr>
              <a:t> </a:t>
            </a:r>
            <a:r>
              <a:rPr lang="en-US" sz="3600" b="1" err="1">
                <a:solidFill>
                  <a:srgbClr val="396191"/>
                </a:solidFill>
                <a:latin typeface="Calibri"/>
                <a:ea typeface="Calibri"/>
                <a:cs typeface="Calibri"/>
                <a:sym typeface="Calibri"/>
              </a:rPr>
              <a:t>phần</a:t>
            </a:r>
            <a:r>
              <a:rPr lang="en-US" sz="3600" b="1">
                <a:solidFill>
                  <a:srgbClr val="396191"/>
                </a:solidFill>
                <a:latin typeface="Calibri"/>
                <a:ea typeface="Calibri"/>
                <a:cs typeface="Calibri"/>
                <a:sym typeface="Calibri"/>
              </a:rPr>
              <a:t> </a:t>
            </a:r>
            <a:r>
              <a:rPr lang="en-US" sz="3600" b="1" err="1">
                <a:solidFill>
                  <a:srgbClr val="396191"/>
                </a:solidFill>
                <a:latin typeface="Calibri"/>
                <a:ea typeface="Calibri"/>
                <a:cs typeface="Calibri"/>
                <a:sym typeface="Calibri"/>
              </a:rPr>
              <a:t>mềm</a:t>
            </a:r>
            <a:endParaRPr sz="3600" b="1">
              <a:solidFill>
                <a:srgbClr val="39619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1F83E190-F1BA-4489-D70C-B2894F17452A}"/>
              </a:ext>
            </a:extLst>
          </p:cNvPr>
          <p:cNvPicPr>
            <a:picLocks noChangeAspect="1"/>
          </p:cNvPicPr>
          <p:nvPr/>
        </p:nvPicPr>
        <p:blipFill>
          <a:blip r:embed="rId5"/>
          <a:stretch>
            <a:fillRect/>
          </a:stretch>
        </p:blipFill>
        <p:spPr>
          <a:xfrm>
            <a:off x="1633963" y="2811992"/>
            <a:ext cx="7922992" cy="3433672"/>
          </a:xfrm>
          <a:prstGeom prst="rect">
            <a:avLst/>
          </a:prstGeom>
        </p:spPr>
      </p:pic>
      <p:sp>
        <p:nvSpPr>
          <p:cNvPr id="22" name="Speech Bubble: Rectangle 21">
            <a:extLst>
              <a:ext uri="{FF2B5EF4-FFF2-40B4-BE49-F238E27FC236}">
                <a16:creationId xmlns:a16="http://schemas.microsoft.com/office/drawing/2014/main" id="{A90F7CF5-6F5F-1688-D768-AB4FEB913641}"/>
              </a:ext>
            </a:extLst>
          </p:cNvPr>
          <p:cNvSpPr/>
          <p:nvPr/>
        </p:nvSpPr>
        <p:spPr>
          <a:xfrm>
            <a:off x="1633963" y="2438401"/>
            <a:ext cx="1492695" cy="442451"/>
          </a:xfrm>
          <a:prstGeom prst="wedgeRectCallout">
            <a:avLst>
              <a:gd name="adj1" fmla="val 20584"/>
              <a:gd name="adj2" fmla="val 916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Giao diện frmWorking</a:t>
            </a:r>
          </a:p>
        </p:txBody>
      </p:sp>
      <p:sp>
        <p:nvSpPr>
          <p:cNvPr id="20" name="TextBox 19">
            <a:extLst>
              <a:ext uri="{FF2B5EF4-FFF2-40B4-BE49-F238E27FC236}">
                <a16:creationId xmlns:a16="http://schemas.microsoft.com/office/drawing/2014/main" id="{0B3DB1F5-DF84-0644-81F7-3E933700B101}"/>
              </a:ext>
            </a:extLst>
          </p:cNvPr>
          <p:cNvSpPr txBox="1"/>
          <p:nvPr/>
        </p:nvSpPr>
        <p:spPr>
          <a:xfrm>
            <a:off x="11144600" y="5975003"/>
            <a:ext cx="458120" cy="338554"/>
          </a:xfrm>
          <a:prstGeom prst="rect">
            <a:avLst/>
          </a:prstGeom>
          <a:noFill/>
        </p:spPr>
        <p:txBody>
          <a:bodyPr wrap="square" rtlCol="0">
            <a:spAutoFit/>
          </a:bodyPr>
          <a:lstStyle/>
          <a:p>
            <a:r>
              <a:rPr lang="en-US" sz="1600"/>
              <a:t>12</a:t>
            </a:r>
          </a:p>
        </p:txBody>
      </p:sp>
    </p:spTree>
    <p:extLst>
      <p:ext uri="{BB962C8B-B14F-4D97-AF65-F5344CB8AC3E}">
        <p14:creationId xmlns:p14="http://schemas.microsoft.com/office/powerpoint/2010/main" val="3258908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grpSp>
        <p:nvGrpSpPr>
          <p:cNvPr id="7" name="Group 6">
            <a:extLst>
              <a:ext uri="{FF2B5EF4-FFF2-40B4-BE49-F238E27FC236}">
                <a16:creationId xmlns:a16="http://schemas.microsoft.com/office/drawing/2014/main" id="{B2FB6526-2A7D-9272-204E-395FCA7AFC7F}"/>
              </a:ext>
            </a:extLst>
          </p:cNvPr>
          <p:cNvGrpSpPr/>
          <p:nvPr/>
        </p:nvGrpSpPr>
        <p:grpSpPr>
          <a:xfrm>
            <a:off x="3366654" y="304067"/>
            <a:ext cx="5458691" cy="584775"/>
            <a:chOff x="3366654" y="304067"/>
            <a:chExt cx="5458691" cy="584775"/>
          </a:xfrm>
        </p:grpSpPr>
        <p:sp>
          <p:nvSpPr>
            <p:cNvPr id="8" name="TextBox 7">
              <a:extLst>
                <a:ext uri="{FF2B5EF4-FFF2-40B4-BE49-F238E27FC236}">
                  <a16:creationId xmlns:a16="http://schemas.microsoft.com/office/drawing/2014/main" id="{D9286165-1EF9-8ECD-6889-B0F90F7D53D6}"/>
                </a:ext>
              </a:extLst>
            </p:cNvPr>
            <p:cNvSpPr txBox="1"/>
            <p:nvPr/>
          </p:nvSpPr>
          <p:spPr>
            <a:xfrm>
              <a:off x="3366654" y="304067"/>
              <a:ext cx="5458691" cy="584775"/>
            </a:xfrm>
            <a:prstGeom prst="rect">
              <a:avLst/>
            </a:prstGeom>
            <a:noFill/>
          </p:spPr>
          <p:txBody>
            <a:bodyPr wrap="square" rtlCol="0">
              <a:spAutoFit/>
            </a:bodyPr>
            <a:lstStyle/>
            <a:p>
              <a:pPr algn="ctr"/>
              <a:r>
                <a:rPr lang="en-US" sz="1600"/>
                <a:t>TRƯỜNG ĐẠI HỌC CÔNG NGHIỆP HÀ NỘI</a:t>
              </a:r>
            </a:p>
            <a:p>
              <a:pPr algn="ctr"/>
              <a:r>
                <a:rPr lang="en-US" sz="1600"/>
                <a:t>KHOA ĐIỆN TỬ</a:t>
              </a:r>
            </a:p>
          </p:txBody>
        </p:sp>
        <p:pic>
          <p:nvPicPr>
            <p:cNvPr id="9" name="Picture 2" descr="Nhận diện thương hiệu Logo HaUI">
              <a:extLst>
                <a:ext uri="{FF2B5EF4-FFF2-40B4-BE49-F238E27FC236}">
                  <a16:creationId xmlns:a16="http://schemas.microsoft.com/office/drawing/2014/main" id="{0E22E8A8-D440-26BD-8FA9-F07EED5359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2873" y="376874"/>
              <a:ext cx="406400" cy="4064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Khoa Điện tử - HaUI">
              <a:extLst>
                <a:ext uri="{FF2B5EF4-FFF2-40B4-BE49-F238E27FC236}">
                  <a16:creationId xmlns:a16="http://schemas.microsoft.com/office/drawing/2014/main" id="{1E696928-6751-9501-8D72-67C1404E04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729" y="376874"/>
              <a:ext cx="406400" cy="406400"/>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Google Shape;138;p16">
            <a:extLst>
              <a:ext uri="{FF2B5EF4-FFF2-40B4-BE49-F238E27FC236}">
                <a16:creationId xmlns:a16="http://schemas.microsoft.com/office/drawing/2014/main" id="{2EFE70BD-BC4D-CD90-C70A-F6334EB2B7F9}"/>
              </a:ext>
            </a:extLst>
          </p:cNvPr>
          <p:cNvSpPr/>
          <p:nvPr/>
        </p:nvSpPr>
        <p:spPr>
          <a:xfrm>
            <a:off x="1591586" y="1236289"/>
            <a:ext cx="4247070" cy="734666"/>
          </a:xfrm>
          <a:prstGeom prst="parallelogram">
            <a:avLst>
              <a:gd name="adj" fmla="val 25000"/>
            </a:avLst>
          </a:prstGeom>
          <a:solidFill>
            <a:schemeClr val="lt1"/>
          </a:solidFill>
          <a:ln>
            <a:noFill/>
          </a:ln>
          <a:effectLst>
            <a:outerShdw blurRad="203200" dist="38100" dir="8100000" algn="tr" rotWithShape="0">
              <a:srgbClr val="000000">
                <a:alpha val="2392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 name="Google Shape;140;p16">
            <a:extLst>
              <a:ext uri="{FF2B5EF4-FFF2-40B4-BE49-F238E27FC236}">
                <a16:creationId xmlns:a16="http://schemas.microsoft.com/office/drawing/2014/main" id="{862A907A-CC5D-4749-821D-D02BC15FFE77}"/>
              </a:ext>
            </a:extLst>
          </p:cNvPr>
          <p:cNvGrpSpPr/>
          <p:nvPr/>
        </p:nvGrpSpPr>
        <p:grpSpPr>
          <a:xfrm>
            <a:off x="1911065" y="924365"/>
            <a:ext cx="1803264" cy="448250"/>
            <a:chOff x="2924963" y="1740437"/>
            <a:chExt cx="2749980" cy="683582"/>
          </a:xfrm>
        </p:grpSpPr>
        <p:sp>
          <p:nvSpPr>
            <p:cNvPr id="13" name="Google Shape;141;p16">
              <a:extLst>
                <a:ext uri="{FF2B5EF4-FFF2-40B4-BE49-F238E27FC236}">
                  <a16:creationId xmlns:a16="http://schemas.microsoft.com/office/drawing/2014/main" id="{378C0755-5DB0-D41B-971F-2FC7D1746EDC}"/>
                </a:ext>
              </a:extLst>
            </p:cNvPr>
            <p:cNvSpPr/>
            <p:nvPr/>
          </p:nvSpPr>
          <p:spPr>
            <a:xfrm>
              <a:off x="2924963" y="1867297"/>
              <a:ext cx="2003840" cy="556722"/>
            </a:xfrm>
            <a:prstGeom prst="parallelogram">
              <a:avLst>
                <a:gd name="adj" fmla="val 25000"/>
              </a:avLst>
            </a:prstGeom>
            <a:solidFill>
              <a:srgbClr val="39619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4" name="Google Shape;142;p16">
              <a:extLst>
                <a:ext uri="{FF2B5EF4-FFF2-40B4-BE49-F238E27FC236}">
                  <a16:creationId xmlns:a16="http://schemas.microsoft.com/office/drawing/2014/main" id="{80C9CE36-1129-5F64-B084-69AB8EE4805C}"/>
                </a:ext>
              </a:extLst>
            </p:cNvPr>
            <p:cNvGrpSpPr/>
            <p:nvPr/>
          </p:nvGrpSpPr>
          <p:grpSpPr>
            <a:xfrm>
              <a:off x="3044064" y="2035179"/>
              <a:ext cx="237581" cy="237581"/>
              <a:chOff x="7250654" y="2012478"/>
              <a:chExt cx="237581" cy="237581"/>
            </a:xfrm>
          </p:grpSpPr>
          <p:sp>
            <p:nvSpPr>
              <p:cNvPr id="17" name="Google Shape;143;p16">
                <a:extLst>
                  <a:ext uri="{FF2B5EF4-FFF2-40B4-BE49-F238E27FC236}">
                    <a16:creationId xmlns:a16="http://schemas.microsoft.com/office/drawing/2014/main" id="{CC4BCE07-B089-B471-7D07-CFE60535EFED}"/>
                  </a:ext>
                </a:extLst>
              </p:cNvPr>
              <p:cNvSpPr/>
              <p:nvPr/>
            </p:nvSpPr>
            <p:spPr>
              <a:xfrm>
                <a:off x="7250654" y="2012478"/>
                <a:ext cx="237581" cy="237581"/>
              </a:xfrm>
              <a:prstGeom prst="ellipse">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144;p16">
                <a:extLst>
                  <a:ext uri="{FF2B5EF4-FFF2-40B4-BE49-F238E27FC236}">
                    <a16:creationId xmlns:a16="http://schemas.microsoft.com/office/drawing/2014/main" id="{05C6F3A0-E33D-614E-20D4-3203B8B3F70C}"/>
                  </a:ext>
                </a:extLst>
              </p:cNvPr>
              <p:cNvSpPr/>
              <p:nvPr/>
            </p:nvSpPr>
            <p:spPr>
              <a:xfrm>
                <a:off x="7288308" y="2050133"/>
                <a:ext cx="162271" cy="16227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5" name="Google Shape;145;p16">
              <a:extLst>
                <a:ext uri="{FF2B5EF4-FFF2-40B4-BE49-F238E27FC236}">
                  <a16:creationId xmlns:a16="http://schemas.microsoft.com/office/drawing/2014/main" id="{0BCE9FEA-7A6C-9544-3A42-4230FF802D03}"/>
                </a:ext>
              </a:extLst>
            </p:cNvPr>
            <p:cNvSpPr txBox="1"/>
            <p:nvPr/>
          </p:nvSpPr>
          <p:spPr>
            <a:xfrm flipH="1">
              <a:off x="3467601" y="1969303"/>
              <a:ext cx="220734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6" name="Google Shape;146;p16">
              <a:extLst>
                <a:ext uri="{FF2B5EF4-FFF2-40B4-BE49-F238E27FC236}">
                  <a16:creationId xmlns:a16="http://schemas.microsoft.com/office/drawing/2014/main" id="{B5FB791F-9836-E75A-B6B7-5A9A1605AEC4}"/>
                </a:ext>
              </a:extLst>
            </p:cNvPr>
            <p:cNvSpPr txBox="1"/>
            <p:nvPr/>
          </p:nvSpPr>
          <p:spPr>
            <a:xfrm flipH="1">
              <a:off x="3496112" y="1740437"/>
              <a:ext cx="1432688" cy="6640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lt1"/>
                  </a:solidFill>
                  <a:latin typeface="Calibri"/>
                  <a:ea typeface="Calibri"/>
                  <a:cs typeface="Calibri"/>
                  <a:sym typeface="Calibri"/>
                </a:rPr>
                <a:t>02</a:t>
              </a:r>
            </a:p>
          </p:txBody>
        </p:sp>
      </p:grpSp>
      <p:sp>
        <p:nvSpPr>
          <p:cNvPr id="19" name="Google Shape;139;p16">
            <a:extLst>
              <a:ext uri="{FF2B5EF4-FFF2-40B4-BE49-F238E27FC236}">
                <a16:creationId xmlns:a16="http://schemas.microsoft.com/office/drawing/2014/main" id="{1B35EF5C-AB5B-A3FB-74D4-E55199489C17}"/>
              </a:ext>
            </a:extLst>
          </p:cNvPr>
          <p:cNvSpPr txBox="1"/>
          <p:nvPr/>
        </p:nvSpPr>
        <p:spPr>
          <a:xfrm>
            <a:off x="1810287" y="1319509"/>
            <a:ext cx="4459883" cy="62675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err="1">
                <a:solidFill>
                  <a:srgbClr val="396191"/>
                </a:solidFill>
                <a:latin typeface="Calibri"/>
                <a:ea typeface="Calibri"/>
                <a:cs typeface="Calibri"/>
                <a:sym typeface="Calibri"/>
              </a:rPr>
              <a:t>Thiết</a:t>
            </a:r>
            <a:r>
              <a:rPr lang="en-US" sz="3600" b="1">
                <a:solidFill>
                  <a:srgbClr val="396191"/>
                </a:solidFill>
                <a:latin typeface="Calibri"/>
                <a:ea typeface="Calibri"/>
                <a:cs typeface="Calibri"/>
                <a:sym typeface="Calibri"/>
              </a:rPr>
              <a:t> </a:t>
            </a:r>
            <a:r>
              <a:rPr lang="en-US" sz="3600" b="1" err="1">
                <a:solidFill>
                  <a:srgbClr val="396191"/>
                </a:solidFill>
                <a:latin typeface="Calibri"/>
                <a:ea typeface="Calibri"/>
                <a:cs typeface="Calibri"/>
                <a:sym typeface="Calibri"/>
              </a:rPr>
              <a:t>kế</a:t>
            </a:r>
            <a:r>
              <a:rPr lang="en-US" sz="3600" b="1">
                <a:solidFill>
                  <a:srgbClr val="396191"/>
                </a:solidFill>
                <a:latin typeface="Calibri"/>
                <a:ea typeface="Calibri"/>
                <a:cs typeface="Calibri"/>
                <a:sym typeface="Calibri"/>
              </a:rPr>
              <a:t> </a:t>
            </a:r>
            <a:r>
              <a:rPr lang="en-US" sz="3600" b="1" err="1">
                <a:solidFill>
                  <a:srgbClr val="396191"/>
                </a:solidFill>
                <a:latin typeface="Calibri"/>
                <a:ea typeface="Calibri"/>
                <a:cs typeface="Calibri"/>
                <a:sym typeface="Calibri"/>
              </a:rPr>
              <a:t>phần</a:t>
            </a:r>
            <a:r>
              <a:rPr lang="en-US" sz="3600" b="1">
                <a:solidFill>
                  <a:srgbClr val="396191"/>
                </a:solidFill>
                <a:latin typeface="Calibri"/>
                <a:ea typeface="Calibri"/>
                <a:cs typeface="Calibri"/>
                <a:sym typeface="Calibri"/>
              </a:rPr>
              <a:t> </a:t>
            </a:r>
            <a:r>
              <a:rPr lang="en-US" sz="3600" b="1" err="1">
                <a:solidFill>
                  <a:srgbClr val="396191"/>
                </a:solidFill>
                <a:latin typeface="Calibri"/>
                <a:ea typeface="Calibri"/>
                <a:cs typeface="Calibri"/>
                <a:sym typeface="Calibri"/>
              </a:rPr>
              <a:t>mềm</a:t>
            </a:r>
            <a:endParaRPr sz="3600" b="1">
              <a:solidFill>
                <a:srgbClr val="396191"/>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36EB7C42-5C11-0A07-FF12-94494452BD23}"/>
              </a:ext>
            </a:extLst>
          </p:cNvPr>
          <p:cNvPicPr>
            <a:picLocks noChangeAspect="1"/>
          </p:cNvPicPr>
          <p:nvPr/>
        </p:nvPicPr>
        <p:blipFill>
          <a:blip r:embed="rId5"/>
          <a:stretch>
            <a:fillRect/>
          </a:stretch>
        </p:blipFill>
        <p:spPr>
          <a:xfrm>
            <a:off x="1591586" y="2984168"/>
            <a:ext cx="8696325" cy="2819400"/>
          </a:xfrm>
          <a:prstGeom prst="rect">
            <a:avLst/>
          </a:prstGeom>
        </p:spPr>
      </p:pic>
      <p:sp>
        <p:nvSpPr>
          <p:cNvPr id="20" name="Speech Bubble: Rectangle 19">
            <a:extLst>
              <a:ext uri="{FF2B5EF4-FFF2-40B4-BE49-F238E27FC236}">
                <a16:creationId xmlns:a16="http://schemas.microsoft.com/office/drawing/2014/main" id="{345874A0-81CA-ED90-9B23-B6001CED45D7}"/>
              </a:ext>
            </a:extLst>
          </p:cNvPr>
          <p:cNvSpPr/>
          <p:nvPr/>
        </p:nvSpPr>
        <p:spPr>
          <a:xfrm>
            <a:off x="1604466" y="2794319"/>
            <a:ext cx="2701721" cy="472203"/>
          </a:xfrm>
          <a:prstGeom prst="wedgeRectCallout">
            <a:avLst>
              <a:gd name="adj1" fmla="val 24224"/>
              <a:gd name="adj2" fmla="val 854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Giao diện frmFind</a:t>
            </a:r>
          </a:p>
        </p:txBody>
      </p:sp>
      <p:sp>
        <p:nvSpPr>
          <p:cNvPr id="21" name="Google Shape;521;p27">
            <a:extLst>
              <a:ext uri="{FF2B5EF4-FFF2-40B4-BE49-F238E27FC236}">
                <a16:creationId xmlns:a16="http://schemas.microsoft.com/office/drawing/2014/main" id="{3CC19ACD-8CA3-E0E2-D3AD-DC3B2508C3EC}"/>
              </a:ext>
            </a:extLst>
          </p:cNvPr>
          <p:cNvSpPr txBox="1">
            <a:spLocks/>
          </p:cNvSpPr>
          <p:nvPr/>
        </p:nvSpPr>
        <p:spPr>
          <a:xfrm>
            <a:off x="1516176" y="1896199"/>
            <a:ext cx="4689750" cy="62675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0" i="0" u="none" strike="noStrike" cap="none">
                <a:solidFill>
                  <a:schemeClr val="dk1"/>
                </a:solidFill>
                <a:latin typeface="Poppins ExtraBold"/>
                <a:ea typeface="Poppins ExtraBold"/>
                <a:cs typeface="Poppins ExtraBold"/>
                <a:sym typeface="Poppins ExtraBold"/>
              </a:defRPr>
            </a:lvl1pPr>
            <a:lvl2pPr marR="0" lvl="1"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9pPr>
          </a:lstStyle>
          <a:p>
            <a:r>
              <a:rPr lang="en-US" sz="2400">
                <a:latin typeface="+mj-lt"/>
              </a:rPr>
              <a:t>2.5. Thiết kế giao diện</a:t>
            </a:r>
          </a:p>
        </p:txBody>
      </p:sp>
      <p:sp>
        <p:nvSpPr>
          <p:cNvPr id="22" name="TextBox 21">
            <a:extLst>
              <a:ext uri="{FF2B5EF4-FFF2-40B4-BE49-F238E27FC236}">
                <a16:creationId xmlns:a16="http://schemas.microsoft.com/office/drawing/2014/main" id="{53A8943D-31F8-CFB0-CDDD-5EAE017298CD}"/>
              </a:ext>
            </a:extLst>
          </p:cNvPr>
          <p:cNvSpPr txBox="1"/>
          <p:nvPr/>
        </p:nvSpPr>
        <p:spPr>
          <a:xfrm>
            <a:off x="11144600" y="5975003"/>
            <a:ext cx="458120" cy="338554"/>
          </a:xfrm>
          <a:prstGeom prst="rect">
            <a:avLst/>
          </a:prstGeom>
          <a:noFill/>
        </p:spPr>
        <p:txBody>
          <a:bodyPr wrap="square" rtlCol="0">
            <a:spAutoFit/>
          </a:bodyPr>
          <a:lstStyle/>
          <a:p>
            <a:r>
              <a:rPr lang="en-US" sz="1600"/>
              <a:t>13</a:t>
            </a:r>
          </a:p>
        </p:txBody>
      </p:sp>
    </p:spTree>
    <p:extLst>
      <p:ext uri="{BB962C8B-B14F-4D97-AF65-F5344CB8AC3E}">
        <p14:creationId xmlns:p14="http://schemas.microsoft.com/office/powerpoint/2010/main" val="69282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grpSp>
        <p:nvGrpSpPr>
          <p:cNvPr id="7" name="Group 6">
            <a:extLst>
              <a:ext uri="{FF2B5EF4-FFF2-40B4-BE49-F238E27FC236}">
                <a16:creationId xmlns:a16="http://schemas.microsoft.com/office/drawing/2014/main" id="{B2FB6526-2A7D-9272-204E-395FCA7AFC7F}"/>
              </a:ext>
            </a:extLst>
          </p:cNvPr>
          <p:cNvGrpSpPr/>
          <p:nvPr/>
        </p:nvGrpSpPr>
        <p:grpSpPr>
          <a:xfrm>
            <a:off x="3366654" y="304067"/>
            <a:ext cx="5458691" cy="584775"/>
            <a:chOff x="3366654" y="304067"/>
            <a:chExt cx="5458691" cy="584775"/>
          </a:xfrm>
        </p:grpSpPr>
        <p:sp>
          <p:nvSpPr>
            <p:cNvPr id="8" name="TextBox 7">
              <a:extLst>
                <a:ext uri="{FF2B5EF4-FFF2-40B4-BE49-F238E27FC236}">
                  <a16:creationId xmlns:a16="http://schemas.microsoft.com/office/drawing/2014/main" id="{D9286165-1EF9-8ECD-6889-B0F90F7D53D6}"/>
                </a:ext>
              </a:extLst>
            </p:cNvPr>
            <p:cNvSpPr txBox="1"/>
            <p:nvPr/>
          </p:nvSpPr>
          <p:spPr>
            <a:xfrm>
              <a:off x="3366654" y="304067"/>
              <a:ext cx="5458691" cy="584775"/>
            </a:xfrm>
            <a:prstGeom prst="rect">
              <a:avLst/>
            </a:prstGeom>
            <a:noFill/>
          </p:spPr>
          <p:txBody>
            <a:bodyPr wrap="square" rtlCol="0">
              <a:spAutoFit/>
            </a:bodyPr>
            <a:lstStyle/>
            <a:p>
              <a:pPr algn="ctr"/>
              <a:r>
                <a:rPr lang="en-US" sz="1600"/>
                <a:t>TRƯỜNG ĐẠI HỌC CÔNG NGHIỆP HÀ NỘI</a:t>
              </a:r>
            </a:p>
            <a:p>
              <a:pPr algn="ctr"/>
              <a:r>
                <a:rPr lang="en-US" sz="1600"/>
                <a:t>KHOA ĐIỆN TỬ</a:t>
              </a:r>
            </a:p>
          </p:txBody>
        </p:sp>
        <p:pic>
          <p:nvPicPr>
            <p:cNvPr id="9" name="Picture 2" descr="Nhận diện thương hiệu Logo HaUI">
              <a:extLst>
                <a:ext uri="{FF2B5EF4-FFF2-40B4-BE49-F238E27FC236}">
                  <a16:creationId xmlns:a16="http://schemas.microsoft.com/office/drawing/2014/main" id="{0E22E8A8-D440-26BD-8FA9-F07EED5359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2873" y="376874"/>
              <a:ext cx="406400" cy="4064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Khoa Điện tử - HaUI">
              <a:extLst>
                <a:ext uri="{FF2B5EF4-FFF2-40B4-BE49-F238E27FC236}">
                  <a16:creationId xmlns:a16="http://schemas.microsoft.com/office/drawing/2014/main" id="{1E696928-6751-9501-8D72-67C1404E04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729" y="376874"/>
              <a:ext cx="406400" cy="406400"/>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Google Shape;138;p16">
            <a:extLst>
              <a:ext uri="{FF2B5EF4-FFF2-40B4-BE49-F238E27FC236}">
                <a16:creationId xmlns:a16="http://schemas.microsoft.com/office/drawing/2014/main" id="{2EFE70BD-BC4D-CD90-C70A-F6334EB2B7F9}"/>
              </a:ext>
            </a:extLst>
          </p:cNvPr>
          <p:cNvSpPr/>
          <p:nvPr/>
        </p:nvSpPr>
        <p:spPr>
          <a:xfrm>
            <a:off x="1591586" y="1236289"/>
            <a:ext cx="4247070" cy="734666"/>
          </a:xfrm>
          <a:prstGeom prst="parallelogram">
            <a:avLst>
              <a:gd name="adj" fmla="val 25000"/>
            </a:avLst>
          </a:prstGeom>
          <a:solidFill>
            <a:schemeClr val="lt1"/>
          </a:solidFill>
          <a:ln>
            <a:noFill/>
          </a:ln>
          <a:effectLst>
            <a:outerShdw blurRad="203200" dist="38100" dir="8100000" algn="tr" rotWithShape="0">
              <a:srgbClr val="000000">
                <a:alpha val="2392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 name="Google Shape;140;p16">
            <a:extLst>
              <a:ext uri="{FF2B5EF4-FFF2-40B4-BE49-F238E27FC236}">
                <a16:creationId xmlns:a16="http://schemas.microsoft.com/office/drawing/2014/main" id="{862A907A-CC5D-4749-821D-D02BC15FFE77}"/>
              </a:ext>
            </a:extLst>
          </p:cNvPr>
          <p:cNvGrpSpPr/>
          <p:nvPr/>
        </p:nvGrpSpPr>
        <p:grpSpPr>
          <a:xfrm>
            <a:off x="1911065" y="924365"/>
            <a:ext cx="1803264" cy="448250"/>
            <a:chOff x="2924963" y="1740437"/>
            <a:chExt cx="2749980" cy="683582"/>
          </a:xfrm>
        </p:grpSpPr>
        <p:sp>
          <p:nvSpPr>
            <p:cNvPr id="13" name="Google Shape;141;p16">
              <a:extLst>
                <a:ext uri="{FF2B5EF4-FFF2-40B4-BE49-F238E27FC236}">
                  <a16:creationId xmlns:a16="http://schemas.microsoft.com/office/drawing/2014/main" id="{378C0755-5DB0-D41B-971F-2FC7D1746EDC}"/>
                </a:ext>
              </a:extLst>
            </p:cNvPr>
            <p:cNvSpPr/>
            <p:nvPr/>
          </p:nvSpPr>
          <p:spPr>
            <a:xfrm>
              <a:off x="2924963" y="1867297"/>
              <a:ext cx="2003840" cy="556722"/>
            </a:xfrm>
            <a:prstGeom prst="parallelogram">
              <a:avLst>
                <a:gd name="adj" fmla="val 25000"/>
              </a:avLst>
            </a:prstGeom>
            <a:solidFill>
              <a:srgbClr val="39619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4" name="Google Shape;142;p16">
              <a:extLst>
                <a:ext uri="{FF2B5EF4-FFF2-40B4-BE49-F238E27FC236}">
                  <a16:creationId xmlns:a16="http://schemas.microsoft.com/office/drawing/2014/main" id="{80C9CE36-1129-5F64-B084-69AB8EE4805C}"/>
                </a:ext>
              </a:extLst>
            </p:cNvPr>
            <p:cNvGrpSpPr/>
            <p:nvPr/>
          </p:nvGrpSpPr>
          <p:grpSpPr>
            <a:xfrm>
              <a:off x="3044064" y="2035179"/>
              <a:ext cx="237581" cy="237581"/>
              <a:chOff x="7250654" y="2012478"/>
              <a:chExt cx="237581" cy="237581"/>
            </a:xfrm>
          </p:grpSpPr>
          <p:sp>
            <p:nvSpPr>
              <p:cNvPr id="17" name="Google Shape;143;p16">
                <a:extLst>
                  <a:ext uri="{FF2B5EF4-FFF2-40B4-BE49-F238E27FC236}">
                    <a16:creationId xmlns:a16="http://schemas.microsoft.com/office/drawing/2014/main" id="{CC4BCE07-B089-B471-7D07-CFE60535EFED}"/>
                  </a:ext>
                </a:extLst>
              </p:cNvPr>
              <p:cNvSpPr/>
              <p:nvPr/>
            </p:nvSpPr>
            <p:spPr>
              <a:xfrm>
                <a:off x="7250654" y="2012478"/>
                <a:ext cx="237581" cy="237581"/>
              </a:xfrm>
              <a:prstGeom prst="ellipse">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144;p16">
                <a:extLst>
                  <a:ext uri="{FF2B5EF4-FFF2-40B4-BE49-F238E27FC236}">
                    <a16:creationId xmlns:a16="http://schemas.microsoft.com/office/drawing/2014/main" id="{05C6F3A0-E33D-614E-20D4-3203B8B3F70C}"/>
                  </a:ext>
                </a:extLst>
              </p:cNvPr>
              <p:cNvSpPr/>
              <p:nvPr/>
            </p:nvSpPr>
            <p:spPr>
              <a:xfrm>
                <a:off x="7288308" y="2050133"/>
                <a:ext cx="162271" cy="16227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5" name="Google Shape;145;p16">
              <a:extLst>
                <a:ext uri="{FF2B5EF4-FFF2-40B4-BE49-F238E27FC236}">
                  <a16:creationId xmlns:a16="http://schemas.microsoft.com/office/drawing/2014/main" id="{0BCE9FEA-7A6C-9544-3A42-4230FF802D03}"/>
                </a:ext>
              </a:extLst>
            </p:cNvPr>
            <p:cNvSpPr txBox="1"/>
            <p:nvPr/>
          </p:nvSpPr>
          <p:spPr>
            <a:xfrm flipH="1">
              <a:off x="3467601" y="1969303"/>
              <a:ext cx="220734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6" name="Google Shape;146;p16">
              <a:extLst>
                <a:ext uri="{FF2B5EF4-FFF2-40B4-BE49-F238E27FC236}">
                  <a16:creationId xmlns:a16="http://schemas.microsoft.com/office/drawing/2014/main" id="{B5FB791F-9836-E75A-B6B7-5A9A1605AEC4}"/>
                </a:ext>
              </a:extLst>
            </p:cNvPr>
            <p:cNvSpPr txBox="1"/>
            <p:nvPr/>
          </p:nvSpPr>
          <p:spPr>
            <a:xfrm flipH="1">
              <a:off x="3496112" y="1740437"/>
              <a:ext cx="1432688" cy="6640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lt1"/>
                  </a:solidFill>
                  <a:latin typeface="Calibri"/>
                  <a:ea typeface="Calibri"/>
                  <a:cs typeface="Calibri"/>
                  <a:sym typeface="Calibri"/>
                </a:rPr>
                <a:t>02</a:t>
              </a:r>
            </a:p>
          </p:txBody>
        </p:sp>
      </p:grpSp>
      <p:sp>
        <p:nvSpPr>
          <p:cNvPr id="19" name="Google Shape;139;p16">
            <a:extLst>
              <a:ext uri="{FF2B5EF4-FFF2-40B4-BE49-F238E27FC236}">
                <a16:creationId xmlns:a16="http://schemas.microsoft.com/office/drawing/2014/main" id="{1B35EF5C-AB5B-A3FB-74D4-E55199489C17}"/>
              </a:ext>
            </a:extLst>
          </p:cNvPr>
          <p:cNvSpPr txBox="1"/>
          <p:nvPr/>
        </p:nvSpPr>
        <p:spPr>
          <a:xfrm>
            <a:off x="1810287" y="1319509"/>
            <a:ext cx="4459883" cy="62675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err="1">
                <a:solidFill>
                  <a:srgbClr val="396191"/>
                </a:solidFill>
                <a:latin typeface="Calibri"/>
                <a:ea typeface="Calibri"/>
                <a:cs typeface="Calibri"/>
                <a:sym typeface="Calibri"/>
              </a:rPr>
              <a:t>Thiết</a:t>
            </a:r>
            <a:r>
              <a:rPr lang="en-US" sz="3600" b="1">
                <a:solidFill>
                  <a:srgbClr val="396191"/>
                </a:solidFill>
                <a:latin typeface="Calibri"/>
                <a:ea typeface="Calibri"/>
                <a:cs typeface="Calibri"/>
                <a:sym typeface="Calibri"/>
              </a:rPr>
              <a:t> </a:t>
            </a:r>
            <a:r>
              <a:rPr lang="en-US" sz="3600" b="1" err="1">
                <a:solidFill>
                  <a:srgbClr val="396191"/>
                </a:solidFill>
                <a:latin typeface="Calibri"/>
                <a:ea typeface="Calibri"/>
                <a:cs typeface="Calibri"/>
                <a:sym typeface="Calibri"/>
              </a:rPr>
              <a:t>kế</a:t>
            </a:r>
            <a:r>
              <a:rPr lang="en-US" sz="3600" b="1">
                <a:solidFill>
                  <a:srgbClr val="396191"/>
                </a:solidFill>
                <a:latin typeface="Calibri"/>
                <a:ea typeface="Calibri"/>
                <a:cs typeface="Calibri"/>
                <a:sym typeface="Calibri"/>
              </a:rPr>
              <a:t> </a:t>
            </a:r>
            <a:r>
              <a:rPr lang="en-US" sz="3600" b="1" err="1">
                <a:solidFill>
                  <a:srgbClr val="396191"/>
                </a:solidFill>
                <a:latin typeface="Calibri"/>
                <a:ea typeface="Calibri"/>
                <a:cs typeface="Calibri"/>
                <a:sym typeface="Calibri"/>
              </a:rPr>
              <a:t>phần</a:t>
            </a:r>
            <a:r>
              <a:rPr lang="en-US" sz="3600" b="1">
                <a:solidFill>
                  <a:srgbClr val="396191"/>
                </a:solidFill>
                <a:latin typeface="Calibri"/>
                <a:ea typeface="Calibri"/>
                <a:cs typeface="Calibri"/>
                <a:sym typeface="Calibri"/>
              </a:rPr>
              <a:t> </a:t>
            </a:r>
            <a:r>
              <a:rPr lang="en-US" sz="3600" b="1" err="1">
                <a:solidFill>
                  <a:srgbClr val="396191"/>
                </a:solidFill>
                <a:latin typeface="Calibri"/>
                <a:ea typeface="Calibri"/>
                <a:cs typeface="Calibri"/>
                <a:sym typeface="Calibri"/>
              </a:rPr>
              <a:t>mềm</a:t>
            </a:r>
            <a:endParaRPr sz="3600" b="1">
              <a:solidFill>
                <a:srgbClr val="39619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03CCD077-CF3B-9507-D48E-FD9D0272FC85}"/>
              </a:ext>
            </a:extLst>
          </p:cNvPr>
          <p:cNvPicPr>
            <a:picLocks noChangeAspect="1"/>
          </p:cNvPicPr>
          <p:nvPr/>
        </p:nvPicPr>
        <p:blipFill>
          <a:blip r:embed="rId5"/>
          <a:stretch>
            <a:fillRect/>
          </a:stretch>
        </p:blipFill>
        <p:spPr>
          <a:xfrm>
            <a:off x="1761127" y="2989506"/>
            <a:ext cx="8658225" cy="3048000"/>
          </a:xfrm>
          <a:prstGeom prst="rect">
            <a:avLst/>
          </a:prstGeom>
        </p:spPr>
      </p:pic>
      <p:sp>
        <p:nvSpPr>
          <p:cNvPr id="20" name="Speech Bubble: Rectangle 19">
            <a:extLst>
              <a:ext uri="{FF2B5EF4-FFF2-40B4-BE49-F238E27FC236}">
                <a16:creationId xmlns:a16="http://schemas.microsoft.com/office/drawing/2014/main" id="{090703C0-B0AC-F8E8-4C9A-AD2009328A68}"/>
              </a:ext>
            </a:extLst>
          </p:cNvPr>
          <p:cNvSpPr/>
          <p:nvPr/>
        </p:nvSpPr>
        <p:spPr>
          <a:xfrm>
            <a:off x="1762124" y="2517303"/>
            <a:ext cx="2701721" cy="472203"/>
          </a:xfrm>
          <a:prstGeom prst="wedgeRectCallout">
            <a:avLst>
              <a:gd name="adj1" fmla="val 24224"/>
              <a:gd name="adj2" fmla="val 854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Giao diện frmAutofix</a:t>
            </a:r>
          </a:p>
        </p:txBody>
      </p:sp>
      <p:sp>
        <p:nvSpPr>
          <p:cNvPr id="21" name="Google Shape;521;p27">
            <a:extLst>
              <a:ext uri="{FF2B5EF4-FFF2-40B4-BE49-F238E27FC236}">
                <a16:creationId xmlns:a16="http://schemas.microsoft.com/office/drawing/2014/main" id="{CC47AAEA-1255-7FF7-06AD-1F8CD09C803D}"/>
              </a:ext>
            </a:extLst>
          </p:cNvPr>
          <p:cNvSpPr txBox="1">
            <a:spLocks/>
          </p:cNvSpPr>
          <p:nvPr/>
        </p:nvSpPr>
        <p:spPr>
          <a:xfrm>
            <a:off x="1516176" y="1896199"/>
            <a:ext cx="4689750" cy="62675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0" i="0" u="none" strike="noStrike" cap="none">
                <a:solidFill>
                  <a:schemeClr val="dk1"/>
                </a:solidFill>
                <a:latin typeface="Poppins ExtraBold"/>
                <a:ea typeface="Poppins ExtraBold"/>
                <a:cs typeface="Poppins ExtraBold"/>
                <a:sym typeface="Poppins ExtraBold"/>
              </a:defRPr>
            </a:lvl1pPr>
            <a:lvl2pPr marR="0" lvl="1"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9pPr>
          </a:lstStyle>
          <a:p>
            <a:r>
              <a:rPr lang="en-US" sz="2400">
                <a:latin typeface="+mj-lt"/>
              </a:rPr>
              <a:t>2.5. Thiết kế giao diện</a:t>
            </a:r>
          </a:p>
        </p:txBody>
      </p:sp>
      <p:sp>
        <p:nvSpPr>
          <p:cNvPr id="22" name="TextBox 21">
            <a:extLst>
              <a:ext uri="{FF2B5EF4-FFF2-40B4-BE49-F238E27FC236}">
                <a16:creationId xmlns:a16="http://schemas.microsoft.com/office/drawing/2014/main" id="{6BE5D6C6-98AD-6071-7B32-D07695E0DA1E}"/>
              </a:ext>
            </a:extLst>
          </p:cNvPr>
          <p:cNvSpPr txBox="1"/>
          <p:nvPr/>
        </p:nvSpPr>
        <p:spPr>
          <a:xfrm>
            <a:off x="11144600" y="5975003"/>
            <a:ext cx="458120" cy="338554"/>
          </a:xfrm>
          <a:prstGeom prst="rect">
            <a:avLst/>
          </a:prstGeom>
          <a:noFill/>
        </p:spPr>
        <p:txBody>
          <a:bodyPr wrap="square" rtlCol="0">
            <a:spAutoFit/>
          </a:bodyPr>
          <a:lstStyle/>
          <a:p>
            <a:r>
              <a:rPr lang="en-US" sz="1600"/>
              <a:t>14</a:t>
            </a:r>
          </a:p>
        </p:txBody>
      </p:sp>
    </p:spTree>
    <p:extLst>
      <p:ext uri="{BB962C8B-B14F-4D97-AF65-F5344CB8AC3E}">
        <p14:creationId xmlns:p14="http://schemas.microsoft.com/office/powerpoint/2010/main" val="585392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grpSp>
        <p:nvGrpSpPr>
          <p:cNvPr id="7" name="Group 6">
            <a:extLst>
              <a:ext uri="{FF2B5EF4-FFF2-40B4-BE49-F238E27FC236}">
                <a16:creationId xmlns:a16="http://schemas.microsoft.com/office/drawing/2014/main" id="{B2FB6526-2A7D-9272-204E-395FCA7AFC7F}"/>
              </a:ext>
            </a:extLst>
          </p:cNvPr>
          <p:cNvGrpSpPr/>
          <p:nvPr/>
        </p:nvGrpSpPr>
        <p:grpSpPr>
          <a:xfrm>
            <a:off x="3366654" y="304067"/>
            <a:ext cx="5458691" cy="584775"/>
            <a:chOff x="3366654" y="304067"/>
            <a:chExt cx="5458691" cy="584775"/>
          </a:xfrm>
        </p:grpSpPr>
        <p:sp>
          <p:nvSpPr>
            <p:cNvPr id="8" name="TextBox 7">
              <a:extLst>
                <a:ext uri="{FF2B5EF4-FFF2-40B4-BE49-F238E27FC236}">
                  <a16:creationId xmlns:a16="http://schemas.microsoft.com/office/drawing/2014/main" id="{D9286165-1EF9-8ECD-6889-B0F90F7D53D6}"/>
                </a:ext>
              </a:extLst>
            </p:cNvPr>
            <p:cNvSpPr txBox="1"/>
            <p:nvPr/>
          </p:nvSpPr>
          <p:spPr>
            <a:xfrm>
              <a:off x="3366654" y="304067"/>
              <a:ext cx="5458691" cy="584775"/>
            </a:xfrm>
            <a:prstGeom prst="rect">
              <a:avLst/>
            </a:prstGeom>
            <a:noFill/>
          </p:spPr>
          <p:txBody>
            <a:bodyPr wrap="square" rtlCol="0">
              <a:spAutoFit/>
            </a:bodyPr>
            <a:lstStyle/>
            <a:p>
              <a:pPr algn="ctr"/>
              <a:r>
                <a:rPr lang="en-US" sz="1600"/>
                <a:t>TRƯỜNG ĐẠI HỌC CÔNG NGHIỆP HÀ NỘI</a:t>
              </a:r>
            </a:p>
            <a:p>
              <a:pPr algn="ctr"/>
              <a:r>
                <a:rPr lang="en-US" sz="1600"/>
                <a:t>KHOA ĐIỆN TỬ</a:t>
              </a:r>
            </a:p>
          </p:txBody>
        </p:sp>
        <p:pic>
          <p:nvPicPr>
            <p:cNvPr id="9" name="Picture 2" descr="Nhận diện thương hiệu Logo HaUI">
              <a:extLst>
                <a:ext uri="{FF2B5EF4-FFF2-40B4-BE49-F238E27FC236}">
                  <a16:creationId xmlns:a16="http://schemas.microsoft.com/office/drawing/2014/main" id="{0E22E8A8-D440-26BD-8FA9-F07EED5359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2873" y="376874"/>
              <a:ext cx="406400" cy="4064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Khoa Điện tử - HaUI">
              <a:extLst>
                <a:ext uri="{FF2B5EF4-FFF2-40B4-BE49-F238E27FC236}">
                  <a16:creationId xmlns:a16="http://schemas.microsoft.com/office/drawing/2014/main" id="{1E696928-6751-9501-8D72-67C1404E04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729" y="376874"/>
              <a:ext cx="406400" cy="406400"/>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Google Shape;138;p16">
            <a:extLst>
              <a:ext uri="{FF2B5EF4-FFF2-40B4-BE49-F238E27FC236}">
                <a16:creationId xmlns:a16="http://schemas.microsoft.com/office/drawing/2014/main" id="{2EFE70BD-BC4D-CD90-C70A-F6334EB2B7F9}"/>
              </a:ext>
            </a:extLst>
          </p:cNvPr>
          <p:cNvSpPr/>
          <p:nvPr/>
        </p:nvSpPr>
        <p:spPr>
          <a:xfrm>
            <a:off x="1591586" y="1236289"/>
            <a:ext cx="4247070" cy="734666"/>
          </a:xfrm>
          <a:prstGeom prst="parallelogram">
            <a:avLst>
              <a:gd name="adj" fmla="val 25000"/>
            </a:avLst>
          </a:prstGeom>
          <a:solidFill>
            <a:schemeClr val="lt1"/>
          </a:solidFill>
          <a:ln>
            <a:noFill/>
          </a:ln>
          <a:effectLst>
            <a:outerShdw blurRad="203200" dist="38100" dir="8100000" algn="tr" rotWithShape="0">
              <a:srgbClr val="000000">
                <a:alpha val="2392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 name="Google Shape;140;p16">
            <a:extLst>
              <a:ext uri="{FF2B5EF4-FFF2-40B4-BE49-F238E27FC236}">
                <a16:creationId xmlns:a16="http://schemas.microsoft.com/office/drawing/2014/main" id="{862A907A-CC5D-4749-821D-D02BC15FFE77}"/>
              </a:ext>
            </a:extLst>
          </p:cNvPr>
          <p:cNvGrpSpPr/>
          <p:nvPr/>
        </p:nvGrpSpPr>
        <p:grpSpPr>
          <a:xfrm>
            <a:off x="1911065" y="924365"/>
            <a:ext cx="1803264" cy="448250"/>
            <a:chOff x="2924963" y="1740437"/>
            <a:chExt cx="2749980" cy="683582"/>
          </a:xfrm>
        </p:grpSpPr>
        <p:sp>
          <p:nvSpPr>
            <p:cNvPr id="13" name="Google Shape;141;p16">
              <a:extLst>
                <a:ext uri="{FF2B5EF4-FFF2-40B4-BE49-F238E27FC236}">
                  <a16:creationId xmlns:a16="http://schemas.microsoft.com/office/drawing/2014/main" id="{378C0755-5DB0-D41B-971F-2FC7D1746EDC}"/>
                </a:ext>
              </a:extLst>
            </p:cNvPr>
            <p:cNvSpPr/>
            <p:nvPr/>
          </p:nvSpPr>
          <p:spPr>
            <a:xfrm>
              <a:off x="2924963" y="1867297"/>
              <a:ext cx="2003840" cy="556722"/>
            </a:xfrm>
            <a:prstGeom prst="parallelogram">
              <a:avLst>
                <a:gd name="adj" fmla="val 25000"/>
              </a:avLst>
            </a:prstGeom>
            <a:solidFill>
              <a:srgbClr val="39619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4" name="Google Shape;142;p16">
              <a:extLst>
                <a:ext uri="{FF2B5EF4-FFF2-40B4-BE49-F238E27FC236}">
                  <a16:creationId xmlns:a16="http://schemas.microsoft.com/office/drawing/2014/main" id="{80C9CE36-1129-5F64-B084-69AB8EE4805C}"/>
                </a:ext>
              </a:extLst>
            </p:cNvPr>
            <p:cNvGrpSpPr/>
            <p:nvPr/>
          </p:nvGrpSpPr>
          <p:grpSpPr>
            <a:xfrm>
              <a:off x="3044064" y="2035179"/>
              <a:ext cx="237581" cy="237581"/>
              <a:chOff x="7250654" y="2012478"/>
              <a:chExt cx="237581" cy="237581"/>
            </a:xfrm>
          </p:grpSpPr>
          <p:sp>
            <p:nvSpPr>
              <p:cNvPr id="17" name="Google Shape;143;p16">
                <a:extLst>
                  <a:ext uri="{FF2B5EF4-FFF2-40B4-BE49-F238E27FC236}">
                    <a16:creationId xmlns:a16="http://schemas.microsoft.com/office/drawing/2014/main" id="{CC4BCE07-B089-B471-7D07-CFE60535EFED}"/>
                  </a:ext>
                </a:extLst>
              </p:cNvPr>
              <p:cNvSpPr/>
              <p:nvPr/>
            </p:nvSpPr>
            <p:spPr>
              <a:xfrm>
                <a:off x="7250654" y="2012478"/>
                <a:ext cx="237581" cy="237581"/>
              </a:xfrm>
              <a:prstGeom prst="ellipse">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144;p16">
                <a:extLst>
                  <a:ext uri="{FF2B5EF4-FFF2-40B4-BE49-F238E27FC236}">
                    <a16:creationId xmlns:a16="http://schemas.microsoft.com/office/drawing/2014/main" id="{05C6F3A0-E33D-614E-20D4-3203B8B3F70C}"/>
                  </a:ext>
                </a:extLst>
              </p:cNvPr>
              <p:cNvSpPr/>
              <p:nvPr/>
            </p:nvSpPr>
            <p:spPr>
              <a:xfrm>
                <a:off x="7288308" y="2050133"/>
                <a:ext cx="162271" cy="16227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5" name="Google Shape;145;p16">
              <a:extLst>
                <a:ext uri="{FF2B5EF4-FFF2-40B4-BE49-F238E27FC236}">
                  <a16:creationId xmlns:a16="http://schemas.microsoft.com/office/drawing/2014/main" id="{0BCE9FEA-7A6C-9544-3A42-4230FF802D03}"/>
                </a:ext>
              </a:extLst>
            </p:cNvPr>
            <p:cNvSpPr txBox="1"/>
            <p:nvPr/>
          </p:nvSpPr>
          <p:spPr>
            <a:xfrm flipH="1">
              <a:off x="3467601" y="1969303"/>
              <a:ext cx="220734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6" name="Google Shape;146;p16">
              <a:extLst>
                <a:ext uri="{FF2B5EF4-FFF2-40B4-BE49-F238E27FC236}">
                  <a16:creationId xmlns:a16="http://schemas.microsoft.com/office/drawing/2014/main" id="{B5FB791F-9836-E75A-B6B7-5A9A1605AEC4}"/>
                </a:ext>
              </a:extLst>
            </p:cNvPr>
            <p:cNvSpPr txBox="1"/>
            <p:nvPr/>
          </p:nvSpPr>
          <p:spPr>
            <a:xfrm flipH="1">
              <a:off x="3496112" y="1740437"/>
              <a:ext cx="1432688" cy="6640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lt1"/>
                  </a:solidFill>
                  <a:latin typeface="Calibri"/>
                  <a:ea typeface="Calibri"/>
                  <a:cs typeface="Calibri"/>
                  <a:sym typeface="Calibri"/>
                </a:rPr>
                <a:t>02</a:t>
              </a:r>
            </a:p>
          </p:txBody>
        </p:sp>
      </p:grpSp>
      <p:sp>
        <p:nvSpPr>
          <p:cNvPr id="19" name="Google Shape;139;p16">
            <a:extLst>
              <a:ext uri="{FF2B5EF4-FFF2-40B4-BE49-F238E27FC236}">
                <a16:creationId xmlns:a16="http://schemas.microsoft.com/office/drawing/2014/main" id="{1B35EF5C-AB5B-A3FB-74D4-E55199489C17}"/>
              </a:ext>
            </a:extLst>
          </p:cNvPr>
          <p:cNvSpPr txBox="1"/>
          <p:nvPr/>
        </p:nvSpPr>
        <p:spPr>
          <a:xfrm>
            <a:off x="1810287" y="1319509"/>
            <a:ext cx="4459883" cy="62675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err="1">
                <a:solidFill>
                  <a:srgbClr val="396191"/>
                </a:solidFill>
                <a:latin typeface="Calibri"/>
                <a:ea typeface="Calibri"/>
                <a:cs typeface="Calibri"/>
                <a:sym typeface="Calibri"/>
              </a:rPr>
              <a:t>Thiết</a:t>
            </a:r>
            <a:r>
              <a:rPr lang="en-US" sz="3600" b="1">
                <a:solidFill>
                  <a:srgbClr val="396191"/>
                </a:solidFill>
                <a:latin typeface="Calibri"/>
                <a:ea typeface="Calibri"/>
                <a:cs typeface="Calibri"/>
                <a:sym typeface="Calibri"/>
              </a:rPr>
              <a:t> </a:t>
            </a:r>
            <a:r>
              <a:rPr lang="en-US" sz="3600" b="1" err="1">
                <a:solidFill>
                  <a:srgbClr val="396191"/>
                </a:solidFill>
                <a:latin typeface="Calibri"/>
                <a:ea typeface="Calibri"/>
                <a:cs typeface="Calibri"/>
                <a:sym typeface="Calibri"/>
              </a:rPr>
              <a:t>kế</a:t>
            </a:r>
            <a:r>
              <a:rPr lang="en-US" sz="3600" b="1">
                <a:solidFill>
                  <a:srgbClr val="396191"/>
                </a:solidFill>
                <a:latin typeface="Calibri"/>
                <a:ea typeface="Calibri"/>
                <a:cs typeface="Calibri"/>
                <a:sym typeface="Calibri"/>
              </a:rPr>
              <a:t> </a:t>
            </a:r>
            <a:r>
              <a:rPr lang="en-US" sz="3600" b="1" err="1">
                <a:solidFill>
                  <a:srgbClr val="396191"/>
                </a:solidFill>
                <a:latin typeface="Calibri"/>
                <a:ea typeface="Calibri"/>
                <a:cs typeface="Calibri"/>
                <a:sym typeface="Calibri"/>
              </a:rPr>
              <a:t>phần</a:t>
            </a:r>
            <a:r>
              <a:rPr lang="en-US" sz="3600" b="1">
                <a:solidFill>
                  <a:srgbClr val="396191"/>
                </a:solidFill>
                <a:latin typeface="Calibri"/>
                <a:ea typeface="Calibri"/>
                <a:cs typeface="Calibri"/>
                <a:sym typeface="Calibri"/>
              </a:rPr>
              <a:t> </a:t>
            </a:r>
            <a:r>
              <a:rPr lang="en-US" sz="3600" b="1" err="1">
                <a:solidFill>
                  <a:srgbClr val="396191"/>
                </a:solidFill>
                <a:latin typeface="Calibri"/>
                <a:ea typeface="Calibri"/>
                <a:cs typeface="Calibri"/>
                <a:sym typeface="Calibri"/>
              </a:rPr>
              <a:t>mềm</a:t>
            </a:r>
            <a:endParaRPr sz="3600" b="1">
              <a:solidFill>
                <a:srgbClr val="396191"/>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1B57A6A5-A68B-271D-0F65-DB26E4AAA65D}"/>
              </a:ext>
            </a:extLst>
          </p:cNvPr>
          <p:cNvPicPr>
            <a:picLocks noChangeAspect="1"/>
          </p:cNvPicPr>
          <p:nvPr/>
        </p:nvPicPr>
        <p:blipFill>
          <a:blip r:embed="rId5"/>
          <a:stretch>
            <a:fillRect/>
          </a:stretch>
        </p:blipFill>
        <p:spPr>
          <a:xfrm>
            <a:off x="1762124" y="3052683"/>
            <a:ext cx="8667750" cy="2962275"/>
          </a:xfrm>
          <a:prstGeom prst="rect">
            <a:avLst/>
          </a:prstGeom>
        </p:spPr>
      </p:pic>
      <p:sp>
        <p:nvSpPr>
          <p:cNvPr id="6" name="Speech Bubble: Rectangle 5">
            <a:extLst>
              <a:ext uri="{FF2B5EF4-FFF2-40B4-BE49-F238E27FC236}">
                <a16:creationId xmlns:a16="http://schemas.microsoft.com/office/drawing/2014/main" id="{9042D987-95A6-BBD0-C999-B4EFF40EF75A}"/>
              </a:ext>
            </a:extLst>
          </p:cNvPr>
          <p:cNvSpPr/>
          <p:nvPr/>
        </p:nvSpPr>
        <p:spPr>
          <a:xfrm>
            <a:off x="1762124" y="2566465"/>
            <a:ext cx="2701721" cy="472203"/>
          </a:xfrm>
          <a:prstGeom prst="wedgeRectCallout">
            <a:avLst>
              <a:gd name="adj1" fmla="val 24224"/>
              <a:gd name="adj2" fmla="val 854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Giao diện frmIgnore</a:t>
            </a:r>
          </a:p>
        </p:txBody>
      </p:sp>
      <p:sp>
        <p:nvSpPr>
          <p:cNvPr id="21" name="Google Shape;521;p27">
            <a:extLst>
              <a:ext uri="{FF2B5EF4-FFF2-40B4-BE49-F238E27FC236}">
                <a16:creationId xmlns:a16="http://schemas.microsoft.com/office/drawing/2014/main" id="{87B83FC9-3AC9-95C0-76C7-B1811179AC0A}"/>
              </a:ext>
            </a:extLst>
          </p:cNvPr>
          <p:cNvSpPr txBox="1">
            <a:spLocks/>
          </p:cNvSpPr>
          <p:nvPr/>
        </p:nvSpPr>
        <p:spPr>
          <a:xfrm>
            <a:off x="1516176" y="1896199"/>
            <a:ext cx="4689750" cy="62675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0" i="0" u="none" strike="noStrike" cap="none">
                <a:solidFill>
                  <a:schemeClr val="dk1"/>
                </a:solidFill>
                <a:latin typeface="Poppins ExtraBold"/>
                <a:ea typeface="Poppins ExtraBold"/>
                <a:cs typeface="Poppins ExtraBold"/>
                <a:sym typeface="Poppins ExtraBold"/>
              </a:defRPr>
            </a:lvl1pPr>
            <a:lvl2pPr marR="0" lvl="1"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9pPr>
          </a:lstStyle>
          <a:p>
            <a:r>
              <a:rPr lang="en-US" sz="2400">
                <a:latin typeface="+mj-lt"/>
              </a:rPr>
              <a:t>2.5. Thiết kế giao diện</a:t>
            </a:r>
          </a:p>
        </p:txBody>
      </p:sp>
      <p:sp>
        <p:nvSpPr>
          <p:cNvPr id="20" name="TextBox 19">
            <a:extLst>
              <a:ext uri="{FF2B5EF4-FFF2-40B4-BE49-F238E27FC236}">
                <a16:creationId xmlns:a16="http://schemas.microsoft.com/office/drawing/2014/main" id="{B639B776-B4D3-6EFD-C3D5-646A25DCB80E}"/>
              </a:ext>
            </a:extLst>
          </p:cNvPr>
          <p:cNvSpPr txBox="1"/>
          <p:nvPr/>
        </p:nvSpPr>
        <p:spPr>
          <a:xfrm>
            <a:off x="11144600" y="5975003"/>
            <a:ext cx="458120" cy="338554"/>
          </a:xfrm>
          <a:prstGeom prst="rect">
            <a:avLst/>
          </a:prstGeom>
          <a:noFill/>
        </p:spPr>
        <p:txBody>
          <a:bodyPr wrap="square" rtlCol="0">
            <a:spAutoFit/>
          </a:bodyPr>
          <a:lstStyle/>
          <a:p>
            <a:r>
              <a:rPr lang="en-US" sz="1600"/>
              <a:t>15</a:t>
            </a:r>
          </a:p>
        </p:txBody>
      </p:sp>
    </p:spTree>
    <p:extLst>
      <p:ext uri="{BB962C8B-B14F-4D97-AF65-F5344CB8AC3E}">
        <p14:creationId xmlns:p14="http://schemas.microsoft.com/office/powerpoint/2010/main" val="4199157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grpSp>
        <p:nvGrpSpPr>
          <p:cNvPr id="5" name="Group 4">
            <a:extLst>
              <a:ext uri="{FF2B5EF4-FFF2-40B4-BE49-F238E27FC236}">
                <a16:creationId xmlns:a16="http://schemas.microsoft.com/office/drawing/2014/main" id="{6D1BB239-94CC-5662-37B5-3E18DE189760}"/>
              </a:ext>
            </a:extLst>
          </p:cNvPr>
          <p:cNvGrpSpPr/>
          <p:nvPr/>
        </p:nvGrpSpPr>
        <p:grpSpPr>
          <a:xfrm>
            <a:off x="3366654" y="304067"/>
            <a:ext cx="5458691" cy="584775"/>
            <a:chOff x="3366654" y="304067"/>
            <a:chExt cx="5458691" cy="584775"/>
          </a:xfrm>
        </p:grpSpPr>
        <p:sp>
          <p:nvSpPr>
            <p:cNvPr id="6" name="TextBox 5">
              <a:extLst>
                <a:ext uri="{FF2B5EF4-FFF2-40B4-BE49-F238E27FC236}">
                  <a16:creationId xmlns:a16="http://schemas.microsoft.com/office/drawing/2014/main" id="{6E805E9E-E9C4-9C4A-7E32-A9DD5ECA2343}"/>
                </a:ext>
              </a:extLst>
            </p:cNvPr>
            <p:cNvSpPr txBox="1"/>
            <p:nvPr/>
          </p:nvSpPr>
          <p:spPr>
            <a:xfrm>
              <a:off x="3366654" y="304067"/>
              <a:ext cx="5458691" cy="584775"/>
            </a:xfrm>
            <a:prstGeom prst="rect">
              <a:avLst/>
            </a:prstGeom>
            <a:noFill/>
          </p:spPr>
          <p:txBody>
            <a:bodyPr wrap="square" rtlCol="0">
              <a:spAutoFit/>
            </a:bodyPr>
            <a:lstStyle/>
            <a:p>
              <a:pPr algn="ctr"/>
              <a:r>
                <a:rPr lang="en-US" sz="1600"/>
                <a:t>TRƯỜNG ĐẠI HỌC CÔNG NGHIỆP HÀ NỘI</a:t>
              </a:r>
            </a:p>
            <a:p>
              <a:pPr algn="ctr"/>
              <a:r>
                <a:rPr lang="en-US" sz="1600"/>
                <a:t>KHOA ĐIỆN TỬ</a:t>
              </a:r>
            </a:p>
          </p:txBody>
        </p:sp>
        <p:pic>
          <p:nvPicPr>
            <p:cNvPr id="7" name="Picture 2" descr="Nhận diện thương hiệu Logo HaUI">
              <a:extLst>
                <a:ext uri="{FF2B5EF4-FFF2-40B4-BE49-F238E27FC236}">
                  <a16:creationId xmlns:a16="http://schemas.microsoft.com/office/drawing/2014/main" id="{98AC9821-68A4-866E-DAFE-0754E6BA5B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2873" y="376874"/>
              <a:ext cx="406400" cy="406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Khoa Điện tử - HaUI">
              <a:extLst>
                <a:ext uri="{FF2B5EF4-FFF2-40B4-BE49-F238E27FC236}">
                  <a16:creationId xmlns:a16="http://schemas.microsoft.com/office/drawing/2014/main" id="{9BDFBBAF-39C6-2BDA-6F9E-31A776BF95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729" y="376874"/>
              <a:ext cx="406400" cy="406400"/>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Google Shape;138;p16">
            <a:extLst>
              <a:ext uri="{FF2B5EF4-FFF2-40B4-BE49-F238E27FC236}">
                <a16:creationId xmlns:a16="http://schemas.microsoft.com/office/drawing/2014/main" id="{4E3B1BED-03E4-BA0F-D828-53147B36AC12}"/>
              </a:ext>
            </a:extLst>
          </p:cNvPr>
          <p:cNvSpPr/>
          <p:nvPr/>
        </p:nvSpPr>
        <p:spPr>
          <a:xfrm>
            <a:off x="1591585" y="1236289"/>
            <a:ext cx="4801775" cy="734666"/>
          </a:xfrm>
          <a:prstGeom prst="parallelogram">
            <a:avLst>
              <a:gd name="adj" fmla="val 25000"/>
            </a:avLst>
          </a:prstGeom>
          <a:solidFill>
            <a:schemeClr val="lt1"/>
          </a:solidFill>
          <a:ln>
            <a:noFill/>
          </a:ln>
          <a:effectLst>
            <a:outerShdw blurRad="203200" dist="38100" dir="8100000" algn="tr" rotWithShape="0">
              <a:srgbClr val="000000">
                <a:alpha val="2392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0" name="Google Shape;140;p16">
            <a:extLst>
              <a:ext uri="{FF2B5EF4-FFF2-40B4-BE49-F238E27FC236}">
                <a16:creationId xmlns:a16="http://schemas.microsoft.com/office/drawing/2014/main" id="{19233CA1-751A-09AD-B997-6CAE4EC75EDA}"/>
              </a:ext>
            </a:extLst>
          </p:cNvPr>
          <p:cNvGrpSpPr/>
          <p:nvPr/>
        </p:nvGrpSpPr>
        <p:grpSpPr>
          <a:xfrm>
            <a:off x="1911065" y="924365"/>
            <a:ext cx="1803264" cy="448250"/>
            <a:chOff x="2924963" y="1740437"/>
            <a:chExt cx="2749980" cy="683582"/>
          </a:xfrm>
        </p:grpSpPr>
        <p:sp>
          <p:nvSpPr>
            <p:cNvPr id="11" name="Google Shape;141;p16">
              <a:extLst>
                <a:ext uri="{FF2B5EF4-FFF2-40B4-BE49-F238E27FC236}">
                  <a16:creationId xmlns:a16="http://schemas.microsoft.com/office/drawing/2014/main" id="{25871E35-53B1-D506-BA6E-F888A372CBA9}"/>
                </a:ext>
              </a:extLst>
            </p:cNvPr>
            <p:cNvSpPr/>
            <p:nvPr/>
          </p:nvSpPr>
          <p:spPr>
            <a:xfrm>
              <a:off x="2924963" y="1867297"/>
              <a:ext cx="2003840" cy="556722"/>
            </a:xfrm>
            <a:prstGeom prst="parallelogram">
              <a:avLst>
                <a:gd name="adj" fmla="val 25000"/>
              </a:avLst>
            </a:prstGeom>
            <a:solidFill>
              <a:srgbClr val="39619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 name="Google Shape;142;p16">
              <a:extLst>
                <a:ext uri="{FF2B5EF4-FFF2-40B4-BE49-F238E27FC236}">
                  <a16:creationId xmlns:a16="http://schemas.microsoft.com/office/drawing/2014/main" id="{E58627EA-654B-6FAE-278A-C0F2135014C2}"/>
                </a:ext>
              </a:extLst>
            </p:cNvPr>
            <p:cNvGrpSpPr/>
            <p:nvPr/>
          </p:nvGrpSpPr>
          <p:grpSpPr>
            <a:xfrm>
              <a:off x="3044064" y="2035179"/>
              <a:ext cx="237581" cy="237581"/>
              <a:chOff x="7250654" y="2012478"/>
              <a:chExt cx="237581" cy="237581"/>
            </a:xfrm>
          </p:grpSpPr>
          <p:sp>
            <p:nvSpPr>
              <p:cNvPr id="15" name="Google Shape;143;p16">
                <a:extLst>
                  <a:ext uri="{FF2B5EF4-FFF2-40B4-BE49-F238E27FC236}">
                    <a16:creationId xmlns:a16="http://schemas.microsoft.com/office/drawing/2014/main" id="{3602F15A-63E1-500E-354D-E4FC1F57724F}"/>
                  </a:ext>
                </a:extLst>
              </p:cNvPr>
              <p:cNvSpPr/>
              <p:nvPr/>
            </p:nvSpPr>
            <p:spPr>
              <a:xfrm>
                <a:off x="7250654" y="2012478"/>
                <a:ext cx="237581" cy="237581"/>
              </a:xfrm>
              <a:prstGeom prst="ellipse">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 name="Google Shape;144;p16">
                <a:extLst>
                  <a:ext uri="{FF2B5EF4-FFF2-40B4-BE49-F238E27FC236}">
                    <a16:creationId xmlns:a16="http://schemas.microsoft.com/office/drawing/2014/main" id="{C047DA6A-44EB-CD62-D6D5-B0BEB6BD895F}"/>
                  </a:ext>
                </a:extLst>
              </p:cNvPr>
              <p:cNvSpPr/>
              <p:nvPr/>
            </p:nvSpPr>
            <p:spPr>
              <a:xfrm>
                <a:off x="7288308" y="2050133"/>
                <a:ext cx="162271" cy="16227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3" name="Google Shape;145;p16">
              <a:extLst>
                <a:ext uri="{FF2B5EF4-FFF2-40B4-BE49-F238E27FC236}">
                  <a16:creationId xmlns:a16="http://schemas.microsoft.com/office/drawing/2014/main" id="{16D26924-5368-8894-0FB7-1627D78C6EEE}"/>
                </a:ext>
              </a:extLst>
            </p:cNvPr>
            <p:cNvSpPr txBox="1"/>
            <p:nvPr/>
          </p:nvSpPr>
          <p:spPr>
            <a:xfrm flipH="1">
              <a:off x="3467601" y="1969303"/>
              <a:ext cx="220734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146;p16">
              <a:extLst>
                <a:ext uri="{FF2B5EF4-FFF2-40B4-BE49-F238E27FC236}">
                  <a16:creationId xmlns:a16="http://schemas.microsoft.com/office/drawing/2014/main" id="{D9BC8CAF-52FD-147C-B090-CF1F5CD6BB17}"/>
                </a:ext>
              </a:extLst>
            </p:cNvPr>
            <p:cNvSpPr txBox="1"/>
            <p:nvPr/>
          </p:nvSpPr>
          <p:spPr>
            <a:xfrm flipH="1">
              <a:off x="3496112" y="1740437"/>
              <a:ext cx="1432688" cy="6640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lt1"/>
                  </a:solidFill>
                  <a:latin typeface="Calibri"/>
                  <a:ea typeface="Calibri"/>
                  <a:cs typeface="Calibri"/>
                  <a:sym typeface="Calibri"/>
                </a:rPr>
                <a:t>03</a:t>
              </a:r>
            </a:p>
          </p:txBody>
        </p:sp>
      </p:grpSp>
      <p:sp>
        <p:nvSpPr>
          <p:cNvPr id="17" name="Google Shape;139;p16">
            <a:extLst>
              <a:ext uri="{FF2B5EF4-FFF2-40B4-BE49-F238E27FC236}">
                <a16:creationId xmlns:a16="http://schemas.microsoft.com/office/drawing/2014/main" id="{1396C5D4-4E68-5C71-C11F-DA0BEA5F7BBA}"/>
              </a:ext>
            </a:extLst>
          </p:cNvPr>
          <p:cNvSpPr txBox="1"/>
          <p:nvPr/>
        </p:nvSpPr>
        <p:spPr>
          <a:xfrm>
            <a:off x="1810287" y="1319509"/>
            <a:ext cx="4583073" cy="62675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a:solidFill>
                  <a:srgbClr val="396191"/>
                </a:solidFill>
                <a:latin typeface="Calibri"/>
                <a:ea typeface="Calibri"/>
                <a:cs typeface="Calibri"/>
                <a:sym typeface="Calibri"/>
              </a:rPr>
              <a:t>Phần mềm hoàn thiện</a:t>
            </a:r>
            <a:endParaRPr sz="3600" b="1">
              <a:solidFill>
                <a:srgbClr val="396191"/>
              </a:solidFill>
              <a:latin typeface="Calibri"/>
              <a:ea typeface="Calibri"/>
              <a:cs typeface="Calibri"/>
              <a:sym typeface="Calibri"/>
            </a:endParaRPr>
          </a:p>
        </p:txBody>
      </p:sp>
      <p:sp>
        <p:nvSpPr>
          <p:cNvPr id="3" name="Title 2">
            <a:extLst>
              <a:ext uri="{FF2B5EF4-FFF2-40B4-BE49-F238E27FC236}">
                <a16:creationId xmlns:a16="http://schemas.microsoft.com/office/drawing/2014/main" id="{C865EC45-2204-20D9-66CD-74986863B1D7}"/>
              </a:ext>
            </a:extLst>
          </p:cNvPr>
          <p:cNvSpPr>
            <a:spLocks noGrp="1"/>
          </p:cNvSpPr>
          <p:nvPr>
            <p:ph type="title"/>
          </p:nvPr>
        </p:nvSpPr>
        <p:spPr>
          <a:xfrm>
            <a:off x="1591585" y="1982659"/>
            <a:ext cx="7413459" cy="504818"/>
          </a:xfrm>
        </p:spPr>
        <p:txBody>
          <a:bodyPr/>
          <a:lstStyle/>
          <a:p>
            <a:pPr algn="l"/>
            <a:r>
              <a:rPr lang="en-US" sz="2000">
                <a:latin typeface="+mj-lt"/>
              </a:rPr>
              <a:t>3.1. Logo, tên phần mềm</a:t>
            </a:r>
          </a:p>
        </p:txBody>
      </p:sp>
      <p:pic>
        <p:nvPicPr>
          <p:cNvPr id="4" name="Picture 3">
            <a:extLst>
              <a:ext uri="{FF2B5EF4-FFF2-40B4-BE49-F238E27FC236}">
                <a16:creationId xmlns:a16="http://schemas.microsoft.com/office/drawing/2014/main" id="{DB9A074D-7FB6-98E6-62D3-786BCD694AF6}"/>
              </a:ext>
            </a:extLst>
          </p:cNvPr>
          <p:cNvPicPr>
            <a:picLocks noChangeAspect="1"/>
          </p:cNvPicPr>
          <p:nvPr/>
        </p:nvPicPr>
        <p:blipFill>
          <a:blip r:embed="rId5"/>
          <a:stretch>
            <a:fillRect/>
          </a:stretch>
        </p:blipFill>
        <p:spPr>
          <a:xfrm>
            <a:off x="5298313" y="2318402"/>
            <a:ext cx="3285247" cy="3251026"/>
          </a:xfrm>
          <a:prstGeom prst="rect">
            <a:avLst/>
          </a:prstGeom>
        </p:spPr>
      </p:pic>
      <p:sp>
        <p:nvSpPr>
          <p:cNvPr id="18" name="TextBox 17">
            <a:extLst>
              <a:ext uri="{FF2B5EF4-FFF2-40B4-BE49-F238E27FC236}">
                <a16:creationId xmlns:a16="http://schemas.microsoft.com/office/drawing/2014/main" id="{BACD37BE-4F4D-030C-96E5-6081269E2EE8}"/>
              </a:ext>
            </a:extLst>
          </p:cNvPr>
          <p:cNvSpPr txBox="1"/>
          <p:nvPr/>
        </p:nvSpPr>
        <p:spPr>
          <a:xfrm>
            <a:off x="11144600" y="5975003"/>
            <a:ext cx="458120" cy="338554"/>
          </a:xfrm>
          <a:prstGeom prst="rect">
            <a:avLst/>
          </a:prstGeom>
          <a:noFill/>
        </p:spPr>
        <p:txBody>
          <a:bodyPr wrap="square" rtlCol="0">
            <a:spAutoFit/>
          </a:bodyPr>
          <a:lstStyle/>
          <a:p>
            <a:r>
              <a:rPr lang="en-US" sz="1600"/>
              <a:t>16</a:t>
            </a:r>
          </a:p>
        </p:txBody>
      </p:sp>
    </p:spTree>
    <p:extLst>
      <p:ext uri="{BB962C8B-B14F-4D97-AF65-F5344CB8AC3E}">
        <p14:creationId xmlns:p14="http://schemas.microsoft.com/office/powerpoint/2010/main" val="21613227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1"/>
                                          </p:val>
                                        </p:tav>
                                        <p:tav tm="100000">
                                          <p:val>
                                            <p:strVal val="#ppt_x"/>
                                          </p:val>
                                        </p:tav>
                                      </p:tavLst>
                                    </p:anim>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23" presetClass="entr" presetSubtype="16" fill="hold" nodeType="with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ppt_w</p:attrName>
                                        </p:attrNameLst>
                                      </p:cBhvr>
                                      <p:tavLst>
                                        <p:tav tm="0">
                                          <p:val>
                                            <p:strVal val="0"/>
                                          </p:val>
                                        </p:tav>
                                        <p:tav tm="100000">
                                          <p:val>
                                            <p:strVal val="#ppt_w"/>
                                          </p:val>
                                        </p:tav>
                                      </p:tavLst>
                                    </p:anim>
                                    <p:anim calcmode="lin" valueType="num">
                                      <p:cBhvr additive="base">
                                        <p:cTn id="15" dur="500"/>
                                        <p:tgtEl>
                                          <p:spTgt spid="17"/>
                                        </p:tgtEl>
                                        <p:attrNameLst>
                                          <p:attrName>ppt_h</p:attrName>
                                        </p:attrNameLst>
                                      </p:cBhvr>
                                      <p:tavLst>
                                        <p:tav tm="0">
                                          <p:val>
                                            <p:strVal val="0"/>
                                          </p:val>
                                        </p:tav>
                                        <p:tav tm="100000">
                                          <p:val>
                                            <p:strVal val="#ppt_h"/>
                                          </p:val>
                                        </p:tav>
                                      </p:tavLst>
                                    </p:anim>
                                  </p:childTnLst>
                                </p:cTn>
                              </p:par>
                            </p:childTnLst>
                          </p:cTn>
                        </p:par>
                        <p:par>
                          <p:cTn id="16" fill="hold">
                            <p:stCondLst>
                              <p:cond delay="1000"/>
                            </p:stCondLst>
                            <p:childTnLst>
                              <p:par>
                                <p:cTn id="17" presetID="6" presetClass="entr" presetSubtype="32"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circle(out)">
                                      <p:cBhvr>
                                        <p:cTn id="19" dur="500"/>
                                        <p:tgtEl>
                                          <p:spTgt spid="3"/>
                                        </p:tgtEl>
                                      </p:cBhvr>
                                    </p:animEffect>
                                  </p:childTnLst>
                                </p:cTn>
                              </p:par>
                            </p:childTnLst>
                          </p:cTn>
                        </p:par>
                        <p:par>
                          <p:cTn id="20" fill="hold">
                            <p:stCondLst>
                              <p:cond delay="1500"/>
                            </p:stCondLst>
                            <p:childTnLst>
                              <p:par>
                                <p:cTn id="21" presetID="16" presetClass="entr" presetSubtype="21"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arn(inVertical)">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grpSp>
        <p:nvGrpSpPr>
          <p:cNvPr id="5" name="Group 4">
            <a:extLst>
              <a:ext uri="{FF2B5EF4-FFF2-40B4-BE49-F238E27FC236}">
                <a16:creationId xmlns:a16="http://schemas.microsoft.com/office/drawing/2014/main" id="{6D1BB239-94CC-5662-37B5-3E18DE189760}"/>
              </a:ext>
            </a:extLst>
          </p:cNvPr>
          <p:cNvGrpSpPr/>
          <p:nvPr/>
        </p:nvGrpSpPr>
        <p:grpSpPr>
          <a:xfrm>
            <a:off x="3366654" y="304067"/>
            <a:ext cx="5458691" cy="584775"/>
            <a:chOff x="3366654" y="304067"/>
            <a:chExt cx="5458691" cy="584775"/>
          </a:xfrm>
        </p:grpSpPr>
        <p:sp>
          <p:nvSpPr>
            <p:cNvPr id="6" name="TextBox 5">
              <a:extLst>
                <a:ext uri="{FF2B5EF4-FFF2-40B4-BE49-F238E27FC236}">
                  <a16:creationId xmlns:a16="http://schemas.microsoft.com/office/drawing/2014/main" id="{6E805E9E-E9C4-9C4A-7E32-A9DD5ECA2343}"/>
                </a:ext>
              </a:extLst>
            </p:cNvPr>
            <p:cNvSpPr txBox="1"/>
            <p:nvPr/>
          </p:nvSpPr>
          <p:spPr>
            <a:xfrm>
              <a:off x="3366654" y="304067"/>
              <a:ext cx="5458691" cy="584775"/>
            </a:xfrm>
            <a:prstGeom prst="rect">
              <a:avLst/>
            </a:prstGeom>
            <a:noFill/>
          </p:spPr>
          <p:txBody>
            <a:bodyPr wrap="square" rtlCol="0">
              <a:spAutoFit/>
            </a:bodyPr>
            <a:lstStyle/>
            <a:p>
              <a:pPr algn="ctr"/>
              <a:r>
                <a:rPr lang="en-US" sz="1600"/>
                <a:t>TRƯỜNG ĐẠI HỌC CÔNG NGHIỆP HÀ NỘI</a:t>
              </a:r>
            </a:p>
            <a:p>
              <a:pPr algn="ctr"/>
              <a:r>
                <a:rPr lang="en-US" sz="1600"/>
                <a:t>KHOA ĐIỆN TỬ</a:t>
              </a:r>
            </a:p>
          </p:txBody>
        </p:sp>
        <p:pic>
          <p:nvPicPr>
            <p:cNvPr id="7" name="Picture 2" descr="Nhận diện thương hiệu Logo HaUI">
              <a:extLst>
                <a:ext uri="{FF2B5EF4-FFF2-40B4-BE49-F238E27FC236}">
                  <a16:creationId xmlns:a16="http://schemas.microsoft.com/office/drawing/2014/main" id="{98AC9821-68A4-866E-DAFE-0754E6BA5B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2873" y="376874"/>
              <a:ext cx="406400" cy="406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Khoa Điện tử - HaUI">
              <a:extLst>
                <a:ext uri="{FF2B5EF4-FFF2-40B4-BE49-F238E27FC236}">
                  <a16:creationId xmlns:a16="http://schemas.microsoft.com/office/drawing/2014/main" id="{9BDFBBAF-39C6-2BDA-6F9E-31A776BF95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729" y="376874"/>
              <a:ext cx="406400" cy="406400"/>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Google Shape;138;p16">
            <a:extLst>
              <a:ext uri="{FF2B5EF4-FFF2-40B4-BE49-F238E27FC236}">
                <a16:creationId xmlns:a16="http://schemas.microsoft.com/office/drawing/2014/main" id="{4E3B1BED-03E4-BA0F-D828-53147B36AC12}"/>
              </a:ext>
            </a:extLst>
          </p:cNvPr>
          <p:cNvSpPr/>
          <p:nvPr/>
        </p:nvSpPr>
        <p:spPr>
          <a:xfrm>
            <a:off x="1591585" y="1236289"/>
            <a:ext cx="4801775" cy="734666"/>
          </a:xfrm>
          <a:prstGeom prst="parallelogram">
            <a:avLst>
              <a:gd name="adj" fmla="val 25000"/>
            </a:avLst>
          </a:prstGeom>
          <a:solidFill>
            <a:schemeClr val="lt1"/>
          </a:solidFill>
          <a:ln>
            <a:noFill/>
          </a:ln>
          <a:effectLst>
            <a:outerShdw blurRad="203200" dist="38100" dir="8100000" algn="tr" rotWithShape="0">
              <a:srgbClr val="000000">
                <a:alpha val="2392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0" name="Google Shape;140;p16">
            <a:extLst>
              <a:ext uri="{FF2B5EF4-FFF2-40B4-BE49-F238E27FC236}">
                <a16:creationId xmlns:a16="http://schemas.microsoft.com/office/drawing/2014/main" id="{19233CA1-751A-09AD-B997-6CAE4EC75EDA}"/>
              </a:ext>
            </a:extLst>
          </p:cNvPr>
          <p:cNvGrpSpPr/>
          <p:nvPr/>
        </p:nvGrpSpPr>
        <p:grpSpPr>
          <a:xfrm>
            <a:off x="1911065" y="924365"/>
            <a:ext cx="1803264" cy="448250"/>
            <a:chOff x="2924963" y="1740437"/>
            <a:chExt cx="2749980" cy="683582"/>
          </a:xfrm>
        </p:grpSpPr>
        <p:sp>
          <p:nvSpPr>
            <p:cNvPr id="11" name="Google Shape;141;p16">
              <a:extLst>
                <a:ext uri="{FF2B5EF4-FFF2-40B4-BE49-F238E27FC236}">
                  <a16:creationId xmlns:a16="http://schemas.microsoft.com/office/drawing/2014/main" id="{25871E35-53B1-D506-BA6E-F888A372CBA9}"/>
                </a:ext>
              </a:extLst>
            </p:cNvPr>
            <p:cNvSpPr/>
            <p:nvPr/>
          </p:nvSpPr>
          <p:spPr>
            <a:xfrm>
              <a:off x="2924963" y="1867297"/>
              <a:ext cx="2003840" cy="556722"/>
            </a:xfrm>
            <a:prstGeom prst="parallelogram">
              <a:avLst>
                <a:gd name="adj" fmla="val 25000"/>
              </a:avLst>
            </a:prstGeom>
            <a:solidFill>
              <a:srgbClr val="39619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 name="Google Shape;142;p16">
              <a:extLst>
                <a:ext uri="{FF2B5EF4-FFF2-40B4-BE49-F238E27FC236}">
                  <a16:creationId xmlns:a16="http://schemas.microsoft.com/office/drawing/2014/main" id="{E58627EA-654B-6FAE-278A-C0F2135014C2}"/>
                </a:ext>
              </a:extLst>
            </p:cNvPr>
            <p:cNvGrpSpPr/>
            <p:nvPr/>
          </p:nvGrpSpPr>
          <p:grpSpPr>
            <a:xfrm>
              <a:off x="3044064" y="2035179"/>
              <a:ext cx="237581" cy="237581"/>
              <a:chOff x="7250654" y="2012478"/>
              <a:chExt cx="237581" cy="237581"/>
            </a:xfrm>
          </p:grpSpPr>
          <p:sp>
            <p:nvSpPr>
              <p:cNvPr id="15" name="Google Shape;143;p16">
                <a:extLst>
                  <a:ext uri="{FF2B5EF4-FFF2-40B4-BE49-F238E27FC236}">
                    <a16:creationId xmlns:a16="http://schemas.microsoft.com/office/drawing/2014/main" id="{3602F15A-63E1-500E-354D-E4FC1F57724F}"/>
                  </a:ext>
                </a:extLst>
              </p:cNvPr>
              <p:cNvSpPr/>
              <p:nvPr/>
            </p:nvSpPr>
            <p:spPr>
              <a:xfrm>
                <a:off x="7250654" y="2012478"/>
                <a:ext cx="237581" cy="237581"/>
              </a:xfrm>
              <a:prstGeom prst="ellipse">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 name="Google Shape;144;p16">
                <a:extLst>
                  <a:ext uri="{FF2B5EF4-FFF2-40B4-BE49-F238E27FC236}">
                    <a16:creationId xmlns:a16="http://schemas.microsoft.com/office/drawing/2014/main" id="{C047DA6A-44EB-CD62-D6D5-B0BEB6BD895F}"/>
                  </a:ext>
                </a:extLst>
              </p:cNvPr>
              <p:cNvSpPr/>
              <p:nvPr/>
            </p:nvSpPr>
            <p:spPr>
              <a:xfrm>
                <a:off x="7288308" y="2050133"/>
                <a:ext cx="162271" cy="16227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3" name="Google Shape;145;p16">
              <a:extLst>
                <a:ext uri="{FF2B5EF4-FFF2-40B4-BE49-F238E27FC236}">
                  <a16:creationId xmlns:a16="http://schemas.microsoft.com/office/drawing/2014/main" id="{16D26924-5368-8894-0FB7-1627D78C6EEE}"/>
                </a:ext>
              </a:extLst>
            </p:cNvPr>
            <p:cNvSpPr txBox="1"/>
            <p:nvPr/>
          </p:nvSpPr>
          <p:spPr>
            <a:xfrm flipH="1">
              <a:off x="3467601" y="1969303"/>
              <a:ext cx="220734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146;p16">
              <a:extLst>
                <a:ext uri="{FF2B5EF4-FFF2-40B4-BE49-F238E27FC236}">
                  <a16:creationId xmlns:a16="http://schemas.microsoft.com/office/drawing/2014/main" id="{D9BC8CAF-52FD-147C-B090-CF1F5CD6BB17}"/>
                </a:ext>
              </a:extLst>
            </p:cNvPr>
            <p:cNvSpPr txBox="1"/>
            <p:nvPr/>
          </p:nvSpPr>
          <p:spPr>
            <a:xfrm flipH="1">
              <a:off x="3496112" y="1740437"/>
              <a:ext cx="1432688" cy="6640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lt1"/>
                  </a:solidFill>
                  <a:latin typeface="Calibri"/>
                  <a:ea typeface="Calibri"/>
                  <a:cs typeface="Calibri"/>
                  <a:sym typeface="Calibri"/>
                </a:rPr>
                <a:t>03</a:t>
              </a:r>
            </a:p>
          </p:txBody>
        </p:sp>
      </p:grpSp>
      <p:sp>
        <p:nvSpPr>
          <p:cNvPr id="17" name="Google Shape;139;p16">
            <a:extLst>
              <a:ext uri="{FF2B5EF4-FFF2-40B4-BE49-F238E27FC236}">
                <a16:creationId xmlns:a16="http://schemas.microsoft.com/office/drawing/2014/main" id="{1396C5D4-4E68-5C71-C11F-DA0BEA5F7BBA}"/>
              </a:ext>
            </a:extLst>
          </p:cNvPr>
          <p:cNvSpPr txBox="1"/>
          <p:nvPr/>
        </p:nvSpPr>
        <p:spPr>
          <a:xfrm>
            <a:off x="1810287" y="1319509"/>
            <a:ext cx="4583073" cy="62675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a:solidFill>
                  <a:srgbClr val="396191"/>
                </a:solidFill>
                <a:latin typeface="Calibri"/>
                <a:ea typeface="Calibri"/>
                <a:cs typeface="Calibri"/>
                <a:sym typeface="Calibri"/>
              </a:rPr>
              <a:t>Phần mềm hoàn thiện</a:t>
            </a:r>
            <a:endParaRPr sz="3600" b="1">
              <a:solidFill>
                <a:srgbClr val="396191"/>
              </a:solidFill>
              <a:latin typeface="Calibri"/>
              <a:ea typeface="Calibri"/>
              <a:cs typeface="Calibri"/>
              <a:sym typeface="Calibri"/>
            </a:endParaRPr>
          </a:p>
        </p:txBody>
      </p:sp>
      <p:sp>
        <p:nvSpPr>
          <p:cNvPr id="3" name="Title 2">
            <a:extLst>
              <a:ext uri="{FF2B5EF4-FFF2-40B4-BE49-F238E27FC236}">
                <a16:creationId xmlns:a16="http://schemas.microsoft.com/office/drawing/2014/main" id="{C865EC45-2204-20D9-66CD-74986863B1D7}"/>
              </a:ext>
            </a:extLst>
          </p:cNvPr>
          <p:cNvSpPr>
            <a:spLocks noGrp="1"/>
          </p:cNvSpPr>
          <p:nvPr>
            <p:ph type="title"/>
          </p:nvPr>
        </p:nvSpPr>
        <p:spPr>
          <a:xfrm>
            <a:off x="1591585" y="1982659"/>
            <a:ext cx="7413459" cy="504818"/>
          </a:xfrm>
        </p:spPr>
        <p:txBody>
          <a:bodyPr/>
          <a:lstStyle/>
          <a:p>
            <a:pPr algn="l"/>
            <a:r>
              <a:rPr lang="en-US" sz="2000">
                <a:latin typeface="+mj-lt"/>
              </a:rPr>
              <a:t>3.2. Giao diện mặc định phần mềm</a:t>
            </a:r>
          </a:p>
        </p:txBody>
      </p:sp>
      <p:pic>
        <p:nvPicPr>
          <p:cNvPr id="24" name="Picture 23">
            <a:extLst>
              <a:ext uri="{FF2B5EF4-FFF2-40B4-BE49-F238E27FC236}">
                <a16:creationId xmlns:a16="http://schemas.microsoft.com/office/drawing/2014/main" id="{3F51FA34-69BB-F42F-2031-09EACDDC8C9E}"/>
              </a:ext>
            </a:extLst>
          </p:cNvPr>
          <p:cNvPicPr>
            <a:picLocks noChangeAspect="1"/>
          </p:cNvPicPr>
          <p:nvPr/>
        </p:nvPicPr>
        <p:blipFill>
          <a:blip r:embed="rId5"/>
          <a:stretch>
            <a:fillRect/>
          </a:stretch>
        </p:blipFill>
        <p:spPr>
          <a:xfrm>
            <a:off x="2590165" y="2466432"/>
            <a:ext cx="7011667" cy="3768771"/>
          </a:xfrm>
          <a:prstGeom prst="rect">
            <a:avLst/>
          </a:prstGeom>
        </p:spPr>
      </p:pic>
      <p:sp>
        <p:nvSpPr>
          <p:cNvPr id="18" name="TextBox 17">
            <a:extLst>
              <a:ext uri="{FF2B5EF4-FFF2-40B4-BE49-F238E27FC236}">
                <a16:creationId xmlns:a16="http://schemas.microsoft.com/office/drawing/2014/main" id="{D663E4E6-4A31-7076-A64F-E18DB8710A4D}"/>
              </a:ext>
            </a:extLst>
          </p:cNvPr>
          <p:cNvSpPr txBox="1"/>
          <p:nvPr/>
        </p:nvSpPr>
        <p:spPr>
          <a:xfrm>
            <a:off x="11144600" y="5975003"/>
            <a:ext cx="458120" cy="338554"/>
          </a:xfrm>
          <a:prstGeom prst="rect">
            <a:avLst/>
          </a:prstGeom>
          <a:noFill/>
        </p:spPr>
        <p:txBody>
          <a:bodyPr wrap="square" rtlCol="0">
            <a:spAutoFit/>
          </a:bodyPr>
          <a:lstStyle/>
          <a:p>
            <a:r>
              <a:rPr lang="en-US" sz="1600"/>
              <a:t>17</a:t>
            </a:r>
          </a:p>
        </p:txBody>
      </p:sp>
    </p:spTree>
    <p:extLst>
      <p:ext uri="{BB962C8B-B14F-4D97-AF65-F5344CB8AC3E}">
        <p14:creationId xmlns:p14="http://schemas.microsoft.com/office/powerpoint/2010/main" val="155650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grpSp>
        <p:nvGrpSpPr>
          <p:cNvPr id="5" name="Group 4">
            <a:extLst>
              <a:ext uri="{FF2B5EF4-FFF2-40B4-BE49-F238E27FC236}">
                <a16:creationId xmlns:a16="http://schemas.microsoft.com/office/drawing/2014/main" id="{6D1BB239-94CC-5662-37B5-3E18DE189760}"/>
              </a:ext>
            </a:extLst>
          </p:cNvPr>
          <p:cNvGrpSpPr/>
          <p:nvPr/>
        </p:nvGrpSpPr>
        <p:grpSpPr>
          <a:xfrm>
            <a:off x="3366654" y="304067"/>
            <a:ext cx="5458691" cy="584775"/>
            <a:chOff x="3366654" y="304067"/>
            <a:chExt cx="5458691" cy="584775"/>
          </a:xfrm>
        </p:grpSpPr>
        <p:sp>
          <p:nvSpPr>
            <p:cNvPr id="6" name="TextBox 5">
              <a:extLst>
                <a:ext uri="{FF2B5EF4-FFF2-40B4-BE49-F238E27FC236}">
                  <a16:creationId xmlns:a16="http://schemas.microsoft.com/office/drawing/2014/main" id="{6E805E9E-E9C4-9C4A-7E32-A9DD5ECA2343}"/>
                </a:ext>
              </a:extLst>
            </p:cNvPr>
            <p:cNvSpPr txBox="1"/>
            <p:nvPr/>
          </p:nvSpPr>
          <p:spPr>
            <a:xfrm>
              <a:off x="3366654" y="304067"/>
              <a:ext cx="5458691" cy="584775"/>
            </a:xfrm>
            <a:prstGeom prst="rect">
              <a:avLst/>
            </a:prstGeom>
            <a:noFill/>
          </p:spPr>
          <p:txBody>
            <a:bodyPr wrap="square" rtlCol="0">
              <a:spAutoFit/>
            </a:bodyPr>
            <a:lstStyle/>
            <a:p>
              <a:pPr algn="ctr"/>
              <a:r>
                <a:rPr lang="en-US" sz="1600"/>
                <a:t>TRƯỜNG ĐẠI HỌC CÔNG NGHIỆP HÀ NỘI</a:t>
              </a:r>
            </a:p>
            <a:p>
              <a:pPr algn="ctr"/>
              <a:r>
                <a:rPr lang="en-US" sz="1600"/>
                <a:t>KHOA ĐIỆN TỬ</a:t>
              </a:r>
            </a:p>
          </p:txBody>
        </p:sp>
        <p:pic>
          <p:nvPicPr>
            <p:cNvPr id="7" name="Picture 2" descr="Nhận diện thương hiệu Logo HaUI">
              <a:extLst>
                <a:ext uri="{FF2B5EF4-FFF2-40B4-BE49-F238E27FC236}">
                  <a16:creationId xmlns:a16="http://schemas.microsoft.com/office/drawing/2014/main" id="{98AC9821-68A4-866E-DAFE-0754E6BA5B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2873" y="376874"/>
              <a:ext cx="406400" cy="406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Khoa Điện tử - HaUI">
              <a:extLst>
                <a:ext uri="{FF2B5EF4-FFF2-40B4-BE49-F238E27FC236}">
                  <a16:creationId xmlns:a16="http://schemas.microsoft.com/office/drawing/2014/main" id="{9BDFBBAF-39C6-2BDA-6F9E-31A776BF95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729" y="376874"/>
              <a:ext cx="406400" cy="406400"/>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Google Shape;138;p16">
            <a:extLst>
              <a:ext uri="{FF2B5EF4-FFF2-40B4-BE49-F238E27FC236}">
                <a16:creationId xmlns:a16="http://schemas.microsoft.com/office/drawing/2014/main" id="{4E3B1BED-03E4-BA0F-D828-53147B36AC12}"/>
              </a:ext>
            </a:extLst>
          </p:cNvPr>
          <p:cNvSpPr/>
          <p:nvPr/>
        </p:nvSpPr>
        <p:spPr>
          <a:xfrm>
            <a:off x="1591585" y="1236289"/>
            <a:ext cx="6333215" cy="734666"/>
          </a:xfrm>
          <a:prstGeom prst="parallelogram">
            <a:avLst>
              <a:gd name="adj" fmla="val 25000"/>
            </a:avLst>
          </a:prstGeom>
          <a:solidFill>
            <a:schemeClr val="lt1"/>
          </a:solidFill>
          <a:ln>
            <a:noFill/>
          </a:ln>
          <a:effectLst>
            <a:outerShdw blurRad="203200" dist="38100" dir="8100000" algn="tr" rotWithShape="0">
              <a:srgbClr val="000000">
                <a:alpha val="2392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0" name="Google Shape;140;p16">
            <a:extLst>
              <a:ext uri="{FF2B5EF4-FFF2-40B4-BE49-F238E27FC236}">
                <a16:creationId xmlns:a16="http://schemas.microsoft.com/office/drawing/2014/main" id="{19233CA1-751A-09AD-B997-6CAE4EC75EDA}"/>
              </a:ext>
            </a:extLst>
          </p:cNvPr>
          <p:cNvGrpSpPr/>
          <p:nvPr/>
        </p:nvGrpSpPr>
        <p:grpSpPr>
          <a:xfrm>
            <a:off x="1911065" y="924365"/>
            <a:ext cx="1803264" cy="448250"/>
            <a:chOff x="2924963" y="1740437"/>
            <a:chExt cx="2749980" cy="683582"/>
          </a:xfrm>
        </p:grpSpPr>
        <p:sp>
          <p:nvSpPr>
            <p:cNvPr id="11" name="Google Shape;141;p16">
              <a:extLst>
                <a:ext uri="{FF2B5EF4-FFF2-40B4-BE49-F238E27FC236}">
                  <a16:creationId xmlns:a16="http://schemas.microsoft.com/office/drawing/2014/main" id="{25871E35-53B1-D506-BA6E-F888A372CBA9}"/>
                </a:ext>
              </a:extLst>
            </p:cNvPr>
            <p:cNvSpPr/>
            <p:nvPr/>
          </p:nvSpPr>
          <p:spPr>
            <a:xfrm>
              <a:off x="2924963" y="1867297"/>
              <a:ext cx="2003840" cy="556722"/>
            </a:xfrm>
            <a:prstGeom prst="parallelogram">
              <a:avLst>
                <a:gd name="adj" fmla="val 25000"/>
              </a:avLst>
            </a:prstGeom>
            <a:solidFill>
              <a:srgbClr val="39619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 name="Google Shape;142;p16">
              <a:extLst>
                <a:ext uri="{FF2B5EF4-FFF2-40B4-BE49-F238E27FC236}">
                  <a16:creationId xmlns:a16="http://schemas.microsoft.com/office/drawing/2014/main" id="{E58627EA-654B-6FAE-278A-C0F2135014C2}"/>
                </a:ext>
              </a:extLst>
            </p:cNvPr>
            <p:cNvGrpSpPr/>
            <p:nvPr/>
          </p:nvGrpSpPr>
          <p:grpSpPr>
            <a:xfrm>
              <a:off x="3044064" y="2035179"/>
              <a:ext cx="237581" cy="237581"/>
              <a:chOff x="7250654" y="2012478"/>
              <a:chExt cx="237581" cy="237581"/>
            </a:xfrm>
          </p:grpSpPr>
          <p:sp>
            <p:nvSpPr>
              <p:cNvPr id="15" name="Google Shape;143;p16">
                <a:extLst>
                  <a:ext uri="{FF2B5EF4-FFF2-40B4-BE49-F238E27FC236}">
                    <a16:creationId xmlns:a16="http://schemas.microsoft.com/office/drawing/2014/main" id="{3602F15A-63E1-500E-354D-E4FC1F57724F}"/>
                  </a:ext>
                </a:extLst>
              </p:cNvPr>
              <p:cNvSpPr/>
              <p:nvPr/>
            </p:nvSpPr>
            <p:spPr>
              <a:xfrm>
                <a:off x="7250654" y="2012478"/>
                <a:ext cx="237581" cy="237581"/>
              </a:xfrm>
              <a:prstGeom prst="ellipse">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 name="Google Shape;144;p16">
                <a:extLst>
                  <a:ext uri="{FF2B5EF4-FFF2-40B4-BE49-F238E27FC236}">
                    <a16:creationId xmlns:a16="http://schemas.microsoft.com/office/drawing/2014/main" id="{C047DA6A-44EB-CD62-D6D5-B0BEB6BD895F}"/>
                  </a:ext>
                </a:extLst>
              </p:cNvPr>
              <p:cNvSpPr/>
              <p:nvPr/>
            </p:nvSpPr>
            <p:spPr>
              <a:xfrm>
                <a:off x="7288308" y="2050133"/>
                <a:ext cx="162271" cy="16227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3" name="Google Shape;145;p16">
              <a:extLst>
                <a:ext uri="{FF2B5EF4-FFF2-40B4-BE49-F238E27FC236}">
                  <a16:creationId xmlns:a16="http://schemas.microsoft.com/office/drawing/2014/main" id="{16D26924-5368-8894-0FB7-1627D78C6EEE}"/>
                </a:ext>
              </a:extLst>
            </p:cNvPr>
            <p:cNvSpPr txBox="1"/>
            <p:nvPr/>
          </p:nvSpPr>
          <p:spPr>
            <a:xfrm flipH="1">
              <a:off x="3467601" y="1969303"/>
              <a:ext cx="220734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146;p16">
              <a:extLst>
                <a:ext uri="{FF2B5EF4-FFF2-40B4-BE49-F238E27FC236}">
                  <a16:creationId xmlns:a16="http://schemas.microsoft.com/office/drawing/2014/main" id="{D9BC8CAF-52FD-147C-B090-CF1F5CD6BB17}"/>
                </a:ext>
              </a:extLst>
            </p:cNvPr>
            <p:cNvSpPr txBox="1"/>
            <p:nvPr/>
          </p:nvSpPr>
          <p:spPr>
            <a:xfrm flipH="1">
              <a:off x="3496112" y="1740437"/>
              <a:ext cx="1432688" cy="6640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lt1"/>
                  </a:solidFill>
                  <a:latin typeface="Calibri"/>
                  <a:ea typeface="Calibri"/>
                  <a:cs typeface="Calibri"/>
                  <a:sym typeface="Calibri"/>
                </a:rPr>
                <a:t>04</a:t>
              </a:r>
            </a:p>
          </p:txBody>
        </p:sp>
      </p:grpSp>
      <p:sp>
        <p:nvSpPr>
          <p:cNvPr id="17" name="Google Shape;139;p16">
            <a:extLst>
              <a:ext uri="{FF2B5EF4-FFF2-40B4-BE49-F238E27FC236}">
                <a16:creationId xmlns:a16="http://schemas.microsoft.com/office/drawing/2014/main" id="{1396C5D4-4E68-5C71-C11F-DA0BEA5F7BBA}"/>
              </a:ext>
            </a:extLst>
          </p:cNvPr>
          <p:cNvSpPr txBox="1"/>
          <p:nvPr/>
        </p:nvSpPr>
        <p:spPr>
          <a:xfrm>
            <a:off x="1810287" y="1319509"/>
            <a:ext cx="6045687" cy="62675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a:solidFill>
                  <a:srgbClr val="396191"/>
                </a:solidFill>
                <a:latin typeface="Calibri"/>
                <a:ea typeface="Calibri"/>
                <a:cs typeface="Calibri"/>
                <a:sym typeface="Calibri"/>
              </a:rPr>
              <a:t>Đánh giá và hướng phát triển</a:t>
            </a:r>
            <a:endParaRPr sz="3600" b="1">
              <a:solidFill>
                <a:srgbClr val="396191"/>
              </a:solidFill>
              <a:latin typeface="Calibri"/>
              <a:ea typeface="Calibri"/>
              <a:cs typeface="Calibri"/>
              <a:sym typeface="Calibri"/>
            </a:endParaRPr>
          </a:p>
        </p:txBody>
      </p:sp>
      <p:sp>
        <p:nvSpPr>
          <p:cNvPr id="3" name="Title 2">
            <a:extLst>
              <a:ext uri="{FF2B5EF4-FFF2-40B4-BE49-F238E27FC236}">
                <a16:creationId xmlns:a16="http://schemas.microsoft.com/office/drawing/2014/main" id="{C865EC45-2204-20D9-66CD-74986863B1D7}"/>
              </a:ext>
            </a:extLst>
          </p:cNvPr>
          <p:cNvSpPr>
            <a:spLocks noGrp="1"/>
          </p:cNvSpPr>
          <p:nvPr>
            <p:ph type="title"/>
          </p:nvPr>
        </p:nvSpPr>
        <p:spPr>
          <a:xfrm>
            <a:off x="1591585" y="1982659"/>
            <a:ext cx="7413459" cy="504818"/>
          </a:xfrm>
        </p:spPr>
        <p:txBody>
          <a:bodyPr/>
          <a:lstStyle/>
          <a:p>
            <a:pPr algn="l"/>
            <a:r>
              <a:rPr lang="en-US" sz="2000">
                <a:latin typeface="+mj-lt"/>
              </a:rPr>
              <a:t>4.1. Đánh giá</a:t>
            </a:r>
          </a:p>
        </p:txBody>
      </p:sp>
      <p:graphicFrame>
        <p:nvGraphicFramePr>
          <p:cNvPr id="2" name="Diagram 1">
            <a:extLst>
              <a:ext uri="{FF2B5EF4-FFF2-40B4-BE49-F238E27FC236}">
                <a16:creationId xmlns:a16="http://schemas.microsoft.com/office/drawing/2014/main" id="{40C2A209-2A39-0202-971C-442908A50B90}"/>
              </a:ext>
            </a:extLst>
          </p:cNvPr>
          <p:cNvGraphicFramePr/>
          <p:nvPr>
            <p:extLst>
              <p:ext uri="{D42A27DB-BD31-4B8C-83A1-F6EECF244321}">
                <p14:modId xmlns:p14="http://schemas.microsoft.com/office/powerpoint/2010/main" val="2128384407"/>
              </p:ext>
            </p:extLst>
          </p:nvPr>
        </p:nvGraphicFramePr>
        <p:xfrm>
          <a:off x="1077767" y="2703871"/>
          <a:ext cx="4991689" cy="303649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18" name="Diagram 17">
            <a:extLst>
              <a:ext uri="{FF2B5EF4-FFF2-40B4-BE49-F238E27FC236}">
                <a16:creationId xmlns:a16="http://schemas.microsoft.com/office/drawing/2014/main" id="{F3138B48-7CA9-8827-8525-969CE72591EA}"/>
              </a:ext>
            </a:extLst>
          </p:cNvPr>
          <p:cNvGraphicFramePr/>
          <p:nvPr>
            <p:extLst>
              <p:ext uri="{D42A27DB-BD31-4B8C-83A1-F6EECF244321}">
                <p14:modId xmlns:p14="http://schemas.microsoft.com/office/powerpoint/2010/main" val="1016122509"/>
              </p:ext>
            </p:extLst>
          </p:nvPr>
        </p:nvGraphicFramePr>
        <p:xfrm>
          <a:off x="6282816" y="2697279"/>
          <a:ext cx="4296698" cy="2415496"/>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19" name="TextBox 18">
            <a:extLst>
              <a:ext uri="{FF2B5EF4-FFF2-40B4-BE49-F238E27FC236}">
                <a16:creationId xmlns:a16="http://schemas.microsoft.com/office/drawing/2014/main" id="{09AA10C7-4194-D949-2728-EF889CF3100D}"/>
              </a:ext>
            </a:extLst>
          </p:cNvPr>
          <p:cNvSpPr txBox="1"/>
          <p:nvPr/>
        </p:nvSpPr>
        <p:spPr>
          <a:xfrm>
            <a:off x="11144600" y="5975003"/>
            <a:ext cx="458120" cy="338554"/>
          </a:xfrm>
          <a:prstGeom prst="rect">
            <a:avLst/>
          </a:prstGeom>
          <a:noFill/>
        </p:spPr>
        <p:txBody>
          <a:bodyPr wrap="square" rtlCol="0">
            <a:spAutoFit/>
          </a:bodyPr>
          <a:lstStyle/>
          <a:p>
            <a:r>
              <a:rPr lang="en-US" sz="1600"/>
              <a:t>18</a:t>
            </a:r>
          </a:p>
        </p:txBody>
      </p:sp>
    </p:spTree>
    <p:extLst>
      <p:ext uri="{BB962C8B-B14F-4D97-AF65-F5344CB8AC3E}">
        <p14:creationId xmlns:p14="http://schemas.microsoft.com/office/powerpoint/2010/main" val="15508797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1"/>
                                          </p:val>
                                        </p:tav>
                                        <p:tav tm="100000">
                                          <p:val>
                                            <p:strVal val="#ppt_x"/>
                                          </p:val>
                                        </p:tav>
                                      </p:tavLst>
                                    </p:anim>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23" presetClass="entr" presetSubtype="16" fill="hold" nodeType="with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ppt_w</p:attrName>
                                        </p:attrNameLst>
                                      </p:cBhvr>
                                      <p:tavLst>
                                        <p:tav tm="0">
                                          <p:val>
                                            <p:strVal val="0"/>
                                          </p:val>
                                        </p:tav>
                                        <p:tav tm="100000">
                                          <p:val>
                                            <p:strVal val="#ppt_w"/>
                                          </p:val>
                                        </p:tav>
                                      </p:tavLst>
                                    </p:anim>
                                    <p:anim calcmode="lin" valueType="num">
                                      <p:cBhvr additive="base">
                                        <p:cTn id="15" dur="500"/>
                                        <p:tgtEl>
                                          <p:spTgt spid="17"/>
                                        </p:tgtEl>
                                        <p:attrNameLst>
                                          <p:attrName>ppt_h</p:attrName>
                                        </p:attrNameLst>
                                      </p:cBhvr>
                                      <p:tavLst>
                                        <p:tav tm="0">
                                          <p:val>
                                            <p:strVal val="0"/>
                                          </p:val>
                                        </p:tav>
                                        <p:tav tm="100000">
                                          <p:val>
                                            <p:strVal val="#ppt_h"/>
                                          </p:val>
                                        </p:tav>
                                      </p:tavLst>
                                    </p:anim>
                                  </p:childTnLst>
                                </p:cTn>
                              </p:par>
                            </p:childTnLst>
                          </p:cTn>
                        </p:par>
                        <p:par>
                          <p:cTn id="16" fill="hold">
                            <p:stCondLst>
                              <p:cond delay="1000"/>
                            </p:stCondLst>
                            <p:childTnLst>
                              <p:par>
                                <p:cTn id="17" presetID="6" presetClass="entr" presetSubtype="32"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circle(out)">
                                      <p:cBhvr>
                                        <p:cTn id="19" dur="500"/>
                                        <p:tgtEl>
                                          <p:spTgt spid="3"/>
                                        </p:tgtEl>
                                      </p:cBhvr>
                                    </p:animEffect>
                                  </p:childTnLst>
                                </p:cTn>
                              </p:par>
                            </p:childTnLst>
                          </p:cTn>
                        </p:par>
                        <p:par>
                          <p:cTn id="20" fill="hold">
                            <p:stCondLst>
                              <p:cond delay="1500"/>
                            </p:stCondLst>
                            <p:childTnLst>
                              <p:par>
                                <p:cTn id="21" presetID="16" presetClass="entr" presetSubtype="21"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par>
                          <p:cTn id="24" fill="hold">
                            <p:stCondLst>
                              <p:cond delay="2000"/>
                            </p:stCondLst>
                            <p:childTnLst>
                              <p:par>
                                <p:cTn id="25" presetID="16" presetClass="entr" presetSubtype="21"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Vertical)">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2" grpId="0">
        <p:bldAsOne/>
      </p:bldGraphic>
      <p:bldGraphic spid="18"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grpSp>
        <p:nvGrpSpPr>
          <p:cNvPr id="5" name="Group 4">
            <a:extLst>
              <a:ext uri="{FF2B5EF4-FFF2-40B4-BE49-F238E27FC236}">
                <a16:creationId xmlns:a16="http://schemas.microsoft.com/office/drawing/2014/main" id="{6D1BB239-94CC-5662-37B5-3E18DE189760}"/>
              </a:ext>
            </a:extLst>
          </p:cNvPr>
          <p:cNvGrpSpPr/>
          <p:nvPr/>
        </p:nvGrpSpPr>
        <p:grpSpPr>
          <a:xfrm>
            <a:off x="3366654" y="304067"/>
            <a:ext cx="5458691" cy="584775"/>
            <a:chOff x="3366654" y="304067"/>
            <a:chExt cx="5458691" cy="584775"/>
          </a:xfrm>
        </p:grpSpPr>
        <p:sp>
          <p:nvSpPr>
            <p:cNvPr id="6" name="TextBox 5">
              <a:extLst>
                <a:ext uri="{FF2B5EF4-FFF2-40B4-BE49-F238E27FC236}">
                  <a16:creationId xmlns:a16="http://schemas.microsoft.com/office/drawing/2014/main" id="{6E805E9E-E9C4-9C4A-7E32-A9DD5ECA2343}"/>
                </a:ext>
              </a:extLst>
            </p:cNvPr>
            <p:cNvSpPr txBox="1"/>
            <p:nvPr/>
          </p:nvSpPr>
          <p:spPr>
            <a:xfrm>
              <a:off x="3366654" y="304067"/>
              <a:ext cx="5458691" cy="584775"/>
            </a:xfrm>
            <a:prstGeom prst="rect">
              <a:avLst/>
            </a:prstGeom>
            <a:noFill/>
          </p:spPr>
          <p:txBody>
            <a:bodyPr wrap="square" rtlCol="0">
              <a:spAutoFit/>
            </a:bodyPr>
            <a:lstStyle/>
            <a:p>
              <a:pPr algn="ctr"/>
              <a:r>
                <a:rPr lang="en-US" sz="1600"/>
                <a:t>TRƯỜNG ĐẠI HỌC CÔNG NGHIỆP HÀ NỘI</a:t>
              </a:r>
            </a:p>
            <a:p>
              <a:pPr algn="ctr"/>
              <a:r>
                <a:rPr lang="en-US" sz="1600"/>
                <a:t>KHOA ĐIỆN TỬ</a:t>
              </a:r>
            </a:p>
          </p:txBody>
        </p:sp>
        <p:pic>
          <p:nvPicPr>
            <p:cNvPr id="7" name="Picture 2" descr="Nhận diện thương hiệu Logo HaUI">
              <a:extLst>
                <a:ext uri="{FF2B5EF4-FFF2-40B4-BE49-F238E27FC236}">
                  <a16:creationId xmlns:a16="http://schemas.microsoft.com/office/drawing/2014/main" id="{98AC9821-68A4-866E-DAFE-0754E6BA5B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2873" y="376874"/>
              <a:ext cx="406400" cy="406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Khoa Điện tử - HaUI">
              <a:extLst>
                <a:ext uri="{FF2B5EF4-FFF2-40B4-BE49-F238E27FC236}">
                  <a16:creationId xmlns:a16="http://schemas.microsoft.com/office/drawing/2014/main" id="{9BDFBBAF-39C6-2BDA-6F9E-31A776BF95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729" y="376874"/>
              <a:ext cx="406400" cy="406400"/>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Google Shape;138;p16">
            <a:extLst>
              <a:ext uri="{FF2B5EF4-FFF2-40B4-BE49-F238E27FC236}">
                <a16:creationId xmlns:a16="http://schemas.microsoft.com/office/drawing/2014/main" id="{4E3B1BED-03E4-BA0F-D828-53147B36AC12}"/>
              </a:ext>
            </a:extLst>
          </p:cNvPr>
          <p:cNvSpPr/>
          <p:nvPr/>
        </p:nvSpPr>
        <p:spPr>
          <a:xfrm>
            <a:off x="1591585" y="1236289"/>
            <a:ext cx="6333215" cy="734666"/>
          </a:xfrm>
          <a:prstGeom prst="parallelogram">
            <a:avLst>
              <a:gd name="adj" fmla="val 25000"/>
            </a:avLst>
          </a:prstGeom>
          <a:solidFill>
            <a:schemeClr val="lt1"/>
          </a:solidFill>
          <a:ln>
            <a:noFill/>
          </a:ln>
          <a:effectLst>
            <a:outerShdw blurRad="203200" dist="38100" dir="8100000" algn="tr" rotWithShape="0">
              <a:srgbClr val="000000">
                <a:alpha val="2392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0" name="Google Shape;140;p16">
            <a:extLst>
              <a:ext uri="{FF2B5EF4-FFF2-40B4-BE49-F238E27FC236}">
                <a16:creationId xmlns:a16="http://schemas.microsoft.com/office/drawing/2014/main" id="{19233CA1-751A-09AD-B997-6CAE4EC75EDA}"/>
              </a:ext>
            </a:extLst>
          </p:cNvPr>
          <p:cNvGrpSpPr/>
          <p:nvPr/>
        </p:nvGrpSpPr>
        <p:grpSpPr>
          <a:xfrm>
            <a:off x="1911065" y="924365"/>
            <a:ext cx="1803264" cy="448250"/>
            <a:chOff x="2924963" y="1740437"/>
            <a:chExt cx="2749980" cy="683582"/>
          </a:xfrm>
        </p:grpSpPr>
        <p:sp>
          <p:nvSpPr>
            <p:cNvPr id="11" name="Google Shape;141;p16">
              <a:extLst>
                <a:ext uri="{FF2B5EF4-FFF2-40B4-BE49-F238E27FC236}">
                  <a16:creationId xmlns:a16="http://schemas.microsoft.com/office/drawing/2014/main" id="{25871E35-53B1-D506-BA6E-F888A372CBA9}"/>
                </a:ext>
              </a:extLst>
            </p:cNvPr>
            <p:cNvSpPr/>
            <p:nvPr/>
          </p:nvSpPr>
          <p:spPr>
            <a:xfrm>
              <a:off x="2924963" y="1867297"/>
              <a:ext cx="2003840" cy="556722"/>
            </a:xfrm>
            <a:prstGeom prst="parallelogram">
              <a:avLst>
                <a:gd name="adj" fmla="val 25000"/>
              </a:avLst>
            </a:prstGeom>
            <a:solidFill>
              <a:srgbClr val="39619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 name="Google Shape;142;p16">
              <a:extLst>
                <a:ext uri="{FF2B5EF4-FFF2-40B4-BE49-F238E27FC236}">
                  <a16:creationId xmlns:a16="http://schemas.microsoft.com/office/drawing/2014/main" id="{E58627EA-654B-6FAE-278A-C0F2135014C2}"/>
                </a:ext>
              </a:extLst>
            </p:cNvPr>
            <p:cNvGrpSpPr/>
            <p:nvPr/>
          </p:nvGrpSpPr>
          <p:grpSpPr>
            <a:xfrm>
              <a:off x="3044064" y="2035179"/>
              <a:ext cx="237581" cy="237581"/>
              <a:chOff x="7250654" y="2012478"/>
              <a:chExt cx="237581" cy="237581"/>
            </a:xfrm>
          </p:grpSpPr>
          <p:sp>
            <p:nvSpPr>
              <p:cNvPr id="15" name="Google Shape;143;p16">
                <a:extLst>
                  <a:ext uri="{FF2B5EF4-FFF2-40B4-BE49-F238E27FC236}">
                    <a16:creationId xmlns:a16="http://schemas.microsoft.com/office/drawing/2014/main" id="{3602F15A-63E1-500E-354D-E4FC1F57724F}"/>
                  </a:ext>
                </a:extLst>
              </p:cNvPr>
              <p:cNvSpPr/>
              <p:nvPr/>
            </p:nvSpPr>
            <p:spPr>
              <a:xfrm>
                <a:off x="7250654" y="2012478"/>
                <a:ext cx="237581" cy="237581"/>
              </a:xfrm>
              <a:prstGeom prst="ellipse">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 name="Google Shape;144;p16">
                <a:extLst>
                  <a:ext uri="{FF2B5EF4-FFF2-40B4-BE49-F238E27FC236}">
                    <a16:creationId xmlns:a16="http://schemas.microsoft.com/office/drawing/2014/main" id="{C047DA6A-44EB-CD62-D6D5-B0BEB6BD895F}"/>
                  </a:ext>
                </a:extLst>
              </p:cNvPr>
              <p:cNvSpPr/>
              <p:nvPr/>
            </p:nvSpPr>
            <p:spPr>
              <a:xfrm>
                <a:off x="7288308" y="2050133"/>
                <a:ext cx="162271" cy="16227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3" name="Google Shape;145;p16">
              <a:extLst>
                <a:ext uri="{FF2B5EF4-FFF2-40B4-BE49-F238E27FC236}">
                  <a16:creationId xmlns:a16="http://schemas.microsoft.com/office/drawing/2014/main" id="{16D26924-5368-8894-0FB7-1627D78C6EEE}"/>
                </a:ext>
              </a:extLst>
            </p:cNvPr>
            <p:cNvSpPr txBox="1"/>
            <p:nvPr/>
          </p:nvSpPr>
          <p:spPr>
            <a:xfrm flipH="1">
              <a:off x="3467601" y="1969303"/>
              <a:ext cx="220734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146;p16">
              <a:extLst>
                <a:ext uri="{FF2B5EF4-FFF2-40B4-BE49-F238E27FC236}">
                  <a16:creationId xmlns:a16="http://schemas.microsoft.com/office/drawing/2014/main" id="{D9BC8CAF-52FD-147C-B090-CF1F5CD6BB17}"/>
                </a:ext>
              </a:extLst>
            </p:cNvPr>
            <p:cNvSpPr txBox="1"/>
            <p:nvPr/>
          </p:nvSpPr>
          <p:spPr>
            <a:xfrm flipH="1">
              <a:off x="3496112" y="1740437"/>
              <a:ext cx="1432688" cy="6640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lt1"/>
                  </a:solidFill>
                  <a:latin typeface="Calibri"/>
                  <a:ea typeface="Calibri"/>
                  <a:cs typeface="Calibri"/>
                  <a:sym typeface="Calibri"/>
                </a:rPr>
                <a:t>04</a:t>
              </a:r>
            </a:p>
          </p:txBody>
        </p:sp>
      </p:grpSp>
      <p:sp>
        <p:nvSpPr>
          <p:cNvPr id="17" name="Google Shape;139;p16">
            <a:extLst>
              <a:ext uri="{FF2B5EF4-FFF2-40B4-BE49-F238E27FC236}">
                <a16:creationId xmlns:a16="http://schemas.microsoft.com/office/drawing/2014/main" id="{1396C5D4-4E68-5C71-C11F-DA0BEA5F7BBA}"/>
              </a:ext>
            </a:extLst>
          </p:cNvPr>
          <p:cNvSpPr txBox="1"/>
          <p:nvPr/>
        </p:nvSpPr>
        <p:spPr>
          <a:xfrm>
            <a:off x="1810287" y="1319509"/>
            <a:ext cx="6045687" cy="62675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a:solidFill>
                  <a:srgbClr val="396191"/>
                </a:solidFill>
                <a:latin typeface="Calibri"/>
                <a:ea typeface="Calibri"/>
                <a:cs typeface="Calibri"/>
                <a:sym typeface="Calibri"/>
              </a:rPr>
              <a:t>Đánh giá và hướng phát triển</a:t>
            </a:r>
            <a:endParaRPr sz="3600" b="1">
              <a:solidFill>
                <a:srgbClr val="396191"/>
              </a:solidFill>
              <a:latin typeface="Calibri"/>
              <a:ea typeface="Calibri"/>
              <a:cs typeface="Calibri"/>
              <a:sym typeface="Calibri"/>
            </a:endParaRPr>
          </a:p>
        </p:txBody>
      </p:sp>
      <p:sp>
        <p:nvSpPr>
          <p:cNvPr id="3" name="Title 2">
            <a:extLst>
              <a:ext uri="{FF2B5EF4-FFF2-40B4-BE49-F238E27FC236}">
                <a16:creationId xmlns:a16="http://schemas.microsoft.com/office/drawing/2014/main" id="{C865EC45-2204-20D9-66CD-74986863B1D7}"/>
              </a:ext>
            </a:extLst>
          </p:cNvPr>
          <p:cNvSpPr>
            <a:spLocks noGrp="1"/>
          </p:cNvSpPr>
          <p:nvPr>
            <p:ph type="title"/>
          </p:nvPr>
        </p:nvSpPr>
        <p:spPr>
          <a:xfrm>
            <a:off x="1591585" y="1982659"/>
            <a:ext cx="7413459" cy="504818"/>
          </a:xfrm>
        </p:spPr>
        <p:txBody>
          <a:bodyPr/>
          <a:lstStyle/>
          <a:p>
            <a:pPr algn="l"/>
            <a:r>
              <a:rPr lang="en-US" sz="2000">
                <a:latin typeface="+mj-lt"/>
              </a:rPr>
              <a:t>4.2. Hướng phát triển</a:t>
            </a:r>
            <a:br>
              <a:rPr lang="vi-VN" sz="2000">
                <a:latin typeface="+mj-lt"/>
              </a:rPr>
            </a:br>
            <a:endParaRPr lang="en-US" sz="2000">
              <a:latin typeface="+mj-lt"/>
            </a:endParaRPr>
          </a:p>
        </p:txBody>
      </p:sp>
      <p:graphicFrame>
        <p:nvGraphicFramePr>
          <p:cNvPr id="2" name="Diagram 1">
            <a:extLst>
              <a:ext uri="{FF2B5EF4-FFF2-40B4-BE49-F238E27FC236}">
                <a16:creationId xmlns:a16="http://schemas.microsoft.com/office/drawing/2014/main" id="{40C2A209-2A39-0202-971C-442908A50B90}"/>
              </a:ext>
            </a:extLst>
          </p:cNvPr>
          <p:cNvGraphicFramePr/>
          <p:nvPr>
            <p:extLst>
              <p:ext uri="{D42A27DB-BD31-4B8C-83A1-F6EECF244321}">
                <p14:modId xmlns:p14="http://schemas.microsoft.com/office/powerpoint/2010/main" val="948984161"/>
              </p:ext>
            </p:extLst>
          </p:nvPr>
        </p:nvGraphicFramePr>
        <p:xfrm>
          <a:off x="1868084" y="2679179"/>
          <a:ext cx="5930092" cy="303649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8" name="TextBox 17">
            <a:extLst>
              <a:ext uri="{FF2B5EF4-FFF2-40B4-BE49-F238E27FC236}">
                <a16:creationId xmlns:a16="http://schemas.microsoft.com/office/drawing/2014/main" id="{6DB77FD3-AEE2-2CC2-10EF-BD950FEF59C5}"/>
              </a:ext>
            </a:extLst>
          </p:cNvPr>
          <p:cNvSpPr txBox="1"/>
          <p:nvPr/>
        </p:nvSpPr>
        <p:spPr>
          <a:xfrm>
            <a:off x="11144600" y="5975003"/>
            <a:ext cx="458120" cy="338554"/>
          </a:xfrm>
          <a:prstGeom prst="rect">
            <a:avLst/>
          </a:prstGeom>
          <a:noFill/>
        </p:spPr>
        <p:txBody>
          <a:bodyPr wrap="square" rtlCol="0">
            <a:spAutoFit/>
          </a:bodyPr>
          <a:lstStyle/>
          <a:p>
            <a:r>
              <a:rPr lang="en-US" sz="1600"/>
              <a:t>19</a:t>
            </a:r>
          </a:p>
        </p:txBody>
      </p:sp>
    </p:spTree>
    <p:extLst>
      <p:ext uri="{BB962C8B-B14F-4D97-AF65-F5344CB8AC3E}">
        <p14:creationId xmlns:p14="http://schemas.microsoft.com/office/powerpoint/2010/main" val="21614141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2"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24"/>
          <p:cNvSpPr txBox="1">
            <a:spLocks noGrp="1"/>
          </p:cNvSpPr>
          <p:nvPr>
            <p:ph type="title"/>
          </p:nvPr>
        </p:nvSpPr>
        <p:spPr>
          <a:xfrm>
            <a:off x="1213000" y="841700"/>
            <a:ext cx="8677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b="1">
                <a:solidFill>
                  <a:srgbClr val="39619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NỘI DUNG CHÍNH</a:t>
            </a:r>
          </a:p>
        </p:txBody>
      </p:sp>
      <p:grpSp>
        <p:nvGrpSpPr>
          <p:cNvPr id="5" name="Group 4">
            <a:extLst>
              <a:ext uri="{FF2B5EF4-FFF2-40B4-BE49-F238E27FC236}">
                <a16:creationId xmlns:a16="http://schemas.microsoft.com/office/drawing/2014/main" id="{71B56894-1FE3-629A-A4CD-F9564F16C24B}"/>
              </a:ext>
            </a:extLst>
          </p:cNvPr>
          <p:cNvGrpSpPr/>
          <p:nvPr/>
        </p:nvGrpSpPr>
        <p:grpSpPr>
          <a:xfrm>
            <a:off x="2896308" y="301801"/>
            <a:ext cx="5458691" cy="584775"/>
            <a:chOff x="3366654" y="304067"/>
            <a:chExt cx="5458691" cy="584775"/>
          </a:xfrm>
        </p:grpSpPr>
        <p:sp>
          <p:nvSpPr>
            <p:cNvPr id="6" name="TextBox 5">
              <a:extLst>
                <a:ext uri="{FF2B5EF4-FFF2-40B4-BE49-F238E27FC236}">
                  <a16:creationId xmlns:a16="http://schemas.microsoft.com/office/drawing/2014/main" id="{A9917DDF-5CFE-D067-8FA6-EECD111A8493}"/>
                </a:ext>
              </a:extLst>
            </p:cNvPr>
            <p:cNvSpPr txBox="1"/>
            <p:nvPr/>
          </p:nvSpPr>
          <p:spPr>
            <a:xfrm>
              <a:off x="3366654" y="304067"/>
              <a:ext cx="5458691" cy="584775"/>
            </a:xfrm>
            <a:prstGeom prst="rect">
              <a:avLst/>
            </a:prstGeom>
            <a:noFill/>
          </p:spPr>
          <p:txBody>
            <a:bodyPr wrap="square" rtlCol="0">
              <a:spAutoFit/>
            </a:bodyPr>
            <a:lstStyle/>
            <a:p>
              <a:pPr algn="ctr"/>
              <a:r>
                <a:rPr lang="en-US" sz="1600"/>
                <a:t>TRƯỜNG ĐẠI HỌC CÔNG NGHIỆP HÀ NỘI</a:t>
              </a:r>
            </a:p>
            <a:p>
              <a:pPr algn="ctr"/>
              <a:r>
                <a:rPr lang="en-US" sz="1600"/>
                <a:t>KHOA ĐIỆN TỬ</a:t>
              </a:r>
            </a:p>
          </p:txBody>
        </p:sp>
        <p:pic>
          <p:nvPicPr>
            <p:cNvPr id="7" name="Picture 2" descr="Nhận diện thương hiệu Logo HaUI">
              <a:extLst>
                <a:ext uri="{FF2B5EF4-FFF2-40B4-BE49-F238E27FC236}">
                  <a16:creationId xmlns:a16="http://schemas.microsoft.com/office/drawing/2014/main" id="{3A743F9A-505A-6A05-4485-C95234445A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2873" y="376874"/>
              <a:ext cx="406400" cy="406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Khoa Điện tử - HaUI">
              <a:extLst>
                <a:ext uri="{FF2B5EF4-FFF2-40B4-BE49-F238E27FC236}">
                  <a16:creationId xmlns:a16="http://schemas.microsoft.com/office/drawing/2014/main" id="{F0A596BE-4B5E-1C5D-0DA9-8C5D9F6C0B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729" y="376874"/>
              <a:ext cx="406400" cy="406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a:extLst>
              <a:ext uri="{FF2B5EF4-FFF2-40B4-BE49-F238E27FC236}">
                <a16:creationId xmlns:a16="http://schemas.microsoft.com/office/drawing/2014/main" id="{7CBB6D8D-97CC-A3EB-9EDC-ED52AFB9F196}"/>
              </a:ext>
            </a:extLst>
          </p:cNvPr>
          <p:cNvGrpSpPr/>
          <p:nvPr/>
        </p:nvGrpSpPr>
        <p:grpSpPr>
          <a:xfrm>
            <a:off x="3481370" y="1739034"/>
            <a:ext cx="5217897" cy="969038"/>
            <a:chOff x="2309796" y="1881908"/>
            <a:chExt cx="5000660" cy="928694"/>
          </a:xfrm>
        </p:grpSpPr>
        <p:sp>
          <p:nvSpPr>
            <p:cNvPr id="9" name="Google Shape;93;p14">
              <a:extLst>
                <a:ext uri="{FF2B5EF4-FFF2-40B4-BE49-F238E27FC236}">
                  <a16:creationId xmlns:a16="http://schemas.microsoft.com/office/drawing/2014/main" id="{942E1FB3-BE8D-0D45-4051-B686B1F2EE55}"/>
                </a:ext>
              </a:extLst>
            </p:cNvPr>
            <p:cNvSpPr/>
            <p:nvPr/>
          </p:nvSpPr>
          <p:spPr>
            <a:xfrm>
              <a:off x="2952738" y="2096222"/>
              <a:ext cx="4357718" cy="500066"/>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a:innerShdw blurRad="63500" dist="50800" dir="2700000">
                <a:prstClr val="black">
                  <a:alpha val="50000"/>
                </a:prstClr>
              </a:innerShdw>
            </a:effectLst>
          </p:spPr>
          <p:style>
            <a:lnRef idx="0">
              <a:scrgbClr r="0" g="0" b="0"/>
            </a:lnRef>
            <a:fillRef idx="0">
              <a:scrgbClr r="0" g="0" b="0"/>
            </a:fillRef>
            <a:effectRef idx="0">
              <a:scrgbClr r="0" g="0" b="0"/>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latin typeface="Calibri"/>
                  <a:ea typeface="Calibri"/>
                  <a:cs typeface="Calibri"/>
                  <a:sym typeface="Calibri"/>
                </a:rPr>
                <a:t>1. </a:t>
              </a:r>
              <a:r>
                <a:rPr lang="en-US" sz="2400" b="1" err="1">
                  <a:latin typeface="Calibri"/>
                  <a:ea typeface="Calibri"/>
                  <a:cs typeface="Calibri"/>
                  <a:sym typeface="Calibri"/>
                </a:rPr>
                <a:t>Đặt</a:t>
              </a:r>
              <a:r>
                <a:rPr lang="en-US" sz="2400" b="1">
                  <a:latin typeface="Calibri"/>
                  <a:ea typeface="Calibri"/>
                  <a:cs typeface="Calibri"/>
                  <a:sym typeface="Calibri"/>
                </a:rPr>
                <a:t> </a:t>
              </a:r>
              <a:r>
                <a:rPr lang="en-US" sz="2400" b="1" err="1">
                  <a:latin typeface="Calibri"/>
                  <a:ea typeface="Calibri"/>
                  <a:cs typeface="Calibri"/>
                  <a:sym typeface="Calibri"/>
                </a:rPr>
                <a:t>vấn</a:t>
              </a:r>
              <a:r>
                <a:rPr lang="en-US" sz="2400" b="1">
                  <a:latin typeface="Calibri"/>
                  <a:ea typeface="Calibri"/>
                  <a:cs typeface="Calibri"/>
                  <a:sym typeface="Calibri"/>
                </a:rPr>
                <a:t> </a:t>
              </a:r>
              <a:r>
                <a:rPr lang="en-US" sz="2400" b="1" err="1">
                  <a:latin typeface="Calibri"/>
                  <a:ea typeface="Calibri"/>
                  <a:cs typeface="Calibri"/>
                  <a:sym typeface="Calibri"/>
                </a:rPr>
                <a:t>đề</a:t>
              </a:r>
              <a:endParaRPr sz="2400" b="1">
                <a:solidFill>
                  <a:schemeClr val="lt1"/>
                </a:solidFill>
                <a:latin typeface="Calibri"/>
                <a:ea typeface="Calibri"/>
                <a:cs typeface="Calibri"/>
                <a:sym typeface="Calibri"/>
              </a:endParaRPr>
            </a:p>
          </p:txBody>
        </p:sp>
        <p:grpSp>
          <p:nvGrpSpPr>
            <p:cNvPr id="10" name="Google Shape;94;p14">
              <a:extLst>
                <a:ext uri="{FF2B5EF4-FFF2-40B4-BE49-F238E27FC236}">
                  <a16:creationId xmlns:a16="http://schemas.microsoft.com/office/drawing/2014/main" id="{200CE410-A925-A97B-9C16-2E0EF0DF0B60}"/>
                </a:ext>
              </a:extLst>
            </p:cNvPr>
            <p:cNvGrpSpPr/>
            <p:nvPr/>
          </p:nvGrpSpPr>
          <p:grpSpPr>
            <a:xfrm>
              <a:off x="2309796" y="1881908"/>
              <a:ext cx="928694" cy="928694"/>
              <a:chOff x="2971800" y="0"/>
              <a:chExt cx="1549400" cy="1549398"/>
            </a:xfrm>
          </p:grpSpPr>
          <p:grpSp>
            <p:nvGrpSpPr>
              <p:cNvPr id="11" name="Google Shape;95;p14">
                <a:extLst>
                  <a:ext uri="{FF2B5EF4-FFF2-40B4-BE49-F238E27FC236}">
                    <a16:creationId xmlns:a16="http://schemas.microsoft.com/office/drawing/2014/main" id="{17EBC679-0DED-5706-D1D2-89897FDC54A9}"/>
                  </a:ext>
                </a:extLst>
              </p:cNvPr>
              <p:cNvGrpSpPr/>
              <p:nvPr/>
            </p:nvGrpSpPr>
            <p:grpSpPr>
              <a:xfrm>
                <a:off x="2971800" y="0"/>
                <a:ext cx="1549400" cy="1549398"/>
                <a:chOff x="2971800" y="0"/>
                <a:chExt cx="1549400" cy="1549398"/>
              </a:xfrm>
            </p:grpSpPr>
            <p:sp>
              <p:nvSpPr>
                <p:cNvPr id="14" name="Google Shape;96;p14">
                  <a:extLst>
                    <a:ext uri="{FF2B5EF4-FFF2-40B4-BE49-F238E27FC236}">
                      <a16:creationId xmlns:a16="http://schemas.microsoft.com/office/drawing/2014/main" id="{62856BAD-230A-DBDC-5E84-53291EE9CD9D}"/>
                    </a:ext>
                  </a:extLst>
                </p:cNvPr>
                <p:cNvSpPr/>
                <p:nvPr/>
              </p:nvSpPr>
              <p:spPr>
                <a:xfrm>
                  <a:off x="2971800" y="0"/>
                  <a:ext cx="1549400" cy="1549398"/>
                </a:xfrm>
                <a:custGeom>
                  <a:avLst/>
                  <a:gdLst/>
                  <a:ahLst/>
                  <a:cxnLst/>
                  <a:rect l="l" t="t" r="r" b="b"/>
                  <a:pathLst>
                    <a:path w="5950" h="5950" extrusionOk="0">
                      <a:moveTo>
                        <a:pt x="5840" y="3106"/>
                      </a:moveTo>
                      <a:lnTo>
                        <a:pt x="5840" y="3106"/>
                      </a:lnTo>
                      <a:lnTo>
                        <a:pt x="5808" y="3091"/>
                      </a:lnTo>
                      <a:lnTo>
                        <a:pt x="5780" y="3078"/>
                      </a:lnTo>
                      <a:lnTo>
                        <a:pt x="5727" y="3058"/>
                      </a:lnTo>
                      <a:lnTo>
                        <a:pt x="5685" y="3044"/>
                      </a:lnTo>
                      <a:lnTo>
                        <a:pt x="5650" y="3034"/>
                      </a:lnTo>
                      <a:lnTo>
                        <a:pt x="5650" y="3034"/>
                      </a:lnTo>
                      <a:lnTo>
                        <a:pt x="5650" y="2976"/>
                      </a:lnTo>
                      <a:lnTo>
                        <a:pt x="5650" y="2917"/>
                      </a:lnTo>
                      <a:lnTo>
                        <a:pt x="5650" y="2917"/>
                      </a:lnTo>
                      <a:lnTo>
                        <a:pt x="5685" y="2908"/>
                      </a:lnTo>
                      <a:lnTo>
                        <a:pt x="5727" y="2894"/>
                      </a:lnTo>
                      <a:lnTo>
                        <a:pt x="5780" y="2872"/>
                      </a:lnTo>
                      <a:lnTo>
                        <a:pt x="5808" y="2859"/>
                      </a:lnTo>
                      <a:lnTo>
                        <a:pt x="5840" y="2844"/>
                      </a:lnTo>
                      <a:lnTo>
                        <a:pt x="5840" y="2844"/>
                      </a:lnTo>
                      <a:lnTo>
                        <a:pt x="5879" y="2824"/>
                      </a:lnTo>
                      <a:lnTo>
                        <a:pt x="5907" y="2808"/>
                      </a:lnTo>
                      <a:lnTo>
                        <a:pt x="5927" y="2793"/>
                      </a:lnTo>
                      <a:lnTo>
                        <a:pt x="5935" y="2786"/>
                      </a:lnTo>
                      <a:lnTo>
                        <a:pt x="5940" y="2780"/>
                      </a:lnTo>
                      <a:lnTo>
                        <a:pt x="5945" y="2773"/>
                      </a:lnTo>
                      <a:lnTo>
                        <a:pt x="5947" y="2767"/>
                      </a:lnTo>
                      <a:lnTo>
                        <a:pt x="5950" y="2760"/>
                      </a:lnTo>
                      <a:lnTo>
                        <a:pt x="5950" y="2752"/>
                      </a:lnTo>
                      <a:lnTo>
                        <a:pt x="5950" y="2735"/>
                      </a:lnTo>
                      <a:lnTo>
                        <a:pt x="5948" y="2715"/>
                      </a:lnTo>
                      <a:lnTo>
                        <a:pt x="5948" y="2715"/>
                      </a:lnTo>
                      <a:lnTo>
                        <a:pt x="5947" y="2696"/>
                      </a:lnTo>
                      <a:lnTo>
                        <a:pt x="5943" y="2679"/>
                      </a:lnTo>
                      <a:lnTo>
                        <a:pt x="5942" y="2671"/>
                      </a:lnTo>
                      <a:lnTo>
                        <a:pt x="5938" y="2664"/>
                      </a:lnTo>
                      <a:lnTo>
                        <a:pt x="5935" y="2659"/>
                      </a:lnTo>
                      <a:lnTo>
                        <a:pt x="5929" y="2653"/>
                      </a:lnTo>
                      <a:lnTo>
                        <a:pt x="5922" y="2648"/>
                      </a:lnTo>
                      <a:lnTo>
                        <a:pt x="5914" y="2643"/>
                      </a:lnTo>
                      <a:lnTo>
                        <a:pt x="5892" y="2631"/>
                      </a:lnTo>
                      <a:lnTo>
                        <a:pt x="5861" y="2620"/>
                      </a:lnTo>
                      <a:lnTo>
                        <a:pt x="5818" y="2607"/>
                      </a:lnTo>
                      <a:lnTo>
                        <a:pt x="5818" y="2607"/>
                      </a:lnTo>
                      <a:lnTo>
                        <a:pt x="5785" y="2597"/>
                      </a:lnTo>
                      <a:lnTo>
                        <a:pt x="5755" y="2590"/>
                      </a:lnTo>
                      <a:lnTo>
                        <a:pt x="5699" y="2579"/>
                      </a:lnTo>
                      <a:lnTo>
                        <a:pt x="5655" y="2572"/>
                      </a:lnTo>
                      <a:lnTo>
                        <a:pt x="5619" y="2569"/>
                      </a:lnTo>
                      <a:lnTo>
                        <a:pt x="5619" y="2569"/>
                      </a:lnTo>
                      <a:lnTo>
                        <a:pt x="5609" y="2511"/>
                      </a:lnTo>
                      <a:lnTo>
                        <a:pt x="5599" y="2453"/>
                      </a:lnTo>
                      <a:lnTo>
                        <a:pt x="5599" y="2453"/>
                      </a:lnTo>
                      <a:lnTo>
                        <a:pt x="5630" y="2439"/>
                      </a:lnTo>
                      <a:lnTo>
                        <a:pt x="5671" y="2417"/>
                      </a:lnTo>
                      <a:lnTo>
                        <a:pt x="5719" y="2387"/>
                      </a:lnTo>
                      <a:lnTo>
                        <a:pt x="5746" y="2369"/>
                      </a:lnTo>
                      <a:lnTo>
                        <a:pt x="5774" y="2349"/>
                      </a:lnTo>
                      <a:lnTo>
                        <a:pt x="5774" y="2349"/>
                      </a:lnTo>
                      <a:lnTo>
                        <a:pt x="5808" y="2323"/>
                      </a:lnTo>
                      <a:lnTo>
                        <a:pt x="5833" y="2300"/>
                      </a:lnTo>
                      <a:lnTo>
                        <a:pt x="5851" y="2284"/>
                      </a:lnTo>
                      <a:lnTo>
                        <a:pt x="5858" y="2275"/>
                      </a:lnTo>
                      <a:lnTo>
                        <a:pt x="5861" y="2267"/>
                      </a:lnTo>
                      <a:lnTo>
                        <a:pt x="5864" y="2260"/>
                      </a:lnTo>
                      <a:lnTo>
                        <a:pt x="5866" y="2254"/>
                      </a:lnTo>
                      <a:lnTo>
                        <a:pt x="5866" y="2246"/>
                      </a:lnTo>
                      <a:lnTo>
                        <a:pt x="5866" y="2239"/>
                      </a:lnTo>
                      <a:lnTo>
                        <a:pt x="5863" y="2223"/>
                      </a:lnTo>
                      <a:lnTo>
                        <a:pt x="5858" y="2203"/>
                      </a:lnTo>
                      <a:lnTo>
                        <a:pt x="5858" y="2203"/>
                      </a:lnTo>
                      <a:lnTo>
                        <a:pt x="5853" y="2183"/>
                      </a:lnTo>
                      <a:lnTo>
                        <a:pt x="5848" y="2168"/>
                      </a:lnTo>
                      <a:lnTo>
                        <a:pt x="5843" y="2162"/>
                      </a:lnTo>
                      <a:lnTo>
                        <a:pt x="5840" y="2155"/>
                      </a:lnTo>
                      <a:lnTo>
                        <a:pt x="5835" y="2150"/>
                      </a:lnTo>
                      <a:lnTo>
                        <a:pt x="5828" y="2145"/>
                      </a:lnTo>
                      <a:lnTo>
                        <a:pt x="5821" y="2140"/>
                      </a:lnTo>
                      <a:lnTo>
                        <a:pt x="5812" y="2137"/>
                      </a:lnTo>
                      <a:lnTo>
                        <a:pt x="5788" y="2130"/>
                      </a:lnTo>
                      <a:lnTo>
                        <a:pt x="5755" y="2124"/>
                      </a:lnTo>
                      <a:lnTo>
                        <a:pt x="5711" y="2119"/>
                      </a:lnTo>
                      <a:lnTo>
                        <a:pt x="5711" y="2119"/>
                      </a:lnTo>
                      <a:lnTo>
                        <a:pt x="5676" y="2115"/>
                      </a:lnTo>
                      <a:lnTo>
                        <a:pt x="5645" y="2112"/>
                      </a:lnTo>
                      <a:lnTo>
                        <a:pt x="5589" y="2110"/>
                      </a:lnTo>
                      <a:lnTo>
                        <a:pt x="5543" y="2112"/>
                      </a:lnTo>
                      <a:lnTo>
                        <a:pt x="5508" y="2115"/>
                      </a:lnTo>
                      <a:lnTo>
                        <a:pt x="5508" y="2115"/>
                      </a:lnTo>
                      <a:lnTo>
                        <a:pt x="5488" y="2061"/>
                      </a:lnTo>
                      <a:lnTo>
                        <a:pt x="5467" y="2007"/>
                      </a:lnTo>
                      <a:lnTo>
                        <a:pt x="5467" y="2007"/>
                      </a:lnTo>
                      <a:lnTo>
                        <a:pt x="5497" y="1987"/>
                      </a:lnTo>
                      <a:lnTo>
                        <a:pt x="5533" y="1957"/>
                      </a:lnTo>
                      <a:lnTo>
                        <a:pt x="5574" y="1921"/>
                      </a:lnTo>
                      <a:lnTo>
                        <a:pt x="5597" y="1898"/>
                      </a:lnTo>
                      <a:lnTo>
                        <a:pt x="5622" y="1873"/>
                      </a:lnTo>
                      <a:lnTo>
                        <a:pt x="5622" y="1873"/>
                      </a:lnTo>
                      <a:lnTo>
                        <a:pt x="5652" y="1840"/>
                      </a:lnTo>
                      <a:lnTo>
                        <a:pt x="5673" y="1815"/>
                      </a:lnTo>
                      <a:lnTo>
                        <a:pt x="5688" y="1794"/>
                      </a:lnTo>
                      <a:lnTo>
                        <a:pt x="5691" y="1786"/>
                      </a:lnTo>
                      <a:lnTo>
                        <a:pt x="5694" y="1777"/>
                      </a:lnTo>
                      <a:lnTo>
                        <a:pt x="5696" y="1769"/>
                      </a:lnTo>
                      <a:lnTo>
                        <a:pt x="5696" y="1763"/>
                      </a:lnTo>
                      <a:lnTo>
                        <a:pt x="5696" y="1756"/>
                      </a:lnTo>
                      <a:lnTo>
                        <a:pt x="5694" y="1748"/>
                      </a:lnTo>
                      <a:lnTo>
                        <a:pt x="5688" y="1733"/>
                      </a:lnTo>
                      <a:lnTo>
                        <a:pt x="5680" y="1715"/>
                      </a:lnTo>
                      <a:lnTo>
                        <a:pt x="5680" y="1715"/>
                      </a:lnTo>
                      <a:lnTo>
                        <a:pt x="5671" y="1695"/>
                      </a:lnTo>
                      <a:lnTo>
                        <a:pt x="5663" y="1682"/>
                      </a:lnTo>
                      <a:lnTo>
                        <a:pt x="5658" y="1675"/>
                      </a:lnTo>
                      <a:lnTo>
                        <a:pt x="5653" y="1670"/>
                      </a:lnTo>
                      <a:lnTo>
                        <a:pt x="5648" y="1665"/>
                      </a:lnTo>
                      <a:lnTo>
                        <a:pt x="5642" y="1662"/>
                      </a:lnTo>
                      <a:lnTo>
                        <a:pt x="5633" y="1659"/>
                      </a:lnTo>
                      <a:lnTo>
                        <a:pt x="5624" y="1657"/>
                      </a:lnTo>
                      <a:lnTo>
                        <a:pt x="5599" y="1655"/>
                      </a:lnTo>
                      <a:lnTo>
                        <a:pt x="5566" y="1654"/>
                      </a:lnTo>
                      <a:lnTo>
                        <a:pt x="5521" y="1657"/>
                      </a:lnTo>
                      <a:lnTo>
                        <a:pt x="5521" y="1657"/>
                      </a:lnTo>
                      <a:lnTo>
                        <a:pt x="5487" y="1659"/>
                      </a:lnTo>
                      <a:lnTo>
                        <a:pt x="5454" y="1662"/>
                      </a:lnTo>
                      <a:lnTo>
                        <a:pt x="5398" y="1670"/>
                      </a:lnTo>
                      <a:lnTo>
                        <a:pt x="5353" y="1680"/>
                      </a:lnTo>
                      <a:lnTo>
                        <a:pt x="5319" y="1690"/>
                      </a:lnTo>
                      <a:lnTo>
                        <a:pt x="5319" y="1690"/>
                      </a:lnTo>
                      <a:lnTo>
                        <a:pt x="5290" y="1639"/>
                      </a:lnTo>
                      <a:lnTo>
                        <a:pt x="5261" y="1589"/>
                      </a:lnTo>
                      <a:lnTo>
                        <a:pt x="5261" y="1589"/>
                      </a:lnTo>
                      <a:lnTo>
                        <a:pt x="5286" y="1563"/>
                      </a:lnTo>
                      <a:lnTo>
                        <a:pt x="5317" y="1530"/>
                      </a:lnTo>
                      <a:lnTo>
                        <a:pt x="5352" y="1486"/>
                      </a:lnTo>
                      <a:lnTo>
                        <a:pt x="5371" y="1459"/>
                      </a:lnTo>
                      <a:lnTo>
                        <a:pt x="5391" y="1429"/>
                      </a:lnTo>
                      <a:lnTo>
                        <a:pt x="5391" y="1429"/>
                      </a:lnTo>
                      <a:lnTo>
                        <a:pt x="5414" y="1393"/>
                      </a:lnTo>
                      <a:lnTo>
                        <a:pt x="5431" y="1364"/>
                      </a:lnTo>
                      <a:lnTo>
                        <a:pt x="5441" y="1340"/>
                      </a:lnTo>
                      <a:lnTo>
                        <a:pt x="5444" y="1332"/>
                      </a:lnTo>
                      <a:lnTo>
                        <a:pt x="5445" y="1322"/>
                      </a:lnTo>
                      <a:lnTo>
                        <a:pt x="5445" y="1316"/>
                      </a:lnTo>
                      <a:lnTo>
                        <a:pt x="5444" y="1307"/>
                      </a:lnTo>
                      <a:lnTo>
                        <a:pt x="5442" y="1301"/>
                      </a:lnTo>
                      <a:lnTo>
                        <a:pt x="5441" y="1294"/>
                      </a:lnTo>
                      <a:lnTo>
                        <a:pt x="5431" y="1279"/>
                      </a:lnTo>
                      <a:lnTo>
                        <a:pt x="5419" y="1263"/>
                      </a:lnTo>
                      <a:lnTo>
                        <a:pt x="5419" y="1263"/>
                      </a:lnTo>
                      <a:lnTo>
                        <a:pt x="5408" y="1246"/>
                      </a:lnTo>
                      <a:lnTo>
                        <a:pt x="5398" y="1233"/>
                      </a:lnTo>
                      <a:lnTo>
                        <a:pt x="5393" y="1228"/>
                      </a:lnTo>
                      <a:lnTo>
                        <a:pt x="5386" y="1225"/>
                      </a:lnTo>
                      <a:lnTo>
                        <a:pt x="5380" y="1222"/>
                      </a:lnTo>
                      <a:lnTo>
                        <a:pt x="5373" y="1218"/>
                      </a:lnTo>
                      <a:lnTo>
                        <a:pt x="5363" y="1218"/>
                      </a:lnTo>
                      <a:lnTo>
                        <a:pt x="5355" y="1217"/>
                      </a:lnTo>
                      <a:lnTo>
                        <a:pt x="5330" y="1218"/>
                      </a:lnTo>
                      <a:lnTo>
                        <a:pt x="5297" y="1225"/>
                      </a:lnTo>
                      <a:lnTo>
                        <a:pt x="5253" y="1235"/>
                      </a:lnTo>
                      <a:lnTo>
                        <a:pt x="5253" y="1235"/>
                      </a:lnTo>
                      <a:lnTo>
                        <a:pt x="5220" y="1243"/>
                      </a:lnTo>
                      <a:lnTo>
                        <a:pt x="5188" y="1251"/>
                      </a:lnTo>
                      <a:lnTo>
                        <a:pt x="5134" y="1270"/>
                      </a:lnTo>
                      <a:lnTo>
                        <a:pt x="5091" y="1286"/>
                      </a:lnTo>
                      <a:lnTo>
                        <a:pt x="5060" y="1303"/>
                      </a:lnTo>
                      <a:lnTo>
                        <a:pt x="5060" y="1303"/>
                      </a:lnTo>
                      <a:lnTo>
                        <a:pt x="5022" y="1256"/>
                      </a:lnTo>
                      <a:lnTo>
                        <a:pt x="4985" y="1213"/>
                      </a:lnTo>
                      <a:lnTo>
                        <a:pt x="4985" y="1213"/>
                      </a:lnTo>
                      <a:lnTo>
                        <a:pt x="5005" y="1184"/>
                      </a:lnTo>
                      <a:lnTo>
                        <a:pt x="5030" y="1144"/>
                      </a:lnTo>
                      <a:lnTo>
                        <a:pt x="5056" y="1095"/>
                      </a:lnTo>
                      <a:lnTo>
                        <a:pt x="5071" y="1065"/>
                      </a:lnTo>
                      <a:lnTo>
                        <a:pt x="5084" y="1034"/>
                      </a:lnTo>
                      <a:lnTo>
                        <a:pt x="5084" y="1034"/>
                      </a:lnTo>
                      <a:lnTo>
                        <a:pt x="5103" y="993"/>
                      </a:lnTo>
                      <a:lnTo>
                        <a:pt x="5114" y="961"/>
                      </a:lnTo>
                      <a:lnTo>
                        <a:pt x="5119" y="938"/>
                      </a:lnTo>
                      <a:lnTo>
                        <a:pt x="5121" y="928"/>
                      </a:lnTo>
                      <a:lnTo>
                        <a:pt x="5121" y="918"/>
                      </a:lnTo>
                      <a:lnTo>
                        <a:pt x="5119" y="912"/>
                      </a:lnTo>
                      <a:lnTo>
                        <a:pt x="5117" y="905"/>
                      </a:lnTo>
                      <a:lnTo>
                        <a:pt x="5114" y="899"/>
                      </a:lnTo>
                      <a:lnTo>
                        <a:pt x="5111" y="892"/>
                      </a:lnTo>
                      <a:lnTo>
                        <a:pt x="5099" y="879"/>
                      </a:lnTo>
                      <a:lnTo>
                        <a:pt x="5084" y="866"/>
                      </a:lnTo>
                      <a:lnTo>
                        <a:pt x="5084" y="866"/>
                      </a:lnTo>
                      <a:lnTo>
                        <a:pt x="5071" y="851"/>
                      </a:lnTo>
                      <a:lnTo>
                        <a:pt x="5058" y="839"/>
                      </a:lnTo>
                      <a:lnTo>
                        <a:pt x="5051" y="836"/>
                      </a:lnTo>
                      <a:lnTo>
                        <a:pt x="5045" y="833"/>
                      </a:lnTo>
                      <a:lnTo>
                        <a:pt x="5038" y="831"/>
                      </a:lnTo>
                      <a:lnTo>
                        <a:pt x="5032" y="829"/>
                      </a:lnTo>
                      <a:lnTo>
                        <a:pt x="5022" y="829"/>
                      </a:lnTo>
                      <a:lnTo>
                        <a:pt x="5012" y="831"/>
                      </a:lnTo>
                      <a:lnTo>
                        <a:pt x="4989" y="838"/>
                      </a:lnTo>
                      <a:lnTo>
                        <a:pt x="4957" y="847"/>
                      </a:lnTo>
                      <a:lnTo>
                        <a:pt x="4916" y="866"/>
                      </a:lnTo>
                      <a:lnTo>
                        <a:pt x="4916" y="866"/>
                      </a:lnTo>
                      <a:lnTo>
                        <a:pt x="4885" y="879"/>
                      </a:lnTo>
                      <a:lnTo>
                        <a:pt x="4855" y="894"/>
                      </a:lnTo>
                      <a:lnTo>
                        <a:pt x="4806" y="920"/>
                      </a:lnTo>
                      <a:lnTo>
                        <a:pt x="4766" y="945"/>
                      </a:lnTo>
                      <a:lnTo>
                        <a:pt x="4737" y="965"/>
                      </a:lnTo>
                      <a:lnTo>
                        <a:pt x="4737" y="965"/>
                      </a:lnTo>
                      <a:lnTo>
                        <a:pt x="4694" y="928"/>
                      </a:lnTo>
                      <a:lnTo>
                        <a:pt x="4647" y="890"/>
                      </a:lnTo>
                      <a:lnTo>
                        <a:pt x="4647" y="890"/>
                      </a:lnTo>
                      <a:lnTo>
                        <a:pt x="4664" y="859"/>
                      </a:lnTo>
                      <a:lnTo>
                        <a:pt x="4680" y="816"/>
                      </a:lnTo>
                      <a:lnTo>
                        <a:pt x="4699" y="762"/>
                      </a:lnTo>
                      <a:lnTo>
                        <a:pt x="4707" y="730"/>
                      </a:lnTo>
                      <a:lnTo>
                        <a:pt x="4717" y="697"/>
                      </a:lnTo>
                      <a:lnTo>
                        <a:pt x="4717" y="697"/>
                      </a:lnTo>
                      <a:lnTo>
                        <a:pt x="4725" y="653"/>
                      </a:lnTo>
                      <a:lnTo>
                        <a:pt x="4732" y="620"/>
                      </a:lnTo>
                      <a:lnTo>
                        <a:pt x="4733" y="597"/>
                      </a:lnTo>
                      <a:lnTo>
                        <a:pt x="4733" y="587"/>
                      </a:lnTo>
                      <a:lnTo>
                        <a:pt x="4732" y="577"/>
                      </a:lnTo>
                      <a:lnTo>
                        <a:pt x="4728" y="570"/>
                      </a:lnTo>
                      <a:lnTo>
                        <a:pt x="4725" y="564"/>
                      </a:lnTo>
                      <a:lnTo>
                        <a:pt x="4722" y="557"/>
                      </a:lnTo>
                      <a:lnTo>
                        <a:pt x="4717" y="552"/>
                      </a:lnTo>
                      <a:lnTo>
                        <a:pt x="4704" y="542"/>
                      </a:lnTo>
                      <a:lnTo>
                        <a:pt x="4687" y="531"/>
                      </a:lnTo>
                      <a:lnTo>
                        <a:pt x="4687" y="531"/>
                      </a:lnTo>
                      <a:lnTo>
                        <a:pt x="4671" y="519"/>
                      </a:lnTo>
                      <a:lnTo>
                        <a:pt x="4656" y="511"/>
                      </a:lnTo>
                      <a:lnTo>
                        <a:pt x="4649" y="508"/>
                      </a:lnTo>
                      <a:lnTo>
                        <a:pt x="4643" y="506"/>
                      </a:lnTo>
                      <a:lnTo>
                        <a:pt x="4634" y="505"/>
                      </a:lnTo>
                      <a:lnTo>
                        <a:pt x="4628" y="505"/>
                      </a:lnTo>
                      <a:lnTo>
                        <a:pt x="4618" y="506"/>
                      </a:lnTo>
                      <a:lnTo>
                        <a:pt x="4610" y="509"/>
                      </a:lnTo>
                      <a:lnTo>
                        <a:pt x="4586" y="519"/>
                      </a:lnTo>
                      <a:lnTo>
                        <a:pt x="4557" y="536"/>
                      </a:lnTo>
                      <a:lnTo>
                        <a:pt x="4521" y="559"/>
                      </a:lnTo>
                      <a:lnTo>
                        <a:pt x="4521" y="559"/>
                      </a:lnTo>
                      <a:lnTo>
                        <a:pt x="4491" y="579"/>
                      </a:lnTo>
                      <a:lnTo>
                        <a:pt x="4464" y="598"/>
                      </a:lnTo>
                      <a:lnTo>
                        <a:pt x="4420" y="633"/>
                      </a:lnTo>
                      <a:lnTo>
                        <a:pt x="4385" y="664"/>
                      </a:lnTo>
                      <a:lnTo>
                        <a:pt x="4361" y="691"/>
                      </a:lnTo>
                      <a:lnTo>
                        <a:pt x="4361" y="691"/>
                      </a:lnTo>
                      <a:lnTo>
                        <a:pt x="4311" y="661"/>
                      </a:lnTo>
                      <a:lnTo>
                        <a:pt x="4260" y="633"/>
                      </a:lnTo>
                      <a:lnTo>
                        <a:pt x="4260" y="633"/>
                      </a:lnTo>
                      <a:lnTo>
                        <a:pt x="4270" y="598"/>
                      </a:lnTo>
                      <a:lnTo>
                        <a:pt x="4280" y="552"/>
                      </a:lnTo>
                      <a:lnTo>
                        <a:pt x="4288" y="496"/>
                      </a:lnTo>
                      <a:lnTo>
                        <a:pt x="4291" y="463"/>
                      </a:lnTo>
                      <a:lnTo>
                        <a:pt x="4293" y="429"/>
                      </a:lnTo>
                      <a:lnTo>
                        <a:pt x="4293" y="429"/>
                      </a:lnTo>
                      <a:lnTo>
                        <a:pt x="4296" y="384"/>
                      </a:lnTo>
                      <a:lnTo>
                        <a:pt x="4295" y="351"/>
                      </a:lnTo>
                      <a:lnTo>
                        <a:pt x="4293" y="326"/>
                      </a:lnTo>
                      <a:lnTo>
                        <a:pt x="4291" y="317"/>
                      </a:lnTo>
                      <a:lnTo>
                        <a:pt x="4288" y="308"/>
                      </a:lnTo>
                      <a:lnTo>
                        <a:pt x="4285" y="302"/>
                      </a:lnTo>
                      <a:lnTo>
                        <a:pt x="4280" y="297"/>
                      </a:lnTo>
                      <a:lnTo>
                        <a:pt x="4275" y="292"/>
                      </a:lnTo>
                      <a:lnTo>
                        <a:pt x="4268" y="287"/>
                      </a:lnTo>
                      <a:lnTo>
                        <a:pt x="4255" y="279"/>
                      </a:lnTo>
                      <a:lnTo>
                        <a:pt x="4235" y="270"/>
                      </a:lnTo>
                      <a:lnTo>
                        <a:pt x="4235" y="270"/>
                      </a:lnTo>
                      <a:lnTo>
                        <a:pt x="4217" y="262"/>
                      </a:lnTo>
                      <a:lnTo>
                        <a:pt x="4202" y="256"/>
                      </a:lnTo>
                      <a:lnTo>
                        <a:pt x="4194" y="254"/>
                      </a:lnTo>
                      <a:lnTo>
                        <a:pt x="4187" y="254"/>
                      </a:lnTo>
                      <a:lnTo>
                        <a:pt x="4181" y="254"/>
                      </a:lnTo>
                      <a:lnTo>
                        <a:pt x="4173" y="256"/>
                      </a:lnTo>
                      <a:lnTo>
                        <a:pt x="4164" y="259"/>
                      </a:lnTo>
                      <a:lnTo>
                        <a:pt x="4156" y="262"/>
                      </a:lnTo>
                      <a:lnTo>
                        <a:pt x="4136" y="277"/>
                      </a:lnTo>
                      <a:lnTo>
                        <a:pt x="4110" y="298"/>
                      </a:lnTo>
                      <a:lnTo>
                        <a:pt x="4077" y="328"/>
                      </a:lnTo>
                      <a:lnTo>
                        <a:pt x="4077" y="328"/>
                      </a:lnTo>
                      <a:lnTo>
                        <a:pt x="4052" y="353"/>
                      </a:lnTo>
                      <a:lnTo>
                        <a:pt x="4029" y="376"/>
                      </a:lnTo>
                      <a:lnTo>
                        <a:pt x="3991" y="419"/>
                      </a:lnTo>
                      <a:lnTo>
                        <a:pt x="3963" y="455"/>
                      </a:lnTo>
                      <a:lnTo>
                        <a:pt x="3942" y="485"/>
                      </a:lnTo>
                      <a:lnTo>
                        <a:pt x="3942" y="485"/>
                      </a:lnTo>
                      <a:lnTo>
                        <a:pt x="3889" y="465"/>
                      </a:lnTo>
                      <a:lnTo>
                        <a:pt x="3835" y="445"/>
                      </a:lnTo>
                      <a:lnTo>
                        <a:pt x="3835" y="445"/>
                      </a:lnTo>
                      <a:lnTo>
                        <a:pt x="3838" y="411"/>
                      </a:lnTo>
                      <a:lnTo>
                        <a:pt x="3840" y="364"/>
                      </a:lnTo>
                      <a:lnTo>
                        <a:pt x="3838" y="307"/>
                      </a:lnTo>
                      <a:lnTo>
                        <a:pt x="3835" y="274"/>
                      </a:lnTo>
                      <a:lnTo>
                        <a:pt x="3831" y="239"/>
                      </a:lnTo>
                      <a:lnTo>
                        <a:pt x="3831" y="239"/>
                      </a:lnTo>
                      <a:lnTo>
                        <a:pt x="3826" y="195"/>
                      </a:lnTo>
                      <a:lnTo>
                        <a:pt x="3820" y="162"/>
                      </a:lnTo>
                      <a:lnTo>
                        <a:pt x="3813" y="138"/>
                      </a:lnTo>
                      <a:lnTo>
                        <a:pt x="3810" y="129"/>
                      </a:lnTo>
                      <a:lnTo>
                        <a:pt x="3805" y="122"/>
                      </a:lnTo>
                      <a:lnTo>
                        <a:pt x="3800" y="115"/>
                      </a:lnTo>
                      <a:lnTo>
                        <a:pt x="3795" y="110"/>
                      </a:lnTo>
                      <a:lnTo>
                        <a:pt x="3788" y="107"/>
                      </a:lnTo>
                      <a:lnTo>
                        <a:pt x="3782" y="104"/>
                      </a:lnTo>
                      <a:lnTo>
                        <a:pt x="3767" y="97"/>
                      </a:lnTo>
                      <a:lnTo>
                        <a:pt x="3747" y="92"/>
                      </a:lnTo>
                      <a:lnTo>
                        <a:pt x="3747" y="92"/>
                      </a:lnTo>
                      <a:lnTo>
                        <a:pt x="3727" y="87"/>
                      </a:lnTo>
                      <a:lnTo>
                        <a:pt x="3711" y="84"/>
                      </a:lnTo>
                      <a:lnTo>
                        <a:pt x="3704" y="84"/>
                      </a:lnTo>
                      <a:lnTo>
                        <a:pt x="3696" y="84"/>
                      </a:lnTo>
                      <a:lnTo>
                        <a:pt x="3690" y="86"/>
                      </a:lnTo>
                      <a:lnTo>
                        <a:pt x="3683" y="89"/>
                      </a:lnTo>
                      <a:lnTo>
                        <a:pt x="3675" y="92"/>
                      </a:lnTo>
                      <a:lnTo>
                        <a:pt x="3666" y="99"/>
                      </a:lnTo>
                      <a:lnTo>
                        <a:pt x="3650" y="117"/>
                      </a:lnTo>
                      <a:lnTo>
                        <a:pt x="3627" y="142"/>
                      </a:lnTo>
                      <a:lnTo>
                        <a:pt x="3601" y="176"/>
                      </a:lnTo>
                      <a:lnTo>
                        <a:pt x="3601" y="176"/>
                      </a:lnTo>
                      <a:lnTo>
                        <a:pt x="3581" y="206"/>
                      </a:lnTo>
                      <a:lnTo>
                        <a:pt x="3561" y="232"/>
                      </a:lnTo>
                      <a:lnTo>
                        <a:pt x="3531" y="282"/>
                      </a:lnTo>
                      <a:lnTo>
                        <a:pt x="3510" y="323"/>
                      </a:lnTo>
                      <a:lnTo>
                        <a:pt x="3495" y="354"/>
                      </a:lnTo>
                      <a:lnTo>
                        <a:pt x="3495" y="354"/>
                      </a:lnTo>
                      <a:lnTo>
                        <a:pt x="3439" y="345"/>
                      </a:lnTo>
                      <a:lnTo>
                        <a:pt x="3381" y="335"/>
                      </a:lnTo>
                      <a:lnTo>
                        <a:pt x="3381" y="335"/>
                      </a:lnTo>
                      <a:lnTo>
                        <a:pt x="3380" y="300"/>
                      </a:lnTo>
                      <a:lnTo>
                        <a:pt x="3373" y="254"/>
                      </a:lnTo>
                      <a:lnTo>
                        <a:pt x="3361" y="198"/>
                      </a:lnTo>
                      <a:lnTo>
                        <a:pt x="3353" y="165"/>
                      </a:lnTo>
                      <a:lnTo>
                        <a:pt x="3343" y="132"/>
                      </a:lnTo>
                      <a:lnTo>
                        <a:pt x="3343" y="132"/>
                      </a:lnTo>
                      <a:lnTo>
                        <a:pt x="3330" y="89"/>
                      </a:lnTo>
                      <a:lnTo>
                        <a:pt x="3319" y="58"/>
                      </a:lnTo>
                      <a:lnTo>
                        <a:pt x="3307" y="36"/>
                      </a:lnTo>
                      <a:lnTo>
                        <a:pt x="3302" y="28"/>
                      </a:lnTo>
                      <a:lnTo>
                        <a:pt x="3297" y="21"/>
                      </a:lnTo>
                      <a:lnTo>
                        <a:pt x="3291" y="15"/>
                      </a:lnTo>
                      <a:lnTo>
                        <a:pt x="3286" y="12"/>
                      </a:lnTo>
                      <a:lnTo>
                        <a:pt x="3279" y="8"/>
                      </a:lnTo>
                      <a:lnTo>
                        <a:pt x="3271" y="7"/>
                      </a:lnTo>
                      <a:lnTo>
                        <a:pt x="3254" y="3"/>
                      </a:lnTo>
                      <a:lnTo>
                        <a:pt x="3235" y="2"/>
                      </a:lnTo>
                      <a:lnTo>
                        <a:pt x="3235" y="2"/>
                      </a:lnTo>
                      <a:lnTo>
                        <a:pt x="3215" y="0"/>
                      </a:lnTo>
                      <a:lnTo>
                        <a:pt x="3198" y="0"/>
                      </a:lnTo>
                      <a:lnTo>
                        <a:pt x="3190" y="2"/>
                      </a:lnTo>
                      <a:lnTo>
                        <a:pt x="3183" y="3"/>
                      </a:lnTo>
                      <a:lnTo>
                        <a:pt x="3177" y="5"/>
                      </a:lnTo>
                      <a:lnTo>
                        <a:pt x="3170" y="10"/>
                      </a:lnTo>
                      <a:lnTo>
                        <a:pt x="3164" y="15"/>
                      </a:lnTo>
                      <a:lnTo>
                        <a:pt x="3157" y="23"/>
                      </a:lnTo>
                      <a:lnTo>
                        <a:pt x="3142" y="43"/>
                      </a:lnTo>
                      <a:lnTo>
                        <a:pt x="3126" y="71"/>
                      </a:lnTo>
                      <a:lnTo>
                        <a:pt x="3106" y="110"/>
                      </a:lnTo>
                      <a:lnTo>
                        <a:pt x="3106" y="110"/>
                      </a:lnTo>
                      <a:lnTo>
                        <a:pt x="3089" y="142"/>
                      </a:lnTo>
                      <a:lnTo>
                        <a:pt x="3076" y="171"/>
                      </a:lnTo>
                      <a:lnTo>
                        <a:pt x="3055" y="226"/>
                      </a:lnTo>
                      <a:lnTo>
                        <a:pt x="3042" y="270"/>
                      </a:lnTo>
                      <a:lnTo>
                        <a:pt x="3032" y="305"/>
                      </a:lnTo>
                      <a:lnTo>
                        <a:pt x="3032" y="305"/>
                      </a:lnTo>
                      <a:lnTo>
                        <a:pt x="2974" y="303"/>
                      </a:lnTo>
                      <a:lnTo>
                        <a:pt x="2916" y="305"/>
                      </a:lnTo>
                      <a:lnTo>
                        <a:pt x="2916" y="305"/>
                      </a:lnTo>
                      <a:lnTo>
                        <a:pt x="2908" y="270"/>
                      </a:lnTo>
                      <a:lnTo>
                        <a:pt x="2893" y="226"/>
                      </a:lnTo>
                      <a:lnTo>
                        <a:pt x="2872" y="171"/>
                      </a:lnTo>
                      <a:lnTo>
                        <a:pt x="2859" y="142"/>
                      </a:lnTo>
                      <a:lnTo>
                        <a:pt x="2844" y="110"/>
                      </a:lnTo>
                      <a:lnTo>
                        <a:pt x="2844" y="110"/>
                      </a:lnTo>
                      <a:lnTo>
                        <a:pt x="2824" y="71"/>
                      </a:lnTo>
                      <a:lnTo>
                        <a:pt x="2806" y="43"/>
                      </a:lnTo>
                      <a:lnTo>
                        <a:pt x="2793" y="23"/>
                      </a:lnTo>
                      <a:lnTo>
                        <a:pt x="2786" y="15"/>
                      </a:lnTo>
                      <a:lnTo>
                        <a:pt x="2779" y="10"/>
                      </a:lnTo>
                      <a:lnTo>
                        <a:pt x="2773" y="5"/>
                      </a:lnTo>
                      <a:lnTo>
                        <a:pt x="2766" y="3"/>
                      </a:lnTo>
                      <a:lnTo>
                        <a:pt x="2758" y="2"/>
                      </a:lnTo>
                      <a:lnTo>
                        <a:pt x="2751" y="0"/>
                      </a:lnTo>
                      <a:lnTo>
                        <a:pt x="2735" y="0"/>
                      </a:lnTo>
                      <a:lnTo>
                        <a:pt x="2715" y="2"/>
                      </a:lnTo>
                      <a:lnTo>
                        <a:pt x="2715" y="2"/>
                      </a:lnTo>
                      <a:lnTo>
                        <a:pt x="2694" y="3"/>
                      </a:lnTo>
                      <a:lnTo>
                        <a:pt x="2677" y="7"/>
                      </a:lnTo>
                      <a:lnTo>
                        <a:pt x="2671" y="8"/>
                      </a:lnTo>
                      <a:lnTo>
                        <a:pt x="2664" y="12"/>
                      </a:lnTo>
                      <a:lnTo>
                        <a:pt x="2657" y="15"/>
                      </a:lnTo>
                      <a:lnTo>
                        <a:pt x="2652" y="21"/>
                      </a:lnTo>
                      <a:lnTo>
                        <a:pt x="2648" y="28"/>
                      </a:lnTo>
                      <a:lnTo>
                        <a:pt x="2641" y="36"/>
                      </a:lnTo>
                      <a:lnTo>
                        <a:pt x="2631" y="58"/>
                      </a:lnTo>
                      <a:lnTo>
                        <a:pt x="2620" y="89"/>
                      </a:lnTo>
                      <a:lnTo>
                        <a:pt x="2606" y="132"/>
                      </a:lnTo>
                      <a:lnTo>
                        <a:pt x="2606" y="132"/>
                      </a:lnTo>
                      <a:lnTo>
                        <a:pt x="2596" y="165"/>
                      </a:lnTo>
                      <a:lnTo>
                        <a:pt x="2588" y="198"/>
                      </a:lnTo>
                      <a:lnTo>
                        <a:pt x="2577" y="254"/>
                      </a:lnTo>
                      <a:lnTo>
                        <a:pt x="2570" y="300"/>
                      </a:lnTo>
                      <a:lnTo>
                        <a:pt x="2567" y="335"/>
                      </a:lnTo>
                      <a:lnTo>
                        <a:pt x="2567" y="335"/>
                      </a:lnTo>
                      <a:lnTo>
                        <a:pt x="2511" y="345"/>
                      </a:lnTo>
                      <a:lnTo>
                        <a:pt x="2455" y="354"/>
                      </a:lnTo>
                      <a:lnTo>
                        <a:pt x="2455" y="354"/>
                      </a:lnTo>
                      <a:lnTo>
                        <a:pt x="2440" y="323"/>
                      </a:lnTo>
                      <a:lnTo>
                        <a:pt x="2417" y="282"/>
                      </a:lnTo>
                      <a:lnTo>
                        <a:pt x="2387" y="232"/>
                      </a:lnTo>
                      <a:lnTo>
                        <a:pt x="2369" y="206"/>
                      </a:lnTo>
                      <a:lnTo>
                        <a:pt x="2347" y="176"/>
                      </a:lnTo>
                      <a:lnTo>
                        <a:pt x="2347" y="176"/>
                      </a:lnTo>
                      <a:lnTo>
                        <a:pt x="2321" y="142"/>
                      </a:lnTo>
                      <a:lnTo>
                        <a:pt x="2300" y="117"/>
                      </a:lnTo>
                      <a:lnTo>
                        <a:pt x="2282" y="99"/>
                      </a:lnTo>
                      <a:lnTo>
                        <a:pt x="2275" y="92"/>
                      </a:lnTo>
                      <a:lnTo>
                        <a:pt x="2267" y="89"/>
                      </a:lnTo>
                      <a:lnTo>
                        <a:pt x="2260" y="86"/>
                      </a:lnTo>
                      <a:lnTo>
                        <a:pt x="2252" y="84"/>
                      </a:lnTo>
                      <a:lnTo>
                        <a:pt x="2245" y="84"/>
                      </a:lnTo>
                      <a:lnTo>
                        <a:pt x="2239" y="84"/>
                      </a:lnTo>
                      <a:lnTo>
                        <a:pt x="2222" y="87"/>
                      </a:lnTo>
                      <a:lnTo>
                        <a:pt x="2202" y="92"/>
                      </a:lnTo>
                      <a:lnTo>
                        <a:pt x="2202" y="92"/>
                      </a:lnTo>
                      <a:lnTo>
                        <a:pt x="2183" y="97"/>
                      </a:lnTo>
                      <a:lnTo>
                        <a:pt x="2166" y="104"/>
                      </a:lnTo>
                      <a:lnTo>
                        <a:pt x="2160" y="107"/>
                      </a:lnTo>
                      <a:lnTo>
                        <a:pt x="2155" y="110"/>
                      </a:lnTo>
                      <a:lnTo>
                        <a:pt x="2148" y="115"/>
                      </a:lnTo>
                      <a:lnTo>
                        <a:pt x="2145" y="122"/>
                      </a:lnTo>
                      <a:lnTo>
                        <a:pt x="2140" y="129"/>
                      </a:lnTo>
                      <a:lnTo>
                        <a:pt x="2136" y="138"/>
                      </a:lnTo>
                      <a:lnTo>
                        <a:pt x="2130" y="162"/>
                      </a:lnTo>
                      <a:lnTo>
                        <a:pt x="2123" y="195"/>
                      </a:lnTo>
                      <a:lnTo>
                        <a:pt x="2118" y="239"/>
                      </a:lnTo>
                      <a:lnTo>
                        <a:pt x="2118" y="239"/>
                      </a:lnTo>
                      <a:lnTo>
                        <a:pt x="2113" y="274"/>
                      </a:lnTo>
                      <a:lnTo>
                        <a:pt x="2112" y="307"/>
                      </a:lnTo>
                      <a:lnTo>
                        <a:pt x="2110" y="364"/>
                      </a:lnTo>
                      <a:lnTo>
                        <a:pt x="2112" y="411"/>
                      </a:lnTo>
                      <a:lnTo>
                        <a:pt x="2115" y="447"/>
                      </a:lnTo>
                      <a:lnTo>
                        <a:pt x="2115" y="447"/>
                      </a:lnTo>
                      <a:lnTo>
                        <a:pt x="2061" y="465"/>
                      </a:lnTo>
                      <a:lnTo>
                        <a:pt x="2008" y="486"/>
                      </a:lnTo>
                      <a:lnTo>
                        <a:pt x="2008" y="486"/>
                      </a:lnTo>
                      <a:lnTo>
                        <a:pt x="1986" y="457"/>
                      </a:lnTo>
                      <a:lnTo>
                        <a:pt x="1958" y="419"/>
                      </a:lnTo>
                      <a:lnTo>
                        <a:pt x="1920" y="376"/>
                      </a:lnTo>
                      <a:lnTo>
                        <a:pt x="1897" y="353"/>
                      </a:lnTo>
                      <a:lnTo>
                        <a:pt x="1871" y="328"/>
                      </a:lnTo>
                      <a:lnTo>
                        <a:pt x="1871" y="328"/>
                      </a:lnTo>
                      <a:lnTo>
                        <a:pt x="1840" y="298"/>
                      </a:lnTo>
                      <a:lnTo>
                        <a:pt x="1813" y="277"/>
                      </a:lnTo>
                      <a:lnTo>
                        <a:pt x="1793" y="262"/>
                      </a:lnTo>
                      <a:lnTo>
                        <a:pt x="1784" y="259"/>
                      </a:lnTo>
                      <a:lnTo>
                        <a:pt x="1775" y="256"/>
                      </a:lnTo>
                      <a:lnTo>
                        <a:pt x="1769" y="254"/>
                      </a:lnTo>
                      <a:lnTo>
                        <a:pt x="1762" y="254"/>
                      </a:lnTo>
                      <a:lnTo>
                        <a:pt x="1754" y="254"/>
                      </a:lnTo>
                      <a:lnTo>
                        <a:pt x="1747" y="256"/>
                      </a:lnTo>
                      <a:lnTo>
                        <a:pt x="1731" y="262"/>
                      </a:lnTo>
                      <a:lnTo>
                        <a:pt x="1713" y="270"/>
                      </a:lnTo>
                      <a:lnTo>
                        <a:pt x="1713" y="270"/>
                      </a:lnTo>
                      <a:lnTo>
                        <a:pt x="1695" y="279"/>
                      </a:lnTo>
                      <a:lnTo>
                        <a:pt x="1680" y="287"/>
                      </a:lnTo>
                      <a:lnTo>
                        <a:pt x="1675" y="292"/>
                      </a:lnTo>
                      <a:lnTo>
                        <a:pt x="1670" y="297"/>
                      </a:lnTo>
                      <a:lnTo>
                        <a:pt x="1665" y="302"/>
                      </a:lnTo>
                      <a:lnTo>
                        <a:pt x="1662" y="308"/>
                      </a:lnTo>
                      <a:lnTo>
                        <a:pt x="1658" y="317"/>
                      </a:lnTo>
                      <a:lnTo>
                        <a:pt x="1657" y="326"/>
                      </a:lnTo>
                      <a:lnTo>
                        <a:pt x="1653" y="351"/>
                      </a:lnTo>
                      <a:lnTo>
                        <a:pt x="1653" y="384"/>
                      </a:lnTo>
                      <a:lnTo>
                        <a:pt x="1655" y="429"/>
                      </a:lnTo>
                      <a:lnTo>
                        <a:pt x="1655" y="429"/>
                      </a:lnTo>
                      <a:lnTo>
                        <a:pt x="1658" y="465"/>
                      </a:lnTo>
                      <a:lnTo>
                        <a:pt x="1662" y="498"/>
                      </a:lnTo>
                      <a:lnTo>
                        <a:pt x="1670" y="554"/>
                      </a:lnTo>
                      <a:lnTo>
                        <a:pt x="1680" y="600"/>
                      </a:lnTo>
                      <a:lnTo>
                        <a:pt x="1690" y="635"/>
                      </a:lnTo>
                      <a:lnTo>
                        <a:pt x="1690" y="635"/>
                      </a:lnTo>
                      <a:lnTo>
                        <a:pt x="1639" y="663"/>
                      </a:lnTo>
                      <a:lnTo>
                        <a:pt x="1591" y="692"/>
                      </a:lnTo>
                      <a:lnTo>
                        <a:pt x="1591" y="692"/>
                      </a:lnTo>
                      <a:lnTo>
                        <a:pt x="1564" y="666"/>
                      </a:lnTo>
                      <a:lnTo>
                        <a:pt x="1530" y="635"/>
                      </a:lnTo>
                      <a:lnTo>
                        <a:pt x="1485" y="598"/>
                      </a:lnTo>
                      <a:lnTo>
                        <a:pt x="1459" y="580"/>
                      </a:lnTo>
                      <a:lnTo>
                        <a:pt x="1429" y="559"/>
                      </a:lnTo>
                      <a:lnTo>
                        <a:pt x="1429" y="559"/>
                      </a:lnTo>
                      <a:lnTo>
                        <a:pt x="1391" y="536"/>
                      </a:lnTo>
                      <a:lnTo>
                        <a:pt x="1363" y="519"/>
                      </a:lnTo>
                      <a:lnTo>
                        <a:pt x="1340" y="509"/>
                      </a:lnTo>
                      <a:lnTo>
                        <a:pt x="1330" y="506"/>
                      </a:lnTo>
                      <a:lnTo>
                        <a:pt x="1322" y="505"/>
                      </a:lnTo>
                      <a:lnTo>
                        <a:pt x="1314" y="505"/>
                      </a:lnTo>
                      <a:lnTo>
                        <a:pt x="1307" y="506"/>
                      </a:lnTo>
                      <a:lnTo>
                        <a:pt x="1301" y="508"/>
                      </a:lnTo>
                      <a:lnTo>
                        <a:pt x="1294" y="511"/>
                      </a:lnTo>
                      <a:lnTo>
                        <a:pt x="1279" y="519"/>
                      </a:lnTo>
                      <a:lnTo>
                        <a:pt x="1263" y="531"/>
                      </a:lnTo>
                      <a:lnTo>
                        <a:pt x="1263" y="531"/>
                      </a:lnTo>
                      <a:lnTo>
                        <a:pt x="1246" y="542"/>
                      </a:lnTo>
                      <a:lnTo>
                        <a:pt x="1233" y="552"/>
                      </a:lnTo>
                      <a:lnTo>
                        <a:pt x="1228" y="557"/>
                      </a:lnTo>
                      <a:lnTo>
                        <a:pt x="1223" y="564"/>
                      </a:lnTo>
                      <a:lnTo>
                        <a:pt x="1220" y="570"/>
                      </a:lnTo>
                      <a:lnTo>
                        <a:pt x="1218" y="577"/>
                      </a:lnTo>
                      <a:lnTo>
                        <a:pt x="1216" y="587"/>
                      </a:lnTo>
                      <a:lnTo>
                        <a:pt x="1216" y="595"/>
                      </a:lnTo>
                      <a:lnTo>
                        <a:pt x="1218" y="620"/>
                      </a:lnTo>
                      <a:lnTo>
                        <a:pt x="1223" y="653"/>
                      </a:lnTo>
                      <a:lnTo>
                        <a:pt x="1233" y="697"/>
                      </a:lnTo>
                      <a:lnTo>
                        <a:pt x="1233" y="697"/>
                      </a:lnTo>
                      <a:lnTo>
                        <a:pt x="1241" y="732"/>
                      </a:lnTo>
                      <a:lnTo>
                        <a:pt x="1251" y="763"/>
                      </a:lnTo>
                      <a:lnTo>
                        <a:pt x="1269" y="818"/>
                      </a:lnTo>
                      <a:lnTo>
                        <a:pt x="1287" y="861"/>
                      </a:lnTo>
                      <a:lnTo>
                        <a:pt x="1302" y="894"/>
                      </a:lnTo>
                      <a:lnTo>
                        <a:pt x="1302" y="894"/>
                      </a:lnTo>
                      <a:lnTo>
                        <a:pt x="1258" y="930"/>
                      </a:lnTo>
                      <a:lnTo>
                        <a:pt x="1213" y="966"/>
                      </a:lnTo>
                      <a:lnTo>
                        <a:pt x="1213" y="966"/>
                      </a:lnTo>
                      <a:lnTo>
                        <a:pt x="1185" y="946"/>
                      </a:lnTo>
                      <a:lnTo>
                        <a:pt x="1146" y="922"/>
                      </a:lnTo>
                      <a:lnTo>
                        <a:pt x="1094" y="894"/>
                      </a:lnTo>
                      <a:lnTo>
                        <a:pt x="1065" y="879"/>
                      </a:lnTo>
                      <a:lnTo>
                        <a:pt x="1033" y="866"/>
                      </a:lnTo>
                      <a:lnTo>
                        <a:pt x="1033" y="866"/>
                      </a:lnTo>
                      <a:lnTo>
                        <a:pt x="992" y="847"/>
                      </a:lnTo>
                      <a:lnTo>
                        <a:pt x="961" y="838"/>
                      </a:lnTo>
                      <a:lnTo>
                        <a:pt x="936" y="831"/>
                      </a:lnTo>
                      <a:lnTo>
                        <a:pt x="926" y="829"/>
                      </a:lnTo>
                      <a:lnTo>
                        <a:pt x="918" y="829"/>
                      </a:lnTo>
                      <a:lnTo>
                        <a:pt x="910" y="831"/>
                      </a:lnTo>
                      <a:lnTo>
                        <a:pt x="903" y="833"/>
                      </a:lnTo>
                      <a:lnTo>
                        <a:pt x="897" y="836"/>
                      </a:lnTo>
                      <a:lnTo>
                        <a:pt x="892" y="839"/>
                      </a:lnTo>
                      <a:lnTo>
                        <a:pt x="878" y="851"/>
                      </a:lnTo>
                      <a:lnTo>
                        <a:pt x="864" y="866"/>
                      </a:lnTo>
                      <a:lnTo>
                        <a:pt x="864" y="866"/>
                      </a:lnTo>
                      <a:lnTo>
                        <a:pt x="850" y="879"/>
                      </a:lnTo>
                      <a:lnTo>
                        <a:pt x="839" y="892"/>
                      </a:lnTo>
                      <a:lnTo>
                        <a:pt x="834" y="899"/>
                      </a:lnTo>
                      <a:lnTo>
                        <a:pt x="832" y="905"/>
                      </a:lnTo>
                      <a:lnTo>
                        <a:pt x="829" y="912"/>
                      </a:lnTo>
                      <a:lnTo>
                        <a:pt x="829" y="918"/>
                      </a:lnTo>
                      <a:lnTo>
                        <a:pt x="829" y="928"/>
                      </a:lnTo>
                      <a:lnTo>
                        <a:pt x="829" y="938"/>
                      </a:lnTo>
                      <a:lnTo>
                        <a:pt x="836" y="961"/>
                      </a:lnTo>
                      <a:lnTo>
                        <a:pt x="847" y="993"/>
                      </a:lnTo>
                      <a:lnTo>
                        <a:pt x="864" y="1034"/>
                      </a:lnTo>
                      <a:lnTo>
                        <a:pt x="864" y="1034"/>
                      </a:lnTo>
                      <a:lnTo>
                        <a:pt x="878" y="1067"/>
                      </a:lnTo>
                      <a:lnTo>
                        <a:pt x="893" y="1095"/>
                      </a:lnTo>
                      <a:lnTo>
                        <a:pt x="920" y="1146"/>
                      </a:lnTo>
                      <a:lnTo>
                        <a:pt x="944" y="1185"/>
                      </a:lnTo>
                      <a:lnTo>
                        <a:pt x="966" y="1215"/>
                      </a:lnTo>
                      <a:lnTo>
                        <a:pt x="966" y="1215"/>
                      </a:lnTo>
                      <a:lnTo>
                        <a:pt x="928" y="1258"/>
                      </a:lnTo>
                      <a:lnTo>
                        <a:pt x="892" y="1303"/>
                      </a:lnTo>
                      <a:lnTo>
                        <a:pt x="892" y="1303"/>
                      </a:lnTo>
                      <a:lnTo>
                        <a:pt x="859" y="1288"/>
                      </a:lnTo>
                      <a:lnTo>
                        <a:pt x="816" y="1270"/>
                      </a:lnTo>
                      <a:lnTo>
                        <a:pt x="761" y="1251"/>
                      </a:lnTo>
                      <a:lnTo>
                        <a:pt x="730" y="1243"/>
                      </a:lnTo>
                      <a:lnTo>
                        <a:pt x="695" y="1235"/>
                      </a:lnTo>
                      <a:lnTo>
                        <a:pt x="695" y="1235"/>
                      </a:lnTo>
                      <a:lnTo>
                        <a:pt x="653" y="1225"/>
                      </a:lnTo>
                      <a:lnTo>
                        <a:pt x="620" y="1218"/>
                      </a:lnTo>
                      <a:lnTo>
                        <a:pt x="595" y="1217"/>
                      </a:lnTo>
                      <a:lnTo>
                        <a:pt x="585" y="1218"/>
                      </a:lnTo>
                      <a:lnTo>
                        <a:pt x="577" y="1218"/>
                      </a:lnTo>
                      <a:lnTo>
                        <a:pt x="570" y="1222"/>
                      </a:lnTo>
                      <a:lnTo>
                        <a:pt x="564" y="1225"/>
                      </a:lnTo>
                      <a:lnTo>
                        <a:pt x="557" y="1228"/>
                      </a:lnTo>
                      <a:lnTo>
                        <a:pt x="552" y="1233"/>
                      </a:lnTo>
                      <a:lnTo>
                        <a:pt x="540" y="1246"/>
                      </a:lnTo>
                      <a:lnTo>
                        <a:pt x="529" y="1263"/>
                      </a:lnTo>
                      <a:lnTo>
                        <a:pt x="529" y="1263"/>
                      </a:lnTo>
                      <a:lnTo>
                        <a:pt x="517" y="1279"/>
                      </a:lnTo>
                      <a:lnTo>
                        <a:pt x="509" y="1294"/>
                      </a:lnTo>
                      <a:lnTo>
                        <a:pt x="506" y="1301"/>
                      </a:lnTo>
                      <a:lnTo>
                        <a:pt x="504" y="1307"/>
                      </a:lnTo>
                      <a:lnTo>
                        <a:pt x="504" y="1316"/>
                      </a:lnTo>
                      <a:lnTo>
                        <a:pt x="504" y="1322"/>
                      </a:lnTo>
                      <a:lnTo>
                        <a:pt x="506" y="1332"/>
                      </a:lnTo>
                      <a:lnTo>
                        <a:pt x="509" y="1340"/>
                      </a:lnTo>
                      <a:lnTo>
                        <a:pt x="519" y="1364"/>
                      </a:lnTo>
                      <a:lnTo>
                        <a:pt x="535" y="1393"/>
                      </a:lnTo>
                      <a:lnTo>
                        <a:pt x="559" y="1429"/>
                      </a:lnTo>
                      <a:lnTo>
                        <a:pt x="559" y="1429"/>
                      </a:lnTo>
                      <a:lnTo>
                        <a:pt x="578" y="1459"/>
                      </a:lnTo>
                      <a:lnTo>
                        <a:pt x="598" y="1486"/>
                      </a:lnTo>
                      <a:lnTo>
                        <a:pt x="633" y="1530"/>
                      </a:lnTo>
                      <a:lnTo>
                        <a:pt x="664" y="1565"/>
                      </a:lnTo>
                      <a:lnTo>
                        <a:pt x="690" y="1589"/>
                      </a:lnTo>
                      <a:lnTo>
                        <a:pt x="690" y="1589"/>
                      </a:lnTo>
                      <a:lnTo>
                        <a:pt x="661" y="1639"/>
                      </a:lnTo>
                      <a:lnTo>
                        <a:pt x="633" y="1690"/>
                      </a:lnTo>
                      <a:lnTo>
                        <a:pt x="633" y="1690"/>
                      </a:lnTo>
                      <a:lnTo>
                        <a:pt x="598" y="1680"/>
                      </a:lnTo>
                      <a:lnTo>
                        <a:pt x="552" y="1670"/>
                      </a:lnTo>
                      <a:lnTo>
                        <a:pt x="496" y="1662"/>
                      </a:lnTo>
                      <a:lnTo>
                        <a:pt x="463" y="1659"/>
                      </a:lnTo>
                      <a:lnTo>
                        <a:pt x="428" y="1657"/>
                      </a:lnTo>
                      <a:lnTo>
                        <a:pt x="428" y="1657"/>
                      </a:lnTo>
                      <a:lnTo>
                        <a:pt x="384" y="1654"/>
                      </a:lnTo>
                      <a:lnTo>
                        <a:pt x="351" y="1655"/>
                      </a:lnTo>
                      <a:lnTo>
                        <a:pt x="326" y="1657"/>
                      </a:lnTo>
                      <a:lnTo>
                        <a:pt x="316" y="1659"/>
                      </a:lnTo>
                      <a:lnTo>
                        <a:pt x="308" y="1662"/>
                      </a:lnTo>
                      <a:lnTo>
                        <a:pt x="301" y="1665"/>
                      </a:lnTo>
                      <a:lnTo>
                        <a:pt x="295" y="1670"/>
                      </a:lnTo>
                      <a:lnTo>
                        <a:pt x="290" y="1675"/>
                      </a:lnTo>
                      <a:lnTo>
                        <a:pt x="287" y="1682"/>
                      </a:lnTo>
                      <a:lnTo>
                        <a:pt x="278" y="1695"/>
                      </a:lnTo>
                      <a:lnTo>
                        <a:pt x="270" y="1715"/>
                      </a:lnTo>
                      <a:lnTo>
                        <a:pt x="270" y="1715"/>
                      </a:lnTo>
                      <a:lnTo>
                        <a:pt x="260" y="1733"/>
                      </a:lnTo>
                      <a:lnTo>
                        <a:pt x="255" y="1748"/>
                      </a:lnTo>
                      <a:lnTo>
                        <a:pt x="254" y="1756"/>
                      </a:lnTo>
                      <a:lnTo>
                        <a:pt x="252" y="1763"/>
                      </a:lnTo>
                      <a:lnTo>
                        <a:pt x="254" y="1769"/>
                      </a:lnTo>
                      <a:lnTo>
                        <a:pt x="255" y="1777"/>
                      </a:lnTo>
                      <a:lnTo>
                        <a:pt x="257" y="1786"/>
                      </a:lnTo>
                      <a:lnTo>
                        <a:pt x="262" y="1794"/>
                      </a:lnTo>
                      <a:lnTo>
                        <a:pt x="277" y="1815"/>
                      </a:lnTo>
                      <a:lnTo>
                        <a:pt x="298" y="1840"/>
                      </a:lnTo>
                      <a:lnTo>
                        <a:pt x="328" y="1873"/>
                      </a:lnTo>
                      <a:lnTo>
                        <a:pt x="328" y="1873"/>
                      </a:lnTo>
                      <a:lnTo>
                        <a:pt x="351" y="1898"/>
                      </a:lnTo>
                      <a:lnTo>
                        <a:pt x="376" y="1921"/>
                      </a:lnTo>
                      <a:lnTo>
                        <a:pt x="418" y="1959"/>
                      </a:lnTo>
                      <a:lnTo>
                        <a:pt x="455" y="1987"/>
                      </a:lnTo>
                      <a:lnTo>
                        <a:pt x="484" y="2008"/>
                      </a:lnTo>
                      <a:lnTo>
                        <a:pt x="484" y="2008"/>
                      </a:lnTo>
                      <a:lnTo>
                        <a:pt x="465" y="2061"/>
                      </a:lnTo>
                      <a:lnTo>
                        <a:pt x="445" y="2115"/>
                      </a:lnTo>
                      <a:lnTo>
                        <a:pt x="445" y="2115"/>
                      </a:lnTo>
                      <a:lnTo>
                        <a:pt x="410" y="2112"/>
                      </a:lnTo>
                      <a:lnTo>
                        <a:pt x="362" y="2110"/>
                      </a:lnTo>
                      <a:lnTo>
                        <a:pt x="306" y="2112"/>
                      </a:lnTo>
                      <a:lnTo>
                        <a:pt x="273" y="2115"/>
                      </a:lnTo>
                      <a:lnTo>
                        <a:pt x="237" y="2119"/>
                      </a:lnTo>
                      <a:lnTo>
                        <a:pt x="237" y="2119"/>
                      </a:lnTo>
                      <a:lnTo>
                        <a:pt x="194" y="2124"/>
                      </a:lnTo>
                      <a:lnTo>
                        <a:pt x="161" y="2130"/>
                      </a:lnTo>
                      <a:lnTo>
                        <a:pt x="136" y="2137"/>
                      </a:lnTo>
                      <a:lnTo>
                        <a:pt x="128" y="2140"/>
                      </a:lnTo>
                      <a:lnTo>
                        <a:pt x="120" y="2145"/>
                      </a:lnTo>
                      <a:lnTo>
                        <a:pt x="115" y="2150"/>
                      </a:lnTo>
                      <a:lnTo>
                        <a:pt x="110" y="2155"/>
                      </a:lnTo>
                      <a:lnTo>
                        <a:pt x="105" y="2162"/>
                      </a:lnTo>
                      <a:lnTo>
                        <a:pt x="102" y="2168"/>
                      </a:lnTo>
                      <a:lnTo>
                        <a:pt x="97" y="2183"/>
                      </a:lnTo>
                      <a:lnTo>
                        <a:pt x="92" y="2203"/>
                      </a:lnTo>
                      <a:lnTo>
                        <a:pt x="92" y="2203"/>
                      </a:lnTo>
                      <a:lnTo>
                        <a:pt x="85" y="2223"/>
                      </a:lnTo>
                      <a:lnTo>
                        <a:pt x="84" y="2239"/>
                      </a:lnTo>
                      <a:lnTo>
                        <a:pt x="82" y="2246"/>
                      </a:lnTo>
                      <a:lnTo>
                        <a:pt x="84" y="2254"/>
                      </a:lnTo>
                      <a:lnTo>
                        <a:pt x="85" y="2260"/>
                      </a:lnTo>
                      <a:lnTo>
                        <a:pt x="87" y="2267"/>
                      </a:lnTo>
                      <a:lnTo>
                        <a:pt x="92" y="2275"/>
                      </a:lnTo>
                      <a:lnTo>
                        <a:pt x="99" y="2284"/>
                      </a:lnTo>
                      <a:lnTo>
                        <a:pt x="115" y="2300"/>
                      </a:lnTo>
                      <a:lnTo>
                        <a:pt x="141" y="2323"/>
                      </a:lnTo>
                      <a:lnTo>
                        <a:pt x="176" y="2349"/>
                      </a:lnTo>
                      <a:lnTo>
                        <a:pt x="176" y="2349"/>
                      </a:lnTo>
                      <a:lnTo>
                        <a:pt x="204" y="2369"/>
                      </a:lnTo>
                      <a:lnTo>
                        <a:pt x="232" y="2389"/>
                      </a:lnTo>
                      <a:lnTo>
                        <a:pt x="280" y="2419"/>
                      </a:lnTo>
                      <a:lnTo>
                        <a:pt x="321" y="2440"/>
                      </a:lnTo>
                      <a:lnTo>
                        <a:pt x="354" y="2455"/>
                      </a:lnTo>
                      <a:lnTo>
                        <a:pt x="354" y="2455"/>
                      </a:lnTo>
                      <a:lnTo>
                        <a:pt x="343" y="2511"/>
                      </a:lnTo>
                      <a:lnTo>
                        <a:pt x="333" y="2569"/>
                      </a:lnTo>
                      <a:lnTo>
                        <a:pt x="333" y="2569"/>
                      </a:lnTo>
                      <a:lnTo>
                        <a:pt x="298" y="2572"/>
                      </a:lnTo>
                      <a:lnTo>
                        <a:pt x="252" y="2579"/>
                      </a:lnTo>
                      <a:lnTo>
                        <a:pt x="196" y="2589"/>
                      </a:lnTo>
                      <a:lnTo>
                        <a:pt x="165" y="2597"/>
                      </a:lnTo>
                      <a:lnTo>
                        <a:pt x="130" y="2607"/>
                      </a:lnTo>
                      <a:lnTo>
                        <a:pt x="130" y="2607"/>
                      </a:lnTo>
                      <a:lnTo>
                        <a:pt x="89" y="2620"/>
                      </a:lnTo>
                      <a:lnTo>
                        <a:pt x="57" y="2631"/>
                      </a:lnTo>
                      <a:lnTo>
                        <a:pt x="34" y="2643"/>
                      </a:lnTo>
                      <a:lnTo>
                        <a:pt x="26" y="2648"/>
                      </a:lnTo>
                      <a:lnTo>
                        <a:pt x="19" y="2653"/>
                      </a:lnTo>
                      <a:lnTo>
                        <a:pt x="14" y="2659"/>
                      </a:lnTo>
                      <a:lnTo>
                        <a:pt x="11" y="2664"/>
                      </a:lnTo>
                      <a:lnTo>
                        <a:pt x="8" y="2671"/>
                      </a:lnTo>
                      <a:lnTo>
                        <a:pt x="5" y="2679"/>
                      </a:lnTo>
                      <a:lnTo>
                        <a:pt x="3" y="2696"/>
                      </a:lnTo>
                      <a:lnTo>
                        <a:pt x="1" y="2715"/>
                      </a:lnTo>
                      <a:lnTo>
                        <a:pt x="1" y="2715"/>
                      </a:lnTo>
                      <a:lnTo>
                        <a:pt x="0" y="2735"/>
                      </a:lnTo>
                      <a:lnTo>
                        <a:pt x="0" y="2752"/>
                      </a:lnTo>
                      <a:lnTo>
                        <a:pt x="0" y="2760"/>
                      </a:lnTo>
                      <a:lnTo>
                        <a:pt x="1" y="2767"/>
                      </a:lnTo>
                      <a:lnTo>
                        <a:pt x="5" y="2773"/>
                      </a:lnTo>
                      <a:lnTo>
                        <a:pt x="8" y="2780"/>
                      </a:lnTo>
                      <a:lnTo>
                        <a:pt x="14" y="2786"/>
                      </a:lnTo>
                      <a:lnTo>
                        <a:pt x="21" y="2793"/>
                      </a:lnTo>
                      <a:lnTo>
                        <a:pt x="41" y="2808"/>
                      </a:lnTo>
                      <a:lnTo>
                        <a:pt x="71" y="2824"/>
                      </a:lnTo>
                      <a:lnTo>
                        <a:pt x="110" y="2844"/>
                      </a:lnTo>
                      <a:lnTo>
                        <a:pt x="110" y="2844"/>
                      </a:lnTo>
                      <a:lnTo>
                        <a:pt x="141" y="2861"/>
                      </a:lnTo>
                      <a:lnTo>
                        <a:pt x="171" y="2874"/>
                      </a:lnTo>
                      <a:lnTo>
                        <a:pt x="224" y="2894"/>
                      </a:lnTo>
                      <a:lnTo>
                        <a:pt x="268" y="2908"/>
                      </a:lnTo>
                      <a:lnTo>
                        <a:pt x="303" y="2918"/>
                      </a:lnTo>
                      <a:lnTo>
                        <a:pt x="303" y="2918"/>
                      </a:lnTo>
                      <a:lnTo>
                        <a:pt x="301" y="2976"/>
                      </a:lnTo>
                      <a:lnTo>
                        <a:pt x="303" y="3034"/>
                      </a:lnTo>
                      <a:lnTo>
                        <a:pt x="303" y="3034"/>
                      </a:lnTo>
                      <a:lnTo>
                        <a:pt x="268" y="3042"/>
                      </a:lnTo>
                      <a:lnTo>
                        <a:pt x="224" y="3057"/>
                      </a:lnTo>
                      <a:lnTo>
                        <a:pt x="171" y="3078"/>
                      </a:lnTo>
                      <a:lnTo>
                        <a:pt x="141" y="3091"/>
                      </a:lnTo>
                      <a:lnTo>
                        <a:pt x="110" y="3106"/>
                      </a:lnTo>
                      <a:lnTo>
                        <a:pt x="110" y="3106"/>
                      </a:lnTo>
                      <a:lnTo>
                        <a:pt x="71" y="3126"/>
                      </a:lnTo>
                      <a:lnTo>
                        <a:pt x="41" y="3144"/>
                      </a:lnTo>
                      <a:lnTo>
                        <a:pt x="21" y="3157"/>
                      </a:lnTo>
                      <a:lnTo>
                        <a:pt x="14" y="3164"/>
                      </a:lnTo>
                      <a:lnTo>
                        <a:pt x="8" y="3171"/>
                      </a:lnTo>
                      <a:lnTo>
                        <a:pt x="5" y="3177"/>
                      </a:lnTo>
                      <a:lnTo>
                        <a:pt x="1" y="3184"/>
                      </a:lnTo>
                      <a:lnTo>
                        <a:pt x="0" y="3192"/>
                      </a:lnTo>
                      <a:lnTo>
                        <a:pt x="0" y="3199"/>
                      </a:lnTo>
                      <a:lnTo>
                        <a:pt x="0" y="3215"/>
                      </a:lnTo>
                      <a:lnTo>
                        <a:pt x="1" y="3237"/>
                      </a:lnTo>
                      <a:lnTo>
                        <a:pt x="1" y="3237"/>
                      </a:lnTo>
                      <a:lnTo>
                        <a:pt x="3" y="3256"/>
                      </a:lnTo>
                      <a:lnTo>
                        <a:pt x="5" y="3273"/>
                      </a:lnTo>
                      <a:lnTo>
                        <a:pt x="8" y="3279"/>
                      </a:lnTo>
                      <a:lnTo>
                        <a:pt x="11" y="3286"/>
                      </a:lnTo>
                      <a:lnTo>
                        <a:pt x="14" y="3293"/>
                      </a:lnTo>
                      <a:lnTo>
                        <a:pt x="19" y="3298"/>
                      </a:lnTo>
                      <a:lnTo>
                        <a:pt x="26" y="3302"/>
                      </a:lnTo>
                      <a:lnTo>
                        <a:pt x="34" y="3309"/>
                      </a:lnTo>
                      <a:lnTo>
                        <a:pt x="57" y="3319"/>
                      </a:lnTo>
                      <a:lnTo>
                        <a:pt x="89" y="3330"/>
                      </a:lnTo>
                      <a:lnTo>
                        <a:pt x="130" y="3344"/>
                      </a:lnTo>
                      <a:lnTo>
                        <a:pt x="130" y="3344"/>
                      </a:lnTo>
                      <a:lnTo>
                        <a:pt x="165" y="3354"/>
                      </a:lnTo>
                      <a:lnTo>
                        <a:pt x="196" y="3362"/>
                      </a:lnTo>
                      <a:lnTo>
                        <a:pt x="250" y="3373"/>
                      </a:lnTo>
                      <a:lnTo>
                        <a:pt x="296" y="3380"/>
                      </a:lnTo>
                      <a:lnTo>
                        <a:pt x="333" y="3383"/>
                      </a:lnTo>
                      <a:lnTo>
                        <a:pt x="333" y="3383"/>
                      </a:lnTo>
                      <a:lnTo>
                        <a:pt x="343" y="3439"/>
                      </a:lnTo>
                      <a:lnTo>
                        <a:pt x="352" y="3497"/>
                      </a:lnTo>
                      <a:lnTo>
                        <a:pt x="352" y="3497"/>
                      </a:lnTo>
                      <a:lnTo>
                        <a:pt x="320" y="3512"/>
                      </a:lnTo>
                      <a:lnTo>
                        <a:pt x="280" y="3533"/>
                      </a:lnTo>
                      <a:lnTo>
                        <a:pt x="230" y="3563"/>
                      </a:lnTo>
                      <a:lnTo>
                        <a:pt x="204" y="3581"/>
                      </a:lnTo>
                      <a:lnTo>
                        <a:pt x="176" y="3603"/>
                      </a:lnTo>
                      <a:lnTo>
                        <a:pt x="176" y="3603"/>
                      </a:lnTo>
                      <a:lnTo>
                        <a:pt x="141" y="3629"/>
                      </a:lnTo>
                      <a:lnTo>
                        <a:pt x="115" y="3650"/>
                      </a:lnTo>
                      <a:lnTo>
                        <a:pt x="99" y="3668"/>
                      </a:lnTo>
                      <a:lnTo>
                        <a:pt x="92" y="3677"/>
                      </a:lnTo>
                      <a:lnTo>
                        <a:pt x="87" y="3683"/>
                      </a:lnTo>
                      <a:lnTo>
                        <a:pt x="85" y="3690"/>
                      </a:lnTo>
                      <a:lnTo>
                        <a:pt x="84" y="3698"/>
                      </a:lnTo>
                      <a:lnTo>
                        <a:pt x="82" y="3705"/>
                      </a:lnTo>
                      <a:lnTo>
                        <a:pt x="84" y="3711"/>
                      </a:lnTo>
                      <a:lnTo>
                        <a:pt x="85" y="3728"/>
                      </a:lnTo>
                      <a:lnTo>
                        <a:pt x="92" y="3748"/>
                      </a:lnTo>
                      <a:lnTo>
                        <a:pt x="92" y="3748"/>
                      </a:lnTo>
                      <a:lnTo>
                        <a:pt x="97" y="3767"/>
                      </a:lnTo>
                      <a:lnTo>
                        <a:pt x="102" y="3784"/>
                      </a:lnTo>
                      <a:lnTo>
                        <a:pt x="105" y="3790"/>
                      </a:lnTo>
                      <a:lnTo>
                        <a:pt x="110" y="3795"/>
                      </a:lnTo>
                      <a:lnTo>
                        <a:pt x="115" y="3802"/>
                      </a:lnTo>
                      <a:lnTo>
                        <a:pt x="120" y="3805"/>
                      </a:lnTo>
                      <a:lnTo>
                        <a:pt x="128" y="3810"/>
                      </a:lnTo>
                      <a:lnTo>
                        <a:pt x="136" y="3814"/>
                      </a:lnTo>
                      <a:lnTo>
                        <a:pt x="161" y="3820"/>
                      </a:lnTo>
                      <a:lnTo>
                        <a:pt x="194" y="3827"/>
                      </a:lnTo>
                      <a:lnTo>
                        <a:pt x="237" y="3832"/>
                      </a:lnTo>
                      <a:lnTo>
                        <a:pt x="237" y="3832"/>
                      </a:lnTo>
                      <a:lnTo>
                        <a:pt x="272" y="3837"/>
                      </a:lnTo>
                      <a:lnTo>
                        <a:pt x="305" y="3838"/>
                      </a:lnTo>
                      <a:lnTo>
                        <a:pt x="361" y="3840"/>
                      </a:lnTo>
                      <a:lnTo>
                        <a:pt x="407" y="3838"/>
                      </a:lnTo>
                      <a:lnTo>
                        <a:pt x="443" y="3835"/>
                      </a:lnTo>
                      <a:lnTo>
                        <a:pt x="443" y="3835"/>
                      </a:lnTo>
                      <a:lnTo>
                        <a:pt x="463" y="3889"/>
                      </a:lnTo>
                      <a:lnTo>
                        <a:pt x="483" y="3944"/>
                      </a:lnTo>
                      <a:lnTo>
                        <a:pt x="483" y="3944"/>
                      </a:lnTo>
                      <a:lnTo>
                        <a:pt x="453" y="3965"/>
                      </a:lnTo>
                      <a:lnTo>
                        <a:pt x="417" y="3993"/>
                      </a:lnTo>
                      <a:lnTo>
                        <a:pt x="374" y="4031"/>
                      </a:lnTo>
                      <a:lnTo>
                        <a:pt x="351" y="4053"/>
                      </a:lnTo>
                      <a:lnTo>
                        <a:pt x="328" y="4079"/>
                      </a:lnTo>
                      <a:lnTo>
                        <a:pt x="328" y="4079"/>
                      </a:lnTo>
                      <a:lnTo>
                        <a:pt x="298" y="4110"/>
                      </a:lnTo>
                      <a:lnTo>
                        <a:pt x="277" y="4137"/>
                      </a:lnTo>
                      <a:lnTo>
                        <a:pt x="262" y="4157"/>
                      </a:lnTo>
                      <a:lnTo>
                        <a:pt x="257" y="4166"/>
                      </a:lnTo>
                      <a:lnTo>
                        <a:pt x="255" y="4175"/>
                      </a:lnTo>
                      <a:lnTo>
                        <a:pt x="254" y="4181"/>
                      </a:lnTo>
                      <a:lnTo>
                        <a:pt x="252" y="4189"/>
                      </a:lnTo>
                      <a:lnTo>
                        <a:pt x="254" y="4196"/>
                      </a:lnTo>
                      <a:lnTo>
                        <a:pt x="255" y="4203"/>
                      </a:lnTo>
                      <a:lnTo>
                        <a:pt x="260" y="4219"/>
                      </a:lnTo>
                      <a:lnTo>
                        <a:pt x="270" y="4237"/>
                      </a:lnTo>
                      <a:lnTo>
                        <a:pt x="270" y="4237"/>
                      </a:lnTo>
                      <a:lnTo>
                        <a:pt x="278" y="4255"/>
                      </a:lnTo>
                      <a:lnTo>
                        <a:pt x="287" y="4270"/>
                      </a:lnTo>
                      <a:lnTo>
                        <a:pt x="290" y="4275"/>
                      </a:lnTo>
                      <a:lnTo>
                        <a:pt x="295" y="4282"/>
                      </a:lnTo>
                      <a:lnTo>
                        <a:pt x="301" y="4285"/>
                      </a:lnTo>
                      <a:lnTo>
                        <a:pt x="308" y="4288"/>
                      </a:lnTo>
                      <a:lnTo>
                        <a:pt x="316" y="4292"/>
                      </a:lnTo>
                      <a:lnTo>
                        <a:pt x="326" y="4293"/>
                      </a:lnTo>
                      <a:lnTo>
                        <a:pt x="351" y="4297"/>
                      </a:lnTo>
                      <a:lnTo>
                        <a:pt x="384" y="4297"/>
                      </a:lnTo>
                      <a:lnTo>
                        <a:pt x="428" y="4295"/>
                      </a:lnTo>
                      <a:lnTo>
                        <a:pt x="428" y="4295"/>
                      </a:lnTo>
                      <a:lnTo>
                        <a:pt x="463" y="4292"/>
                      </a:lnTo>
                      <a:lnTo>
                        <a:pt x="494" y="4288"/>
                      </a:lnTo>
                      <a:lnTo>
                        <a:pt x="550" y="4280"/>
                      </a:lnTo>
                      <a:lnTo>
                        <a:pt x="596" y="4272"/>
                      </a:lnTo>
                      <a:lnTo>
                        <a:pt x="631" y="4262"/>
                      </a:lnTo>
                      <a:lnTo>
                        <a:pt x="631" y="4262"/>
                      </a:lnTo>
                      <a:lnTo>
                        <a:pt x="659" y="4311"/>
                      </a:lnTo>
                      <a:lnTo>
                        <a:pt x="689" y="4363"/>
                      </a:lnTo>
                      <a:lnTo>
                        <a:pt x="689" y="4363"/>
                      </a:lnTo>
                      <a:lnTo>
                        <a:pt x="664" y="4387"/>
                      </a:lnTo>
                      <a:lnTo>
                        <a:pt x="633" y="4422"/>
                      </a:lnTo>
                      <a:lnTo>
                        <a:pt x="596" y="4466"/>
                      </a:lnTo>
                      <a:lnTo>
                        <a:pt x="578" y="4493"/>
                      </a:lnTo>
                      <a:lnTo>
                        <a:pt x="559" y="4521"/>
                      </a:lnTo>
                      <a:lnTo>
                        <a:pt x="559" y="4521"/>
                      </a:lnTo>
                      <a:lnTo>
                        <a:pt x="535" y="4559"/>
                      </a:lnTo>
                      <a:lnTo>
                        <a:pt x="519" y="4587"/>
                      </a:lnTo>
                      <a:lnTo>
                        <a:pt x="509" y="4610"/>
                      </a:lnTo>
                      <a:lnTo>
                        <a:pt x="506" y="4620"/>
                      </a:lnTo>
                      <a:lnTo>
                        <a:pt x="504" y="4628"/>
                      </a:lnTo>
                      <a:lnTo>
                        <a:pt x="504" y="4636"/>
                      </a:lnTo>
                      <a:lnTo>
                        <a:pt x="504" y="4643"/>
                      </a:lnTo>
                      <a:lnTo>
                        <a:pt x="506" y="4649"/>
                      </a:lnTo>
                      <a:lnTo>
                        <a:pt x="509" y="4656"/>
                      </a:lnTo>
                      <a:lnTo>
                        <a:pt x="517" y="4671"/>
                      </a:lnTo>
                      <a:lnTo>
                        <a:pt x="529" y="4687"/>
                      </a:lnTo>
                      <a:lnTo>
                        <a:pt x="529" y="4687"/>
                      </a:lnTo>
                      <a:lnTo>
                        <a:pt x="540" y="4704"/>
                      </a:lnTo>
                      <a:lnTo>
                        <a:pt x="552" y="4717"/>
                      </a:lnTo>
                      <a:lnTo>
                        <a:pt x="557" y="4722"/>
                      </a:lnTo>
                      <a:lnTo>
                        <a:pt x="564" y="4727"/>
                      </a:lnTo>
                      <a:lnTo>
                        <a:pt x="570" y="4730"/>
                      </a:lnTo>
                      <a:lnTo>
                        <a:pt x="577" y="4732"/>
                      </a:lnTo>
                      <a:lnTo>
                        <a:pt x="585" y="4734"/>
                      </a:lnTo>
                      <a:lnTo>
                        <a:pt x="595" y="4734"/>
                      </a:lnTo>
                      <a:lnTo>
                        <a:pt x="620" y="4732"/>
                      </a:lnTo>
                      <a:lnTo>
                        <a:pt x="653" y="4727"/>
                      </a:lnTo>
                      <a:lnTo>
                        <a:pt x="695" y="4717"/>
                      </a:lnTo>
                      <a:lnTo>
                        <a:pt x="695" y="4717"/>
                      </a:lnTo>
                      <a:lnTo>
                        <a:pt x="730" y="4709"/>
                      </a:lnTo>
                      <a:lnTo>
                        <a:pt x="760" y="4699"/>
                      </a:lnTo>
                      <a:lnTo>
                        <a:pt x="814" y="4682"/>
                      </a:lnTo>
                      <a:lnTo>
                        <a:pt x="857" y="4664"/>
                      </a:lnTo>
                      <a:lnTo>
                        <a:pt x="888" y="4649"/>
                      </a:lnTo>
                      <a:lnTo>
                        <a:pt x="888" y="4649"/>
                      </a:lnTo>
                      <a:lnTo>
                        <a:pt x="926" y="4694"/>
                      </a:lnTo>
                      <a:lnTo>
                        <a:pt x="964" y="4739"/>
                      </a:lnTo>
                      <a:lnTo>
                        <a:pt x="964" y="4739"/>
                      </a:lnTo>
                      <a:lnTo>
                        <a:pt x="943" y="4768"/>
                      </a:lnTo>
                      <a:lnTo>
                        <a:pt x="918" y="4808"/>
                      </a:lnTo>
                      <a:lnTo>
                        <a:pt x="892" y="4857"/>
                      </a:lnTo>
                      <a:lnTo>
                        <a:pt x="878" y="4885"/>
                      </a:lnTo>
                      <a:lnTo>
                        <a:pt x="864" y="4917"/>
                      </a:lnTo>
                      <a:lnTo>
                        <a:pt x="864" y="4917"/>
                      </a:lnTo>
                      <a:lnTo>
                        <a:pt x="847" y="4958"/>
                      </a:lnTo>
                      <a:lnTo>
                        <a:pt x="836" y="4989"/>
                      </a:lnTo>
                      <a:lnTo>
                        <a:pt x="829" y="5014"/>
                      </a:lnTo>
                      <a:lnTo>
                        <a:pt x="829" y="5024"/>
                      </a:lnTo>
                      <a:lnTo>
                        <a:pt x="829" y="5032"/>
                      </a:lnTo>
                      <a:lnTo>
                        <a:pt x="829" y="5040"/>
                      </a:lnTo>
                      <a:lnTo>
                        <a:pt x="832" y="5047"/>
                      </a:lnTo>
                      <a:lnTo>
                        <a:pt x="834" y="5053"/>
                      </a:lnTo>
                      <a:lnTo>
                        <a:pt x="839" y="5060"/>
                      </a:lnTo>
                      <a:lnTo>
                        <a:pt x="850" y="5072"/>
                      </a:lnTo>
                      <a:lnTo>
                        <a:pt x="864" y="5086"/>
                      </a:lnTo>
                      <a:lnTo>
                        <a:pt x="864" y="5086"/>
                      </a:lnTo>
                      <a:lnTo>
                        <a:pt x="878" y="5101"/>
                      </a:lnTo>
                      <a:lnTo>
                        <a:pt x="892" y="5111"/>
                      </a:lnTo>
                      <a:lnTo>
                        <a:pt x="897" y="5116"/>
                      </a:lnTo>
                      <a:lnTo>
                        <a:pt x="903" y="5119"/>
                      </a:lnTo>
                      <a:lnTo>
                        <a:pt x="910" y="5121"/>
                      </a:lnTo>
                      <a:lnTo>
                        <a:pt x="918" y="5121"/>
                      </a:lnTo>
                      <a:lnTo>
                        <a:pt x="926" y="5121"/>
                      </a:lnTo>
                      <a:lnTo>
                        <a:pt x="936" y="5121"/>
                      </a:lnTo>
                      <a:lnTo>
                        <a:pt x="961" y="5114"/>
                      </a:lnTo>
                      <a:lnTo>
                        <a:pt x="992" y="5103"/>
                      </a:lnTo>
                      <a:lnTo>
                        <a:pt x="1033" y="5086"/>
                      </a:lnTo>
                      <a:lnTo>
                        <a:pt x="1033" y="5086"/>
                      </a:lnTo>
                      <a:lnTo>
                        <a:pt x="1065" y="5072"/>
                      </a:lnTo>
                      <a:lnTo>
                        <a:pt x="1093" y="5058"/>
                      </a:lnTo>
                      <a:lnTo>
                        <a:pt x="1142" y="5032"/>
                      </a:lnTo>
                      <a:lnTo>
                        <a:pt x="1182" y="5007"/>
                      </a:lnTo>
                      <a:lnTo>
                        <a:pt x="1211" y="4987"/>
                      </a:lnTo>
                      <a:lnTo>
                        <a:pt x="1211" y="4987"/>
                      </a:lnTo>
                      <a:lnTo>
                        <a:pt x="1254" y="5025"/>
                      </a:lnTo>
                      <a:lnTo>
                        <a:pt x="1301" y="5062"/>
                      </a:lnTo>
                      <a:lnTo>
                        <a:pt x="1301" y="5062"/>
                      </a:lnTo>
                      <a:lnTo>
                        <a:pt x="1286" y="5095"/>
                      </a:lnTo>
                      <a:lnTo>
                        <a:pt x="1268" y="5138"/>
                      </a:lnTo>
                      <a:lnTo>
                        <a:pt x="1249" y="5190"/>
                      </a:lnTo>
                      <a:lnTo>
                        <a:pt x="1241" y="5222"/>
                      </a:lnTo>
                      <a:lnTo>
                        <a:pt x="1233" y="5255"/>
                      </a:lnTo>
                      <a:lnTo>
                        <a:pt x="1233" y="5255"/>
                      </a:lnTo>
                      <a:lnTo>
                        <a:pt x="1223" y="5297"/>
                      </a:lnTo>
                      <a:lnTo>
                        <a:pt x="1218" y="5330"/>
                      </a:lnTo>
                      <a:lnTo>
                        <a:pt x="1216" y="5355"/>
                      </a:lnTo>
                      <a:lnTo>
                        <a:pt x="1216" y="5365"/>
                      </a:lnTo>
                      <a:lnTo>
                        <a:pt x="1218" y="5373"/>
                      </a:lnTo>
                      <a:lnTo>
                        <a:pt x="1220" y="5382"/>
                      </a:lnTo>
                      <a:lnTo>
                        <a:pt x="1223" y="5386"/>
                      </a:lnTo>
                      <a:lnTo>
                        <a:pt x="1228" y="5393"/>
                      </a:lnTo>
                      <a:lnTo>
                        <a:pt x="1233" y="5398"/>
                      </a:lnTo>
                      <a:lnTo>
                        <a:pt x="1246" y="5410"/>
                      </a:lnTo>
                      <a:lnTo>
                        <a:pt x="1263" y="5421"/>
                      </a:lnTo>
                      <a:lnTo>
                        <a:pt x="1263" y="5421"/>
                      </a:lnTo>
                      <a:lnTo>
                        <a:pt x="1279" y="5433"/>
                      </a:lnTo>
                      <a:lnTo>
                        <a:pt x="1294" y="5441"/>
                      </a:lnTo>
                      <a:lnTo>
                        <a:pt x="1301" y="5444"/>
                      </a:lnTo>
                      <a:lnTo>
                        <a:pt x="1307" y="5446"/>
                      </a:lnTo>
                      <a:lnTo>
                        <a:pt x="1314" y="5446"/>
                      </a:lnTo>
                      <a:lnTo>
                        <a:pt x="1322" y="5446"/>
                      </a:lnTo>
                      <a:lnTo>
                        <a:pt x="1330" y="5444"/>
                      </a:lnTo>
                      <a:lnTo>
                        <a:pt x="1340" y="5441"/>
                      </a:lnTo>
                      <a:lnTo>
                        <a:pt x="1363" y="5431"/>
                      </a:lnTo>
                      <a:lnTo>
                        <a:pt x="1391" y="5415"/>
                      </a:lnTo>
                      <a:lnTo>
                        <a:pt x="1429" y="5391"/>
                      </a:lnTo>
                      <a:lnTo>
                        <a:pt x="1429" y="5391"/>
                      </a:lnTo>
                      <a:lnTo>
                        <a:pt x="1457" y="5372"/>
                      </a:lnTo>
                      <a:lnTo>
                        <a:pt x="1484" y="5354"/>
                      </a:lnTo>
                      <a:lnTo>
                        <a:pt x="1526" y="5319"/>
                      </a:lnTo>
                      <a:lnTo>
                        <a:pt x="1561" y="5288"/>
                      </a:lnTo>
                      <a:lnTo>
                        <a:pt x="1586" y="5263"/>
                      </a:lnTo>
                      <a:lnTo>
                        <a:pt x="1586" y="5263"/>
                      </a:lnTo>
                      <a:lnTo>
                        <a:pt x="1637" y="5292"/>
                      </a:lnTo>
                      <a:lnTo>
                        <a:pt x="1688" y="5322"/>
                      </a:lnTo>
                      <a:lnTo>
                        <a:pt x="1688" y="5322"/>
                      </a:lnTo>
                      <a:lnTo>
                        <a:pt x="1678" y="5355"/>
                      </a:lnTo>
                      <a:lnTo>
                        <a:pt x="1670" y="5401"/>
                      </a:lnTo>
                      <a:lnTo>
                        <a:pt x="1662" y="5456"/>
                      </a:lnTo>
                      <a:lnTo>
                        <a:pt x="1658" y="5487"/>
                      </a:lnTo>
                      <a:lnTo>
                        <a:pt x="1655" y="5522"/>
                      </a:lnTo>
                      <a:lnTo>
                        <a:pt x="1655" y="5522"/>
                      </a:lnTo>
                      <a:lnTo>
                        <a:pt x="1653" y="5566"/>
                      </a:lnTo>
                      <a:lnTo>
                        <a:pt x="1653" y="5599"/>
                      </a:lnTo>
                      <a:lnTo>
                        <a:pt x="1657" y="5624"/>
                      </a:lnTo>
                      <a:lnTo>
                        <a:pt x="1658" y="5634"/>
                      </a:lnTo>
                      <a:lnTo>
                        <a:pt x="1662" y="5642"/>
                      </a:lnTo>
                      <a:lnTo>
                        <a:pt x="1665" y="5649"/>
                      </a:lnTo>
                      <a:lnTo>
                        <a:pt x="1670" y="5655"/>
                      </a:lnTo>
                      <a:lnTo>
                        <a:pt x="1675" y="5660"/>
                      </a:lnTo>
                      <a:lnTo>
                        <a:pt x="1680" y="5663"/>
                      </a:lnTo>
                      <a:lnTo>
                        <a:pt x="1695" y="5672"/>
                      </a:lnTo>
                      <a:lnTo>
                        <a:pt x="1713" y="5680"/>
                      </a:lnTo>
                      <a:lnTo>
                        <a:pt x="1713" y="5680"/>
                      </a:lnTo>
                      <a:lnTo>
                        <a:pt x="1731" y="5690"/>
                      </a:lnTo>
                      <a:lnTo>
                        <a:pt x="1747" y="5695"/>
                      </a:lnTo>
                      <a:lnTo>
                        <a:pt x="1754" y="5696"/>
                      </a:lnTo>
                      <a:lnTo>
                        <a:pt x="1762" y="5698"/>
                      </a:lnTo>
                      <a:lnTo>
                        <a:pt x="1769" y="5696"/>
                      </a:lnTo>
                      <a:lnTo>
                        <a:pt x="1775" y="5695"/>
                      </a:lnTo>
                      <a:lnTo>
                        <a:pt x="1784" y="5693"/>
                      </a:lnTo>
                      <a:lnTo>
                        <a:pt x="1793" y="5688"/>
                      </a:lnTo>
                      <a:lnTo>
                        <a:pt x="1813" y="5673"/>
                      </a:lnTo>
                      <a:lnTo>
                        <a:pt x="1840" y="5654"/>
                      </a:lnTo>
                      <a:lnTo>
                        <a:pt x="1871" y="5622"/>
                      </a:lnTo>
                      <a:lnTo>
                        <a:pt x="1871" y="5622"/>
                      </a:lnTo>
                      <a:lnTo>
                        <a:pt x="1896" y="5599"/>
                      </a:lnTo>
                      <a:lnTo>
                        <a:pt x="1919" y="5576"/>
                      </a:lnTo>
                      <a:lnTo>
                        <a:pt x="1955" y="5535"/>
                      </a:lnTo>
                      <a:lnTo>
                        <a:pt x="1985" y="5499"/>
                      </a:lnTo>
                      <a:lnTo>
                        <a:pt x="2005" y="5469"/>
                      </a:lnTo>
                      <a:lnTo>
                        <a:pt x="2005" y="5469"/>
                      </a:lnTo>
                      <a:lnTo>
                        <a:pt x="2059" y="5490"/>
                      </a:lnTo>
                      <a:lnTo>
                        <a:pt x="2115" y="5508"/>
                      </a:lnTo>
                      <a:lnTo>
                        <a:pt x="2115" y="5508"/>
                      </a:lnTo>
                      <a:lnTo>
                        <a:pt x="2112" y="5545"/>
                      </a:lnTo>
                      <a:lnTo>
                        <a:pt x="2110" y="5591"/>
                      </a:lnTo>
                      <a:lnTo>
                        <a:pt x="2112" y="5647"/>
                      </a:lnTo>
                      <a:lnTo>
                        <a:pt x="2113" y="5678"/>
                      </a:lnTo>
                      <a:lnTo>
                        <a:pt x="2118" y="5713"/>
                      </a:lnTo>
                      <a:lnTo>
                        <a:pt x="2118" y="5713"/>
                      </a:lnTo>
                      <a:lnTo>
                        <a:pt x="2123" y="5756"/>
                      </a:lnTo>
                      <a:lnTo>
                        <a:pt x="2130" y="5789"/>
                      </a:lnTo>
                      <a:lnTo>
                        <a:pt x="2136" y="5814"/>
                      </a:lnTo>
                      <a:lnTo>
                        <a:pt x="2140" y="5822"/>
                      </a:lnTo>
                      <a:lnTo>
                        <a:pt x="2145" y="5830"/>
                      </a:lnTo>
                      <a:lnTo>
                        <a:pt x="2148" y="5835"/>
                      </a:lnTo>
                      <a:lnTo>
                        <a:pt x="2155" y="5840"/>
                      </a:lnTo>
                      <a:lnTo>
                        <a:pt x="2160" y="5845"/>
                      </a:lnTo>
                      <a:lnTo>
                        <a:pt x="2166" y="5848"/>
                      </a:lnTo>
                      <a:lnTo>
                        <a:pt x="2183" y="5853"/>
                      </a:lnTo>
                      <a:lnTo>
                        <a:pt x="2202" y="5858"/>
                      </a:lnTo>
                      <a:lnTo>
                        <a:pt x="2202" y="5858"/>
                      </a:lnTo>
                      <a:lnTo>
                        <a:pt x="2222" y="5865"/>
                      </a:lnTo>
                      <a:lnTo>
                        <a:pt x="2239" y="5866"/>
                      </a:lnTo>
                      <a:lnTo>
                        <a:pt x="2245" y="5868"/>
                      </a:lnTo>
                      <a:lnTo>
                        <a:pt x="2252" y="5866"/>
                      </a:lnTo>
                      <a:lnTo>
                        <a:pt x="2260" y="5865"/>
                      </a:lnTo>
                      <a:lnTo>
                        <a:pt x="2267" y="5863"/>
                      </a:lnTo>
                      <a:lnTo>
                        <a:pt x="2275" y="5858"/>
                      </a:lnTo>
                      <a:lnTo>
                        <a:pt x="2282" y="5851"/>
                      </a:lnTo>
                      <a:lnTo>
                        <a:pt x="2300" y="5835"/>
                      </a:lnTo>
                      <a:lnTo>
                        <a:pt x="2321" y="5809"/>
                      </a:lnTo>
                      <a:lnTo>
                        <a:pt x="2347" y="5774"/>
                      </a:lnTo>
                      <a:lnTo>
                        <a:pt x="2347" y="5774"/>
                      </a:lnTo>
                      <a:lnTo>
                        <a:pt x="2369" y="5746"/>
                      </a:lnTo>
                      <a:lnTo>
                        <a:pt x="2385" y="5720"/>
                      </a:lnTo>
                      <a:lnTo>
                        <a:pt x="2415" y="5673"/>
                      </a:lnTo>
                      <a:lnTo>
                        <a:pt x="2437" y="5632"/>
                      </a:lnTo>
                      <a:lnTo>
                        <a:pt x="2453" y="5599"/>
                      </a:lnTo>
                      <a:lnTo>
                        <a:pt x="2453" y="5599"/>
                      </a:lnTo>
                      <a:lnTo>
                        <a:pt x="2511" y="5611"/>
                      </a:lnTo>
                      <a:lnTo>
                        <a:pt x="2568" y="5621"/>
                      </a:lnTo>
                      <a:lnTo>
                        <a:pt x="2568" y="5621"/>
                      </a:lnTo>
                      <a:lnTo>
                        <a:pt x="2570" y="5657"/>
                      </a:lnTo>
                      <a:lnTo>
                        <a:pt x="2577" y="5701"/>
                      </a:lnTo>
                      <a:lnTo>
                        <a:pt x="2588" y="5756"/>
                      </a:lnTo>
                      <a:lnTo>
                        <a:pt x="2596" y="5787"/>
                      </a:lnTo>
                      <a:lnTo>
                        <a:pt x="2606" y="5820"/>
                      </a:lnTo>
                      <a:lnTo>
                        <a:pt x="2606" y="5820"/>
                      </a:lnTo>
                      <a:lnTo>
                        <a:pt x="2620" y="5861"/>
                      </a:lnTo>
                      <a:lnTo>
                        <a:pt x="2631" y="5893"/>
                      </a:lnTo>
                      <a:lnTo>
                        <a:pt x="2641" y="5916"/>
                      </a:lnTo>
                      <a:lnTo>
                        <a:pt x="2648" y="5924"/>
                      </a:lnTo>
                      <a:lnTo>
                        <a:pt x="2652" y="5931"/>
                      </a:lnTo>
                      <a:lnTo>
                        <a:pt x="2657" y="5936"/>
                      </a:lnTo>
                      <a:lnTo>
                        <a:pt x="2664" y="5939"/>
                      </a:lnTo>
                      <a:lnTo>
                        <a:pt x="2671" y="5942"/>
                      </a:lnTo>
                      <a:lnTo>
                        <a:pt x="2677" y="5945"/>
                      </a:lnTo>
                      <a:lnTo>
                        <a:pt x="2694" y="5947"/>
                      </a:lnTo>
                      <a:lnTo>
                        <a:pt x="2715" y="5949"/>
                      </a:lnTo>
                      <a:lnTo>
                        <a:pt x="2715" y="5949"/>
                      </a:lnTo>
                      <a:lnTo>
                        <a:pt x="2735" y="5950"/>
                      </a:lnTo>
                      <a:lnTo>
                        <a:pt x="2751" y="5950"/>
                      </a:lnTo>
                      <a:lnTo>
                        <a:pt x="2758" y="5950"/>
                      </a:lnTo>
                      <a:lnTo>
                        <a:pt x="2766" y="5949"/>
                      </a:lnTo>
                      <a:lnTo>
                        <a:pt x="2773" y="5945"/>
                      </a:lnTo>
                      <a:lnTo>
                        <a:pt x="2779" y="5942"/>
                      </a:lnTo>
                      <a:lnTo>
                        <a:pt x="2786" y="5936"/>
                      </a:lnTo>
                      <a:lnTo>
                        <a:pt x="2793" y="5929"/>
                      </a:lnTo>
                      <a:lnTo>
                        <a:pt x="2806" y="5909"/>
                      </a:lnTo>
                      <a:lnTo>
                        <a:pt x="2824" y="5879"/>
                      </a:lnTo>
                      <a:lnTo>
                        <a:pt x="2844" y="5840"/>
                      </a:lnTo>
                      <a:lnTo>
                        <a:pt x="2844" y="5840"/>
                      </a:lnTo>
                      <a:lnTo>
                        <a:pt x="2859" y="5810"/>
                      </a:lnTo>
                      <a:lnTo>
                        <a:pt x="2872" y="5781"/>
                      </a:lnTo>
                      <a:lnTo>
                        <a:pt x="2892" y="5729"/>
                      </a:lnTo>
                      <a:lnTo>
                        <a:pt x="2906" y="5687"/>
                      </a:lnTo>
                      <a:lnTo>
                        <a:pt x="2916" y="5652"/>
                      </a:lnTo>
                      <a:lnTo>
                        <a:pt x="2916" y="5652"/>
                      </a:lnTo>
                      <a:lnTo>
                        <a:pt x="2974" y="5652"/>
                      </a:lnTo>
                      <a:lnTo>
                        <a:pt x="3033" y="5652"/>
                      </a:lnTo>
                      <a:lnTo>
                        <a:pt x="3033" y="5652"/>
                      </a:lnTo>
                      <a:lnTo>
                        <a:pt x="3043" y="5687"/>
                      </a:lnTo>
                      <a:lnTo>
                        <a:pt x="3056" y="5729"/>
                      </a:lnTo>
                      <a:lnTo>
                        <a:pt x="3078" y="5781"/>
                      </a:lnTo>
                      <a:lnTo>
                        <a:pt x="3091" y="5810"/>
                      </a:lnTo>
                      <a:lnTo>
                        <a:pt x="3106" y="5840"/>
                      </a:lnTo>
                      <a:lnTo>
                        <a:pt x="3106" y="5840"/>
                      </a:lnTo>
                      <a:lnTo>
                        <a:pt x="3126" y="5879"/>
                      </a:lnTo>
                      <a:lnTo>
                        <a:pt x="3142" y="5909"/>
                      </a:lnTo>
                      <a:lnTo>
                        <a:pt x="3157" y="5929"/>
                      </a:lnTo>
                      <a:lnTo>
                        <a:pt x="3164" y="5936"/>
                      </a:lnTo>
                      <a:lnTo>
                        <a:pt x="3170" y="5942"/>
                      </a:lnTo>
                      <a:lnTo>
                        <a:pt x="3177" y="5945"/>
                      </a:lnTo>
                      <a:lnTo>
                        <a:pt x="3183" y="5949"/>
                      </a:lnTo>
                      <a:lnTo>
                        <a:pt x="3190" y="5950"/>
                      </a:lnTo>
                      <a:lnTo>
                        <a:pt x="3198" y="5950"/>
                      </a:lnTo>
                      <a:lnTo>
                        <a:pt x="3215" y="5950"/>
                      </a:lnTo>
                      <a:lnTo>
                        <a:pt x="3235" y="5949"/>
                      </a:lnTo>
                      <a:lnTo>
                        <a:pt x="3235" y="5949"/>
                      </a:lnTo>
                      <a:lnTo>
                        <a:pt x="3254" y="5947"/>
                      </a:lnTo>
                      <a:lnTo>
                        <a:pt x="3271" y="5945"/>
                      </a:lnTo>
                      <a:lnTo>
                        <a:pt x="3279" y="5942"/>
                      </a:lnTo>
                      <a:lnTo>
                        <a:pt x="3286" y="5939"/>
                      </a:lnTo>
                      <a:lnTo>
                        <a:pt x="3291" y="5936"/>
                      </a:lnTo>
                      <a:lnTo>
                        <a:pt x="3297" y="5931"/>
                      </a:lnTo>
                      <a:lnTo>
                        <a:pt x="3302" y="5924"/>
                      </a:lnTo>
                      <a:lnTo>
                        <a:pt x="3307" y="5916"/>
                      </a:lnTo>
                      <a:lnTo>
                        <a:pt x="3319" y="5893"/>
                      </a:lnTo>
                      <a:lnTo>
                        <a:pt x="3330" y="5861"/>
                      </a:lnTo>
                      <a:lnTo>
                        <a:pt x="3343" y="5820"/>
                      </a:lnTo>
                      <a:lnTo>
                        <a:pt x="3343" y="5820"/>
                      </a:lnTo>
                      <a:lnTo>
                        <a:pt x="3353" y="5787"/>
                      </a:lnTo>
                      <a:lnTo>
                        <a:pt x="3360" y="5756"/>
                      </a:lnTo>
                      <a:lnTo>
                        <a:pt x="3371" y="5701"/>
                      </a:lnTo>
                      <a:lnTo>
                        <a:pt x="3378" y="5657"/>
                      </a:lnTo>
                      <a:lnTo>
                        <a:pt x="3381" y="5621"/>
                      </a:lnTo>
                      <a:lnTo>
                        <a:pt x="3381" y="5621"/>
                      </a:lnTo>
                      <a:lnTo>
                        <a:pt x="3439" y="5612"/>
                      </a:lnTo>
                      <a:lnTo>
                        <a:pt x="3497" y="5601"/>
                      </a:lnTo>
                      <a:lnTo>
                        <a:pt x="3497" y="5601"/>
                      </a:lnTo>
                      <a:lnTo>
                        <a:pt x="3511" y="5634"/>
                      </a:lnTo>
                      <a:lnTo>
                        <a:pt x="3535" y="5673"/>
                      </a:lnTo>
                      <a:lnTo>
                        <a:pt x="3563" y="5721"/>
                      </a:lnTo>
                      <a:lnTo>
                        <a:pt x="3581" y="5748"/>
                      </a:lnTo>
                      <a:lnTo>
                        <a:pt x="3601" y="5774"/>
                      </a:lnTo>
                      <a:lnTo>
                        <a:pt x="3601" y="5774"/>
                      </a:lnTo>
                      <a:lnTo>
                        <a:pt x="3627" y="5809"/>
                      </a:lnTo>
                      <a:lnTo>
                        <a:pt x="3650" y="5835"/>
                      </a:lnTo>
                      <a:lnTo>
                        <a:pt x="3666" y="5851"/>
                      </a:lnTo>
                      <a:lnTo>
                        <a:pt x="3675" y="5858"/>
                      </a:lnTo>
                      <a:lnTo>
                        <a:pt x="3683" y="5863"/>
                      </a:lnTo>
                      <a:lnTo>
                        <a:pt x="3690" y="5865"/>
                      </a:lnTo>
                      <a:lnTo>
                        <a:pt x="3696" y="5866"/>
                      </a:lnTo>
                      <a:lnTo>
                        <a:pt x="3704" y="5868"/>
                      </a:lnTo>
                      <a:lnTo>
                        <a:pt x="3711" y="5866"/>
                      </a:lnTo>
                      <a:lnTo>
                        <a:pt x="3727" y="5865"/>
                      </a:lnTo>
                      <a:lnTo>
                        <a:pt x="3747" y="5858"/>
                      </a:lnTo>
                      <a:lnTo>
                        <a:pt x="3747" y="5858"/>
                      </a:lnTo>
                      <a:lnTo>
                        <a:pt x="3767" y="5853"/>
                      </a:lnTo>
                      <a:lnTo>
                        <a:pt x="3782" y="5848"/>
                      </a:lnTo>
                      <a:lnTo>
                        <a:pt x="3788" y="5845"/>
                      </a:lnTo>
                      <a:lnTo>
                        <a:pt x="3795" y="5840"/>
                      </a:lnTo>
                      <a:lnTo>
                        <a:pt x="3800" y="5835"/>
                      </a:lnTo>
                      <a:lnTo>
                        <a:pt x="3805" y="5830"/>
                      </a:lnTo>
                      <a:lnTo>
                        <a:pt x="3810" y="5822"/>
                      </a:lnTo>
                      <a:lnTo>
                        <a:pt x="3813" y="5814"/>
                      </a:lnTo>
                      <a:lnTo>
                        <a:pt x="3820" y="5789"/>
                      </a:lnTo>
                      <a:lnTo>
                        <a:pt x="3826" y="5756"/>
                      </a:lnTo>
                      <a:lnTo>
                        <a:pt x="3831" y="5713"/>
                      </a:lnTo>
                      <a:lnTo>
                        <a:pt x="3831" y="5713"/>
                      </a:lnTo>
                      <a:lnTo>
                        <a:pt x="3835" y="5678"/>
                      </a:lnTo>
                      <a:lnTo>
                        <a:pt x="3838" y="5647"/>
                      </a:lnTo>
                      <a:lnTo>
                        <a:pt x="3840" y="5593"/>
                      </a:lnTo>
                      <a:lnTo>
                        <a:pt x="3838" y="5546"/>
                      </a:lnTo>
                      <a:lnTo>
                        <a:pt x="3835" y="5510"/>
                      </a:lnTo>
                      <a:lnTo>
                        <a:pt x="3835" y="5510"/>
                      </a:lnTo>
                      <a:lnTo>
                        <a:pt x="3891" y="5490"/>
                      </a:lnTo>
                      <a:lnTo>
                        <a:pt x="3945" y="5471"/>
                      </a:lnTo>
                      <a:lnTo>
                        <a:pt x="3945" y="5471"/>
                      </a:lnTo>
                      <a:lnTo>
                        <a:pt x="3965" y="5499"/>
                      </a:lnTo>
                      <a:lnTo>
                        <a:pt x="3995" y="5535"/>
                      </a:lnTo>
                      <a:lnTo>
                        <a:pt x="4031" y="5576"/>
                      </a:lnTo>
                      <a:lnTo>
                        <a:pt x="4052" y="5599"/>
                      </a:lnTo>
                      <a:lnTo>
                        <a:pt x="4077" y="5622"/>
                      </a:lnTo>
                      <a:lnTo>
                        <a:pt x="4077" y="5622"/>
                      </a:lnTo>
                      <a:lnTo>
                        <a:pt x="4110" y="5654"/>
                      </a:lnTo>
                      <a:lnTo>
                        <a:pt x="4136" y="5673"/>
                      </a:lnTo>
                      <a:lnTo>
                        <a:pt x="4156" y="5688"/>
                      </a:lnTo>
                      <a:lnTo>
                        <a:pt x="4164" y="5693"/>
                      </a:lnTo>
                      <a:lnTo>
                        <a:pt x="4173" y="5695"/>
                      </a:lnTo>
                      <a:lnTo>
                        <a:pt x="4181" y="5696"/>
                      </a:lnTo>
                      <a:lnTo>
                        <a:pt x="4187" y="5698"/>
                      </a:lnTo>
                      <a:lnTo>
                        <a:pt x="4194" y="5696"/>
                      </a:lnTo>
                      <a:lnTo>
                        <a:pt x="4202" y="5695"/>
                      </a:lnTo>
                      <a:lnTo>
                        <a:pt x="4217" y="5690"/>
                      </a:lnTo>
                      <a:lnTo>
                        <a:pt x="4235" y="5680"/>
                      </a:lnTo>
                      <a:lnTo>
                        <a:pt x="4235" y="5680"/>
                      </a:lnTo>
                      <a:lnTo>
                        <a:pt x="4255" y="5672"/>
                      </a:lnTo>
                      <a:lnTo>
                        <a:pt x="4268" y="5663"/>
                      </a:lnTo>
                      <a:lnTo>
                        <a:pt x="4275" y="5660"/>
                      </a:lnTo>
                      <a:lnTo>
                        <a:pt x="4280" y="5655"/>
                      </a:lnTo>
                      <a:lnTo>
                        <a:pt x="4285" y="5649"/>
                      </a:lnTo>
                      <a:lnTo>
                        <a:pt x="4288" y="5642"/>
                      </a:lnTo>
                      <a:lnTo>
                        <a:pt x="4291" y="5634"/>
                      </a:lnTo>
                      <a:lnTo>
                        <a:pt x="4293" y="5624"/>
                      </a:lnTo>
                      <a:lnTo>
                        <a:pt x="4295" y="5599"/>
                      </a:lnTo>
                      <a:lnTo>
                        <a:pt x="4296" y="5566"/>
                      </a:lnTo>
                      <a:lnTo>
                        <a:pt x="4293" y="5522"/>
                      </a:lnTo>
                      <a:lnTo>
                        <a:pt x="4293" y="5522"/>
                      </a:lnTo>
                      <a:lnTo>
                        <a:pt x="4291" y="5489"/>
                      </a:lnTo>
                      <a:lnTo>
                        <a:pt x="4288" y="5457"/>
                      </a:lnTo>
                      <a:lnTo>
                        <a:pt x="4280" y="5401"/>
                      </a:lnTo>
                      <a:lnTo>
                        <a:pt x="4272" y="5357"/>
                      </a:lnTo>
                      <a:lnTo>
                        <a:pt x="4262" y="5322"/>
                      </a:lnTo>
                      <a:lnTo>
                        <a:pt x="4262" y="5322"/>
                      </a:lnTo>
                      <a:lnTo>
                        <a:pt x="4313" y="5292"/>
                      </a:lnTo>
                      <a:lnTo>
                        <a:pt x="4364" y="5263"/>
                      </a:lnTo>
                      <a:lnTo>
                        <a:pt x="4364" y="5263"/>
                      </a:lnTo>
                      <a:lnTo>
                        <a:pt x="4389" y="5289"/>
                      </a:lnTo>
                      <a:lnTo>
                        <a:pt x="4423" y="5319"/>
                      </a:lnTo>
                      <a:lnTo>
                        <a:pt x="4466" y="5354"/>
                      </a:lnTo>
                      <a:lnTo>
                        <a:pt x="4493" y="5372"/>
                      </a:lnTo>
                      <a:lnTo>
                        <a:pt x="4521" y="5391"/>
                      </a:lnTo>
                      <a:lnTo>
                        <a:pt x="4521" y="5391"/>
                      </a:lnTo>
                      <a:lnTo>
                        <a:pt x="4557" y="5415"/>
                      </a:lnTo>
                      <a:lnTo>
                        <a:pt x="4586" y="5431"/>
                      </a:lnTo>
                      <a:lnTo>
                        <a:pt x="4610" y="5443"/>
                      </a:lnTo>
                      <a:lnTo>
                        <a:pt x="4618" y="5444"/>
                      </a:lnTo>
                      <a:lnTo>
                        <a:pt x="4628" y="5446"/>
                      </a:lnTo>
                      <a:lnTo>
                        <a:pt x="4634" y="5446"/>
                      </a:lnTo>
                      <a:lnTo>
                        <a:pt x="4643" y="5446"/>
                      </a:lnTo>
                      <a:lnTo>
                        <a:pt x="4649" y="5444"/>
                      </a:lnTo>
                      <a:lnTo>
                        <a:pt x="4656" y="5441"/>
                      </a:lnTo>
                      <a:lnTo>
                        <a:pt x="4671" y="5433"/>
                      </a:lnTo>
                      <a:lnTo>
                        <a:pt x="4687" y="5421"/>
                      </a:lnTo>
                      <a:lnTo>
                        <a:pt x="4687" y="5421"/>
                      </a:lnTo>
                      <a:lnTo>
                        <a:pt x="4704" y="5410"/>
                      </a:lnTo>
                      <a:lnTo>
                        <a:pt x="4717" y="5398"/>
                      </a:lnTo>
                      <a:lnTo>
                        <a:pt x="4722" y="5393"/>
                      </a:lnTo>
                      <a:lnTo>
                        <a:pt x="4725" y="5386"/>
                      </a:lnTo>
                      <a:lnTo>
                        <a:pt x="4728" y="5382"/>
                      </a:lnTo>
                      <a:lnTo>
                        <a:pt x="4732" y="5373"/>
                      </a:lnTo>
                      <a:lnTo>
                        <a:pt x="4733" y="5365"/>
                      </a:lnTo>
                      <a:lnTo>
                        <a:pt x="4733" y="5355"/>
                      </a:lnTo>
                      <a:lnTo>
                        <a:pt x="4732" y="5330"/>
                      </a:lnTo>
                      <a:lnTo>
                        <a:pt x="4725" y="5297"/>
                      </a:lnTo>
                      <a:lnTo>
                        <a:pt x="4717" y="5255"/>
                      </a:lnTo>
                      <a:lnTo>
                        <a:pt x="4717" y="5255"/>
                      </a:lnTo>
                      <a:lnTo>
                        <a:pt x="4707" y="5222"/>
                      </a:lnTo>
                      <a:lnTo>
                        <a:pt x="4699" y="5190"/>
                      </a:lnTo>
                      <a:lnTo>
                        <a:pt x="4682" y="5138"/>
                      </a:lnTo>
                      <a:lnTo>
                        <a:pt x="4664" y="5096"/>
                      </a:lnTo>
                      <a:lnTo>
                        <a:pt x="4649" y="5063"/>
                      </a:lnTo>
                      <a:lnTo>
                        <a:pt x="4649" y="5063"/>
                      </a:lnTo>
                      <a:lnTo>
                        <a:pt x="4695" y="5025"/>
                      </a:lnTo>
                      <a:lnTo>
                        <a:pt x="4740" y="4987"/>
                      </a:lnTo>
                      <a:lnTo>
                        <a:pt x="4740" y="4987"/>
                      </a:lnTo>
                      <a:lnTo>
                        <a:pt x="4769" y="5009"/>
                      </a:lnTo>
                      <a:lnTo>
                        <a:pt x="4807" y="5032"/>
                      </a:lnTo>
                      <a:lnTo>
                        <a:pt x="4857" y="5058"/>
                      </a:lnTo>
                      <a:lnTo>
                        <a:pt x="4885" y="5072"/>
                      </a:lnTo>
                      <a:lnTo>
                        <a:pt x="4916" y="5086"/>
                      </a:lnTo>
                      <a:lnTo>
                        <a:pt x="4916" y="5086"/>
                      </a:lnTo>
                      <a:lnTo>
                        <a:pt x="4957" y="5103"/>
                      </a:lnTo>
                      <a:lnTo>
                        <a:pt x="4989" y="5114"/>
                      </a:lnTo>
                      <a:lnTo>
                        <a:pt x="5012" y="5121"/>
                      </a:lnTo>
                      <a:lnTo>
                        <a:pt x="5022" y="5121"/>
                      </a:lnTo>
                      <a:lnTo>
                        <a:pt x="5032" y="5121"/>
                      </a:lnTo>
                      <a:lnTo>
                        <a:pt x="5038" y="5121"/>
                      </a:lnTo>
                      <a:lnTo>
                        <a:pt x="5045" y="5119"/>
                      </a:lnTo>
                      <a:lnTo>
                        <a:pt x="5051" y="5116"/>
                      </a:lnTo>
                      <a:lnTo>
                        <a:pt x="5058" y="5111"/>
                      </a:lnTo>
                      <a:lnTo>
                        <a:pt x="5071" y="5101"/>
                      </a:lnTo>
                      <a:lnTo>
                        <a:pt x="5084" y="5086"/>
                      </a:lnTo>
                      <a:lnTo>
                        <a:pt x="5084" y="5086"/>
                      </a:lnTo>
                      <a:lnTo>
                        <a:pt x="5099" y="5072"/>
                      </a:lnTo>
                      <a:lnTo>
                        <a:pt x="5111" y="5060"/>
                      </a:lnTo>
                      <a:lnTo>
                        <a:pt x="5114" y="5053"/>
                      </a:lnTo>
                      <a:lnTo>
                        <a:pt x="5117" y="5047"/>
                      </a:lnTo>
                      <a:lnTo>
                        <a:pt x="5119" y="5040"/>
                      </a:lnTo>
                      <a:lnTo>
                        <a:pt x="5121" y="5032"/>
                      </a:lnTo>
                      <a:lnTo>
                        <a:pt x="5121" y="5024"/>
                      </a:lnTo>
                      <a:lnTo>
                        <a:pt x="5119" y="5014"/>
                      </a:lnTo>
                      <a:lnTo>
                        <a:pt x="5114" y="4989"/>
                      </a:lnTo>
                      <a:lnTo>
                        <a:pt x="5103" y="4958"/>
                      </a:lnTo>
                      <a:lnTo>
                        <a:pt x="5084" y="4917"/>
                      </a:lnTo>
                      <a:lnTo>
                        <a:pt x="5084" y="4917"/>
                      </a:lnTo>
                      <a:lnTo>
                        <a:pt x="5071" y="4887"/>
                      </a:lnTo>
                      <a:lnTo>
                        <a:pt x="5058" y="4857"/>
                      </a:lnTo>
                      <a:lnTo>
                        <a:pt x="5032" y="4809"/>
                      </a:lnTo>
                      <a:lnTo>
                        <a:pt x="5007" y="4770"/>
                      </a:lnTo>
                      <a:lnTo>
                        <a:pt x="4987" y="4740"/>
                      </a:lnTo>
                      <a:lnTo>
                        <a:pt x="4987" y="4740"/>
                      </a:lnTo>
                      <a:lnTo>
                        <a:pt x="5025" y="4696"/>
                      </a:lnTo>
                      <a:lnTo>
                        <a:pt x="5063" y="4651"/>
                      </a:lnTo>
                      <a:lnTo>
                        <a:pt x="5063" y="4651"/>
                      </a:lnTo>
                      <a:lnTo>
                        <a:pt x="5094" y="4666"/>
                      </a:lnTo>
                      <a:lnTo>
                        <a:pt x="5137" y="4682"/>
                      </a:lnTo>
                      <a:lnTo>
                        <a:pt x="5190" y="4701"/>
                      </a:lnTo>
                      <a:lnTo>
                        <a:pt x="5220" y="4709"/>
                      </a:lnTo>
                      <a:lnTo>
                        <a:pt x="5253" y="4717"/>
                      </a:lnTo>
                      <a:lnTo>
                        <a:pt x="5253" y="4717"/>
                      </a:lnTo>
                      <a:lnTo>
                        <a:pt x="5297" y="4727"/>
                      </a:lnTo>
                      <a:lnTo>
                        <a:pt x="5330" y="4732"/>
                      </a:lnTo>
                      <a:lnTo>
                        <a:pt x="5355" y="4734"/>
                      </a:lnTo>
                      <a:lnTo>
                        <a:pt x="5363" y="4734"/>
                      </a:lnTo>
                      <a:lnTo>
                        <a:pt x="5373" y="4732"/>
                      </a:lnTo>
                      <a:lnTo>
                        <a:pt x="5380" y="4730"/>
                      </a:lnTo>
                      <a:lnTo>
                        <a:pt x="5386" y="4727"/>
                      </a:lnTo>
                      <a:lnTo>
                        <a:pt x="5393" y="4722"/>
                      </a:lnTo>
                      <a:lnTo>
                        <a:pt x="5398" y="4717"/>
                      </a:lnTo>
                      <a:lnTo>
                        <a:pt x="5408" y="4704"/>
                      </a:lnTo>
                      <a:lnTo>
                        <a:pt x="5419" y="4687"/>
                      </a:lnTo>
                      <a:lnTo>
                        <a:pt x="5419" y="4687"/>
                      </a:lnTo>
                      <a:lnTo>
                        <a:pt x="5431" y="4671"/>
                      </a:lnTo>
                      <a:lnTo>
                        <a:pt x="5441" y="4656"/>
                      </a:lnTo>
                      <a:lnTo>
                        <a:pt x="5442" y="4649"/>
                      </a:lnTo>
                      <a:lnTo>
                        <a:pt x="5444" y="4643"/>
                      </a:lnTo>
                      <a:lnTo>
                        <a:pt x="5445" y="4636"/>
                      </a:lnTo>
                      <a:lnTo>
                        <a:pt x="5445" y="4628"/>
                      </a:lnTo>
                      <a:lnTo>
                        <a:pt x="5444" y="4620"/>
                      </a:lnTo>
                      <a:lnTo>
                        <a:pt x="5441" y="4610"/>
                      </a:lnTo>
                      <a:lnTo>
                        <a:pt x="5431" y="4587"/>
                      </a:lnTo>
                      <a:lnTo>
                        <a:pt x="5414" y="4559"/>
                      </a:lnTo>
                      <a:lnTo>
                        <a:pt x="5391" y="4521"/>
                      </a:lnTo>
                      <a:lnTo>
                        <a:pt x="5391" y="4521"/>
                      </a:lnTo>
                      <a:lnTo>
                        <a:pt x="5371" y="4493"/>
                      </a:lnTo>
                      <a:lnTo>
                        <a:pt x="5353" y="4468"/>
                      </a:lnTo>
                      <a:lnTo>
                        <a:pt x="5319" y="4424"/>
                      </a:lnTo>
                      <a:lnTo>
                        <a:pt x="5287" y="4389"/>
                      </a:lnTo>
                      <a:lnTo>
                        <a:pt x="5262" y="4364"/>
                      </a:lnTo>
                      <a:lnTo>
                        <a:pt x="5262" y="4364"/>
                      </a:lnTo>
                      <a:lnTo>
                        <a:pt x="5292" y="4313"/>
                      </a:lnTo>
                      <a:lnTo>
                        <a:pt x="5322" y="4262"/>
                      </a:lnTo>
                      <a:lnTo>
                        <a:pt x="5322" y="4262"/>
                      </a:lnTo>
                      <a:lnTo>
                        <a:pt x="5356" y="4272"/>
                      </a:lnTo>
                      <a:lnTo>
                        <a:pt x="5401" y="4282"/>
                      </a:lnTo>
                      <a:lnTo>
                        <a:pt x="5455" y="4288"/>
                      </a:lnTo>
                      <a:lnTo>
                        <a:pt x="5487" y="4292"/>
                      </a:lnTo>
                      <a:lnTo>
                        <a:pt x="5521" y="4295"/>
                      </a:lnTo>
                      <a:lnTo>
                        <a:pt x="5521" y="4295"/>
                      </a:lnTo>
                      <a:lnTo>
                        <a:pt x="5566" y="4297"/>
                      </a:lnTo>
                      <a:lnTo>
                        <a:pt x="5599" y="4297"/>
                      </a:lnTo>
                      <a:lnTo>
                        <a:pt x="5624" y="4293"/>
                      </a:lnTo>
                      <a:lnTo>
                        <a:pt x="5633" y="4292"/>
                      </a:lnTo>
                      <a:lnTo>
                        <a:pt x="5642" y="4288"/>
                      </a:lnTo>
                      <a:lnTo>
                        <a:pt x="5648" y="4285"/>
                      </a:lnTo>
                      <a:lnTo>
                        <a:pt x="5653" y="4282"/>
                      </a:lnTo>
                      <a:lnTo>
                        <a:pt x="5658" y="4275"/>
                      </a:lnTo>
                      <a:lnTo>
                        <a:pt x="5663" y="4270"/>
                      </a:lnTo>
                      <a:lnTo>
                        <a:pt x="5671" y="4255"/>
                      </a:lnTo>
                      <a:lnTo>
                        <a:pt x="5680" y="4237"/>
                      </a:lnTo>
                      <a:lnTo>
                        <a:pt x="5680" y="4237"/>
                      </a:lnTo>
                      <a:lnTo>
                        <a:pt x="5688" y="4219"/>
                      </a:lnTo>
                      <a:lnTo>
                        <a:pt x="5694" y="4203"/>
                      </a:lnTo>
                      <a:lnTo>
                        <a:pt x="5696" y="4196"/>
                      </a:lnTo>
                      <a:lnTo>
                        <a:pt x="5696" y="4189"/>
                      </a:lnTo>
                      <a:lnTo>
                        <a:pt x="5696" y="4181"/>
                      </a:lnTo>
                      <a:lnTo>
                        <a:pt x="5694" y="4175"/>
                      </a:lnTo>
                      <a:lnTo>
                        <a:pt x="5691" y="4166"/>
                      </a:lnTo>
                      <a:lnTo>
                        <a:pt x="5688" y="4157"/>
                      </a:lnTo>
                      <a:lnTo>
                        <a:pt x="5673" y="4137"/>
                      </a:lnTo>
                      <a:lnTo>
                        <a:pt x="5652" y="4110"/>
                      </a:lnTo>
                      <a:lnTo>
                        <a:pt x="5622" y="4079"/>
                      </a:lnTo>
                      <a:lnTo>
                        <a:pt x="5622" y="4079"/>
                      </a:lnTo>
                      <a:lnTo>
                        <a:pt x="5599" y="4054"/>
                      </a:lnTo>
                      <a:lnTo>
                        <a:pt x="5576" y="4031"/>
                      </a:lnTo>
                      <a:lnTo>
                        <a:pt x="5535" y="3995"/>
                      </a:lnTo>
                      <a:lnTo>
                        <a:pt x="5498" y="3967"/>
                      </a:lnTo>
                      <a:lnTo>
                        <a:pt x="5469" y="3945"/>
                      </a:lnTo>
                      <a:lnTo>
                        <a:pt x="5469" y="3945"/>
                      </a:lnTo>
                      <a:lnTo>
                        <a:pt x="5488" y="3891"/>
                      </a:lnTo>
                      <a:lnTo>
                        <a:pt x="5508" y="3835"/>
                      </a:lnTo>
                      <a:lnTo>
                        <a:pt x="5508" y="3835"/>
                      </a:lnTo>
                      <a:lnTo>
                        <a:pt x="5544" y="3838"/>
                      </a:lnTo>
                      <a:lnTo>
                        <a:pt x="5591" y="3840"/>
                      </a:lnTo>
                      <a:lnTo>
                        <a:pt x="5645" y="3838"/>
                      </a:lnTo>
                      <a:lnTo>
                        <a:pt x="5678" y="3837"/>
                      </a:lnTo>
                      <a:lnTo>
                        <a:pt x="5711" y="3832"/>
                      </a:lnTo>
                      <a:lnTo>
                        <a:pt x="5711" y="3832"/>
                      </a:lnTo>
                      <a:lnTo>
                        <a:pt x="5755" y="3827"/>
                      </a:lnTo>
                      <a:lnTo>
                        <a:pt x="5788" y="3820"/>
                      </a:lnTo>
                      <a:lnTo>
                        <a:pt x="5812" y="3814"/>
                      </a:lnTo>
                      <a:lnTo>
                        <a:pt x="5821" y="3810"/>
                      </a:lnTo>
                      <a:lnTo>
                        <a:pt x="5828" y="3805"/>
                      </a:lnTo>
                      <a:lnTo>
                        <a:pt x="5835" y="3802"/>
                      </a:lnTo>
                      <a:lnTo>
                        <a:pt x="5840" y="3795"/>
                      </a:lnTo>
                      <a:lnTo>
                        <a:pt x="5843" y="3790"/>
                      </a:lnTo>
                      <a:lnTo>
                        <a:pt x="5848" y="3784"/>
                      </a:lnTo>
                      <a:lnTo>
                        <a:pt x="5853" y="3767"/>
                      </a:lnTo>
                      <a:lnTo>
                        <a:pt x="5858" y="3748"/>
                      </a:lnTo>
                      <a:lnTo>
                        <a:pt x="5858" y="3748"/>
                      </a:lnTo>
                      <a:lnTo>
                        <a:pt x="5863" y="3728"/>
                      </a:lnTo>
                      <a:lnTo>
                        <a:pt x="5866" y="3711"/>
                      </a:lnTo>
                      <a:lnTo>
                        <a:pt x="5866" y="3705"/>
                      </a:lnTo>
                      <a:lnTo>
                        <a:pt x="5866" y="3698"/>
                      </a:lnTo>
                      <a:lnTo>
                        <a:pt x="5864" y="3690"/>
                      </a:lnTo>
                      <a:lnTo>
                        <a:pt x="5861" y="3683"/>
                      </a:lnTo>
                      <a:lnTo>
                        <a:pt x="5858" y="3677"/>
                      </a:lnTo>
                      <a:lnTo>
                        <a:pt x="5851" y="3668"/>
                      </a:lnTo>
                      <a:lnTo>
                        <a:pt x="5833" y="3650"/>
                      </a:lnTo>
                      <a:lnTo>
                        <a:pt x="5808" y="3629"/>
                      </a:lnTo>
                      <a:lnTo>
                        <a:pt x="5774" y="3603"/>
                      </a:lnTo>
                      <a:lnTo>
                        <a:pt x="5774" y="3603"/>
                      </a:lnTo>
                      <a:lnTo>
                        <a:pt x="5746" y="3581"/>
                      </a:lnTo>
                      <a:lnTo>
                        <a:pt x="5719" y="3565"/>
                      </a:lnTo>
                      <a:lnTo>
                        <a:pt x="5671" y="3535"/>
                      </a:lnTo>
                      <a:lnTo>
                        <a:pt x="5630" y="3512"/>
                      </a:lnTo>
                      <a:lnTo>
                        <a:pt x="5599" y="3497"/>
                      </a:lnTo>
                      <a:lnTo>
                        <a:pt x="5599" y="3497"/>
                      </a:lnTo>
                      <a:lnTo>
                        <a:pt x="5609" y="3439"/>
                      </a:lnTo>
                      <a:lnTo>
                        <a:pt x="5619" y="3383"/>
                      </a:lnTo>
                      <a:lnTo>
                        <a:pt x="5619" y="3383"/>
                      </a:lnTo>
                      <a:lnTo>
                        <a:pt x="5655" y="3380"/>
                      </a:lnTo>
                      <a:lnTo>
                        <a:pt x="5699" y="3373"/>
                      </a:lnTo>
                      <a:lnTo>
                        <a:pt x="5755" y="3362"/>
                      </a:lnTo>
                      <a:lnTo>
                        <a:pt x="5785" y="3354"/>
                      </a:lnTo>
                      <a:lnTo>
                        <a:pt x="5818" y="3344"/>
                      </a:lnTo>
                      <a:lnTo>
                        <a:pt x="5818" y="3344"/>
                      </a:lnTo>
                      <a:lnTo>
                        <a:pt x="5861" y="3330"/>
                      </a:lnTo>
                      <a:lnTo>
                        <a:pt x="5892" y="3319"/>
                      </a:lnTo>
                      <a:lnTo>
                        <a:pt x="5914" y="3309"/>
                      </a:lnTo>
                      <a:lnTo>
                        <a:pt x="5922" y="3302"/>
                      </a:lnTo>
                      <a:lnTo>
                        <a:pt x="5929" y="3298"/>
                      </a:lnTo>
                      <a:lnTo>
                        <a:pt x="5935" y="3293"/>
                      </a:lnTo>
                      <a:lnTo>
                        <a:pt x="5938" y="3286"/>
                      </a:lnTo>
                      <a:lnTo>
                        <a:pt x="5942" y="3279"/>
                      </a:lnTo>
                      <a:lnTo>
                        <a:pt x="5943" y="3273"/>
                      </a:lnTo>
                      <a:lnTo>
                        <a:pt x="5947" y="3256"/>
                      </a:lnTo>
                      <a:lnTo>
                        <a:pt x="5948" y="3237"/>
                      </a:lnTo>
                      <a:lnTo>
                        <a:pt x="5948" y="3237"/>
                      </a:lnTo>
                      <a:lnTo>
                        <a:pt x="5950" y="3215"/>
                      </a:lnTo>
                      <a:lnTo>
                        <a:pt x="5950" y="3199"/>
                      </a:lnTo>
                      <a:lnTo>
                        <a:pt x="5950" y="3192"/>
                      </a:lnTo>
                      <a:lnTo>
                        <a:pt x="5947" y="3184"/>
                      </a:lnTo>
                      <a:lnTo>
                        <a:pt x="5945" y="3177"/>
                      </a:lnTo>
                      <a:lnTo>
                        <a:pt x="5940" y="3171"/>
                      </a:lnTo>
                      <a:lnTo>
                        <a:pt x="5935" y="3164"/>
                      </a:lnTo>
                      <a:lnTo>
                        <a:pt x="5927" y="3157"/>
                      </a:lnTo>
                      <a:lnTo>
                        <a:pt x="5907" y="3144"/>
                      </a:lnTo>
                      <a:lnTo>
                        <a:pt x="5879" y="3126"/>
                      </a:lnTo>
                      <a:lnTo>
                        <a:pt x="5840" y="3106"/>
                      </a:lnTo>
                      <a:lnTo>
                        <a:pt x="5840" y="3106"/>
                      </a:lnTo>
                      <a:close/>
                      <a:moveTo>
                        <a:pt x="2885" y="3319"/>
                      </a:moveTo>
                      <a:lnTo>
                        <a:pt x="2885" y="3319"/>
                      </a:lnTo>
                      <a:lnTo>
                        <a:pt x="2850" y="3307"/>
                      </a:lnTo>
                      <a:lnTo>
                        <a:pt x="2817" y="3294"/>
                      </a:lnTo>
                      <a:lnTo>
                        <a:pt x="2788" y="3276"/>
                      </a:lnTo>
                      <a:lnTo>
                        <a:pt x="2760" y="3256"/>
                      </a:lnTo>
                      <a:lnTo>
                        <a:pt x="2733" y="3235"/>
                      </a:lnTo>
                      <a:lnTo>
                        <a:pt x="2710" y="3210"/>
                      </a:lnTo>
                      <a:lnTo>
                        <a:pt x="2689" y="3184"/>
                      </a:lnTo>
                      <a:lnTo>
                        <a:pt x="2671" y="3154"/>
                      </a:lnTo>
                      <a:lnTo>
                        <a:pt x="2654" y="3124"/>
                      </a:lnTo>
                      <a:lnTo>
                        <a:pt x="2643" y="3093"/>
                      </a:lnTo>
                      <a:lnTo>
                        <a:pt x="2633" y="3060"/>
                      </a:lnTo>
                      <a:lnTo>
                        <a:pt x="2626" y="3027"/>
                      </a:lnTo>
                      <a:lnTo>
                        <a:pt x="2623" y="2992"/>
                      </a:lnTo>
                      <a:lnTo>
                        <a:pt x="2623" y="2958"/>
                      </a:lnTo>
                      <a:lnTo>
                        <a:pt x="2628" y="2922"/>
                      </a:lnTo>
                      <a:lnTo>
                        <a:pt x="2634" y="2887"/>
                      </a:lnTo>
                      <a:lnTo>
                        <a:pt x="2634" y="2887"/>
                      </a:lnTo>
                      <a:lnTo>
                        <a:pt x="2646" y="2852"/>
                      </a:lnTo>
                      <a:lnTo>
                        <a:pt x="2661" y="2819"/>
                      </a:lnTo>
                      <a:lnTo>
                        <a:pt x="2677" y="2790"/>
                      </a:lnTo>
                      <a:lnTo>
                        <a:pt x="2697" y="2762"/>
                      </a:lnTo>
                      <a:lnTo>
                        <a:pt x="2720" y="2735"/>
                      </a:lnTo>
                      <a:lnTo>
                        <a:pt x="2745" y="2712"/>
                      </a:lnTo>
                      <a:lnTo>
                        <a:pt x="2771" y="2691"/>
                      </a:lnTo>
                      <a:lnTo>
                        <a:pt x="2799" y="2673"/>
                      </a:lnTo>
                      <a:lnTo>
                        <a:pt x="2829" y="2656"/>
                      </a:lnTo>
                      <a:lnTo>
                        <a:pt x="2860" y="2645"/>
                      </a:lnTo>
                      <a:lnTo>
                        <a:pt x="2893" y="2635"/>
                      </a:lnTo>
                      <a:lnTo>
                        <a:pt x="2928" y="2628"/>
                      </a:lnTo>
                      <a:lnTo>
                        <a:pt x="2962" y="2625"/>
                      </a:lnTo>
                      <a:lnTo>
                        <a:pt x="2997" y="2625"/>
                      </a:lnTo>
                      <a:lnTo>
                        <a:pt x="3032" y="2630"/>
                      </a:lnTo>
                      <a:lnTo>
                        <a:pt x="3068" y="2636"/>
                      </a:lnTo>
                      <a:lnTo>
                        <a:pt x="3068" y="2636"/>
                      </a:lnTo>
                      <a:lnTo>
                        <a:pt x="3101" y="2648"/>
                      </a:lnTo>
                      <a:lnTo>
                        <a:pt x="3134" y="2663"/>
                      </a:lnTo>
                      <a:lnTo>
                        <a:pt x="3165" y="2679"/>
                      </a:lnTo>
                      <a:lnTo>
                        <a:pt x="3193" y="2699"/>
                      </a:lnTo>
                      <a:lnTo>
                        <a:pt x="3218" y="2722"/>
                      </a:lnTo>
                      <a:lnTo>
                        <a:pt x="3243" y="2747"/>
                      </a:lnTo>
                      <a:lnTo>
                        <a:pt x="3263" y="2773"/>
                      </a:lnTo>
                      <a:lnTo>
                        <a:pt x="3282" y="2801"/>
                      </a:lnTo>
                      <a:lnTo>
                        <a:pt x="3297" y="2831"/>
                      </a:lnTo>
                      <a:lnTo>
                        <a:pt x="3310" y="2864"/>
                      </a:lnTo>
                      <a:lnTo>
                        <a:pt x="3319" y="2895"/>
                      </a:lnTo>
                      <a:lnTo>
                        <a:pt x="3325" y="2930"/>
                      </a:lnTo>
                      <a:lnTo>
                        <a:pt x="3328" y="2964"/>
                      </a:lnTo>
                      <a:lnTo>
                        <a:pt x="3328" y="2999"/>
                      </a:lnTo>
                      <a:lnTo>
                        <a:pt x="3325" y="3034"/>
                      </a:lnTo>
                      <a:lnTo>
                        <a:pt x="3317" y="3070"/>
                      </a:lnTo>
                      <a:lnTo>
                        <a:pt x="3317" y="3070"/>
                      </a:lnTo>
                      <a:lnTo>
                        <a:pt x="3305" y="3103"/>
                      </a:lnTo>
                      <a:lnTo>
                        <a:pt x="3292" y="3136"/>
                      </a:lnTo>
                      <a:lnTo>
                        <a:pt x="3274" y="3167"/>
                      </a:lnTo>
                      <a:lnTo>
                        <a:pt x="3254" y="3195"/>
                      </a:lnTo>
                      <a:lnTo>
                        <a:pt x="3233" y="3222"/>
                      </a:lnTo>
                      <a:lnTo>
                        <a:pt x="3208" y="3245"/>
                      </a:lnTo>
                      <a:lnTo>
                        <a:pt x="3180" y="3266"/>
                      </a:lnTo>
                      <a:lnTo>
                        <a:pt x="3152" y="3284"/>
                      </a:lnTo>
                      <a:lnTo>
                        <a:pt x="3122" y="3299"/>
                      </a:lnTo>
                      <a:lnTo>
                        <a:pt x="3091" y="3312"/>
                      </a:lnTo>
                      <a:lnTo>
                        <a:pt x="3058" y="3321"/>
                      </a:lnTo>
                      <a:lnTo>
                        <a:pt x="3025" y="3327"/>
                      </a:lnTo>
                      <a:lnTo>
                        <a:pt x="2990" y="3330"/>
                      </a:lnTo>
                      <a:lnTo>
                        <a:pt x="2956" y="3330"/>
                      </a:lnTo>
                      <a:lnTo>
                        <a:pt x="2920" y="3327"/>
                      </a:lnTo>
                      <a:lnTo>
                        <a:pt x="2885" y="3319"/>
                      </a:lnTo>
                      <a:lnTo>
                        <a:pt x="2885" y="3319"/>
                      </a:lnTo>
                      <a:close/>
                    </a:path>
                  </a:pathLst>
                </a:custGeom>
                <a:gradFill>
                  <a:gsLst>
                    <a:gs pos="0">
                      <a:srgbClr val="5989C3"/>
                    </a:gs>
                    <a:gs pos="100000">
                      <a:srgbClr val="284B76"/>
                    </a:gs>
                  </a:gsLst>
                  <a:lin ang="0" scaled="0"/>
                </a:gradFill>
                <a:ln>
                  <a:noFill/>
                </a:ln>
                <a:effectLst>
                  <a:outerShdw blurRad="50800" dist="38100" dir="2700000" algn="tl" rotWithShape="0">
                    <a:srgbClr val="000000">
                      <a:alpha val="20000"/>
                    </a:srgbClr>
                  </a:outerShdw>
                </a:effectLst>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None/>
                  </a:pPr>
                  <a:endParaRPr sz="4800" b="1">
                    <a:solidFill>
                      <a:srgbClr val="FFFFFF"/>
                    </a:solidFill>
                    <a:latin typeface="Arial Narrow"/>
                    <a:ea typeface="Arial Narrow"/>
                    <a:cs typeface="Arial Narrow"/>
                    <a:sym typeface="Arial Narrow"/>
                  </a:endParaRPr>
                </a:p>
              </p:txBody>
            </p:sp>
            <p:sp>
              <p:nvSpPr>
                <p:cNvPr id="15" name="Google Shape;97;p14">
                  <a:extLst>
                    <a:ext uri="{FF2B5EF4-FFF2-40B4-BE49-F238E27FC236}">
                      <a16:creationId xmlns:a16="http://schemas.microsoft.com/office/drawing/2014/main" id="{953DAA97-4809-5521-141B-BE4A0507454E}"/>
                    </a:ext>
                  </a:extLst>
                </p:cNvPr>
                <p:cNvSpPr/>
                <p:nvPr/>
              </p:nvSpPr>
              <p:spPr>
                <a:xfrm>
                  <a:off x="2971800" y="0"/>
                  <a:ext cx="1549400" cy="1549398"/>
                </a:xfrm>
                <a:custGeom>
                  <a:avLst/>
                  <a:gdLst/>
                  <a:ahLst/>
                  <a:cxnLst/>
                  <a:rect l="l" t="t" r="r" b="b"/>
                  <a:pathLst>
                    <a:path w="5950" h="5950" extrusionOk="0">
                      <a:moveTo>
                        <a:pt x="5904" y="2636"/>
                      </a:moveTo>
                      <a:lnTo>
                        <a:pt x="5904" y="2636"/>
                      </a:lnTo>
                      <a:lnTo>
                        <a:pt x="5912" y="2719"/>
                      </a:lnTo>
                      <a:lnTo>
                        <a:pt x="5919" y="2800"/>
                      </a:lnTo>
                      <a:lnTo>
                        <a:pt x="5930" y="2791"/>
                      </a:lnTo>
                      <a:lnTo>
                        <a:pt x="5938" y="2781"/>
                      </a:lnTo>
                      <a:lnTo>
                        <a:pt x="5945" y="2773"/>
                      </a:lnTo>
                      <a:lnTo>
                        <a:pt x="5948" y="2763"/>
                      </a:lnTo>
                      <a:lnTo>
                        <a:pt x="5950" y="2753"/>
                      </a:lnTo>
                      <a:lnTo>
                        <a:pt x="5950" y="2742"/>
                      </a:lnTo>
                      <a:lnTo>
                        <a:pt x="5948" y="2715"/>
                      </a:lnTo>
                      <a:lnTo>
                        <a:pt x="5945" y="2689"/>
                      </a:lnTo>
                      <a:lnTo>
                        <a:pt x="5943" y="2678"/>
                      </a:lnTo>
                      <a:lnTo>
                        <a:pt x="5940" y="2668"/>
                      </a:lnTo>
                      <a:lnTo>
                        <a:pt x="5935" y="2659"/>
                      </a:lnTo>
                      <a:lnTo>
                        <a:pt x="5927" y="2651"/>
                      </a:lnTo>
                      <a:lnTo>
                        <a:pt x="5917" y="2645"/>
                      </a:lnTo>
                      <a:lnTo>
                        <a:pt x="5904" y="2636"/>
                      </a:lnTo>
                      <a:close/>
                      <a:moveTo>
                        <a:pt x="2202" y="92"/>
                      </a:moveTo>
                      <a:lnTo>
                        <a:pt x="2202" y="92"/>
                      </a:lnTo>
                      <a:lnTo>
                        <a:pt x="2176" y="101"/>
                      </a:lnTo>
                      <a:lnTo>
                        <a:pt x="2164" y="104"/>
                      </a:lnTo>
                      <a:lnTo>
                        <a:pt x="2156" y="109"/>
                      </a:lnTo>
                      <a:lnTo>
                        <a:pt x="2148" y="117"/>
                      </a:lnTo>
                      <a:lnTo>
                        <a:pt x="2141" y="125"/>
                      </a:lnTo>
                      <a:lnTo>
                        <a:pt x="2136" y="138"/>
                      </a:lnTo>
                      <a:lnTo>
                        <a:pt x="2131" y="155"/>
                      </a:lnTo>
                      <a:lnTo>
                        <a:pt x="2212" y="132"/>
                      </a:lnTo>
                      <a:lnTo>
                        <a:pt x="2295" y="110"/>
                      </a:lnTo>
                      <a:lnTo>
                        <a:pt x="2282" y="99"/>
                      </a:lnTo>
                      <a:lnTo>
                        <a:pt x="2272" y="91"/>
                      </a:lnTo>
                      <a:lnTo>
                        <a:pt x="2260" y="86"/>
                      </a:lnTo>
                      <a:lnTo>
                        <a:pt x="2250" y="84"/>
                      </a:lnTo>
                      <a:lnTo>
                        <a:pt x="2240" y="84"/>
                      </a:lnTo>
                      <a:lnTo>
                        <a:pt x="2229" y="86"/>
                      </a:lnTo>
                      <a:lnTo>
                        <a:pt x="2202" y="92"/>
                      </a:lnTo>
                      <a:close/>
                      <a:moveTo>
                        <a:pt x="5419" y="1263"/>
                      </a:moveTo>
                      <a:lnTo>
                        <a:pt x="5419" y="1263"/>
                      </a:lnTo>
                      <a:lnTo>
                        <a:pt x="5404" y="1242"/>
                      </a:lnTo>
                      <a:lnTo>
                        <a:pt x="5396" y="1233"/>
                      </a:lnTo>
                      <a:lnTo>
                        <a:pt x="5388" y="1227"/>
                      </a:lnTo>
                      <a:lnTo>
                        <a:pt x="5380" y="1222"/>
                      </a:lnTo>
                      <a:lnTo>
                        <a:pt x="5368" y="1218"/>
                      </a:lnTo>
                      <a:lnTo>
                        <a:pt x="5355" y="1217"/>
                      </a:lnTo>
                      <a:lnTo>
                        <a:pt x="5340" y="1218"/>
                      </a:lnTo>
                      <a:lnTo>
                        <a:pt x="5388" y="1286"/>
                      </a:lnTo>
                      <a:lnTo>
                        <a:pt x="5436" y="1354"/>
                      </a:lnTo>
                      <a:lnTo>
                        <a:pt x="5441" y="1339"/>
                      </a:lnTo>
                      <a:lnTo>
                        <a:pt x="5444" y="1327"/>
                      </a:lnTo>
                      <a:lnTo>
                        <a:pt x="5445" y="1316"/>
                      </a:lnTo>
                      <a:lnTo>
                        <a:pt x="5444" y="1306"/>
                      </a:lnTo>
                      <a:lnTo>
                        <a:pt x="5441" y="1296"/>
                      </a:lnTo>
                      <a:lnTo>
                        <a:pt x="5436" y="1286"/>
                      </a:lnTo>
                      <a:lnTo>
                        <a:pt x="5419" y="1263"/>
                      </a:lnTo>
                      <a:close/>
                      <a:moveTo>
                        <a:pt x="5919" y="3151"/>
                      </a:moveTo>
                      <a:lnTo>
                        <a:pt x="5919" y="3151"/>
                      </a:lnTo>
                      <a:lnTo>
                        <a:pt x="5912" y="3233"/>
                      </a:lnTo>
                      <a:lnTo>
                        <a:pt x="5904" y="3314"/>
                      </a:lnTo>
                      <a:lnTo>
                        <a:pt x="5917" y="3307"/>
                      </a:lnTo>
                      <a:lnTo>
                        <a:pt x="5927" y="3299"/>
                      </a:lnTo>
                      <a:lnTo>
                        <a:pt x="5935" y="3291"/>
                      </a:lnTo>
                      <a:lnTo>
                        <a:pt x="5940" y="3283"/>
                      </a:lnTo>
                      <a:lnTo>
                        <a:pt x="5943" y="3273"/>
                      </a:lnTo>
                      <a:lnTo>
                        <a:pt x="5945" y="3263"/>
                      </a:lnTo>
                      <a:lnTo>
                        <a:pt x="5948" y="3237"/>
                      </a:lnTo>
                      <a:lnTo>
                        <a:pt x="5950" y="3208"/>
                      </a:lnTo>
                      <a:lnTo>
                        <a:pt x="5950" y="3199"/>
                      </a:lnTo>
                      <a:lnTo>
                        <a:pt x="5948" y="3187"/>
                      </a:lnTo>
                      <a:lnTo>
                        <a:pt x="5945" y="3179"/>
                      </a:lnTo>
                      <a:lnTo>
                        <a:pt x="5938" y="3169"/>
                      </a:lnTo>
                      <a:lnTo>
                        <a:pt x="5930" y="3161"/>
                      </a:lnTo>
                      <a:lnTo>
                        <a:pt x="5919" y="3151"/>
                      </a:lnTo>
                      <a:close/>
                      <a:moveTo>
                        <a:pt x="5800" y="2133"/>
                      </a:moveTo>
                      <a:lnTo>
                        <a:pt x="5800" y="2133"/>
                      </a:lnTo>
                      <a:lnTo>
                        <a:pt x="5821" y="2213"/>
                      </a:lnTo>
                      <a:lnTo>
                        <a:pt x="5843" y="2292"/>
                      </a:lnTo>
                      <a:lnTo>
                        <a:pt x="5853" y="2280"/>
                      </a:lnTo>
                      <a:lnTo>
                        <a:pt x="5859" y="2270"/>
                      </a:lnTo>
                      <a:lnTo>
                        <a:pt x="5864" y="2260"/>
                      </a:lnTo>
                      <a:lnTo>
                        <a:pt x="5866" y="2251"/>
                      </a:lnTo>
                      <a:lnTo>
                        <a:pt x="5866" y="2241"/>
                      </a:lnTo>
                      <a:lnTo>
                        <a:pt x="5864" y="2229"/>
                      </a:lnTo>
                      <a:lnTo>
                        <a:pt x="5858" y="2203"/>
                      </a:lnTo>
                      <a:lnTo>
                        <a:pt x="5851" y="2176"/>
                      </a:lnTo>
                      <a:lnTo>
                        <a:pt x="5846" y="2166"/>
                      </a:lnTo>
                      <a:lnTo>
                        <a:pt x="5841" y="2158"/>
                      </a:lnTo>
                      <a:lnTo>
                        <a:pt x="5835" y="2150"/>
                      </a:lnTo>
                      <a:lnTo>
                        <a:pt x="5826" y="2143"/>
                      </a:lnTo>
                      <a:lnTo>
                        <a:pt x="5815" y="2138"/>
                      </a:lnTo>
                      <a:lnTo>
                        <a:pt x="5800" y="2133"/>
                      </a:lnTo>
                      <a:close/>
                      <a:moveTo>
                        <a:pt x="2715" y="2"/>
                      </a:moveTo>
                      <a:lnTo>
                        <a:pt x="2715" y="2"/>
                      </a:lnTo>
                      <a:lnTo>
                        <a:pt x="2687" y="5"/>
                      </a:lnTo>
                      <a:lnTo>
                        <a:pt x="2676" y="7"/>
                      </a:lnTo>
                      <a:lnTo>
                        <a:pt x="2666" y="10"/>
                      </a:lnTo>
                      <a:lnTo>
                        <a:pt x="2657" y="16"/>
                      </a:lnTo>
                      <a:lnTo>
                        <a:pt x="2649" y="25"/>
                      </a:lnTo>
                      <a:lnTo>
                        <a:pt x="2641" y="35"/>
                      </a:lnTo>
                      <a:lnTo>
                        <a:pt x="2634" y="51"/>
                      </a:lnTo>
                      <a:lnTo>
                        <a:pt x="2718" y="41"/>
                      </a:lnTo>
                      <a:lnTo>
                        <a:pt x="2803" y="36"/>
                      </a:lnTo>
                      <a:lnTo>
                        <a:pt x="2791" y="21"/>
                      </a:lnTo>
                      <a:lnTo>
                        <a:pt x="2783" y="13"/>
                      </a:lnTo>
                      <a:lnTo>
                        <a:pt x="2773" y="7"/>
                      </a:lnTo>
                      <a:lnTo>
                        <a:pt x="2763" y="2"/>
                      </a:lnTo>
                      <a:lnTo>
                        <a:pt x="2753" y="0"/>
                      </a:lnTo>
                      <a:lnTo>
                        <a:pt x="2742" y="0"/>
                      </a:lnTo>
                      <a:lnTo>
                        <a:pt x="2715" y="2"/>
                      </a:lnTo>
                      <a:close/>
                      <a:moveTo>
                        <a:pt x="4687" y="531"/>
                      </a:moveTo>
                      <a:lnTo>
                        <a:pt x="4687" y="531"/>
                      </a:lnTo>
                      <a:lnTo>
                        <a:pt x="4664" y="514"/>
                      </a:lnTo>
                      <a:lnTo>
                        <a:pt x="4654" y="509"/>
                      </a:lnTo>
                      <a:lnTo>
                        <a:pt x="4644" y="506"/>
                      </a:lnTo>
                      <a:lnTo>
                        <a:pt x="4634" y="505"/>
                      </a:lnTo>
                      <a:lnTo>
                        <a:pt x="4623" y="506"/>
                      </a:lnTo>
                      <a:lnTo>
                        <a:pt x="4611" y="509"/>
                      </a:lnTo>
                      <a:lnTo>
                        <a:pt x="4595" y="514"/>
                      </a:lnTo>
                      <a:lnTo>
                        <a:pt x="4664" y="562"/>
                      </a:lnTo>
                      <a:lnTo>
                        <a:pt x="4732" y="610"/>
                      </a:lnTo>
                      <a:lnTo>
                        <a:pt x="4733" y="595"/>
                      </a:lnTo>
                      <a:lnTo>
                        <a:pt x="4732" y="582"/>
                      </a:lnTo>
                      <a:lnTo>
                        <a:pt x="4728" y="570"/>
                      </a:lnTo>
                      <a:lnTo>
                        <a:pt x="4723" y="562"/>
                      </a:lnTo>
                      <a:lnTo>
                        <a:pt x="4717" y="554"/>
                      </a:lnTo>
                      <a:lnTo>
                        <a:pt x="4708" y="546"/>
                      </a:lnTo>
                      <a:lnTo>
                        <a:pt x="4687" y="531"/>
                      </a:lnTo>
                      <a:close/>
                      <a:moveTo>
                        <a:pt x="5084" y="866"/>
                      </a:moveTo>
                      <a:lnTo>
                        <a:pt x="5084" y="866"/>
                      </a:lnTo>
                      <a:lnTo>
                        <a:pt x="5066" y="846"/>
                      </a:lnTo>
                      <a:lnTo>
                        <a:pt x="5056" y="839"/>
                      </a:lnTo>
                      <a:lnTo>
                        <a:pt x="5048" y="834"/>
                      </a:lnTo>
                      <a:lnTo>
                        <a:pt x="5038" y="831"/>
                      </a:lnTo>
                      <a:lnTo>
                        <a:pt x="5027" y="829"/>
                      </a:lnTo>
                      <a:lnTo>
                        <a:pt x="5014" y="831"/>
                      </a:lnTo>
                      <a:lnTo>
                        <a:pt x="4999" y="834"/>
                      </a:lnTo>
                      <a:lnTo>
                        <a:pt x="5058" y="892"/>
                      </a:lnTo>
                      <a:lnTo>
                        <a:pt x="5116" y="951"/>
                      </a:lnTo>
                      <a:lnTo>
                        <a:pt x="5119" y="936"/>
                      </a:lnTo>
                      <a:lnTo>
                        <a:pt x="5121" y="923"/>
                      </a:lnTo>
                      <a:lnTo>
                        <a:pt x="5119" y="912"/>
                      </a:lnTo>
                      <a:lnTo>
                        <a:pt x="5116" y="902"/>
                      </a:lnTo>
                      <a:lnTo>
                        <a:pt x="5111" y="894"/>
                      </a:lnTo>
                      <a:lnTo>
                        <a:pt x="5104" y="884"/>
                      </a:lnTo>
                      <a:lnTo>
                        <a:pt x="5084" y="866"/>
                      </a:lnTo>
                      <a:close/>
                      <a:moveTo>
                        <a:pt x="5681" y="4148"/>
                      </a:moveTo>
                      <a:lnTo>
                        <a:pt x="5681" y="4148"/>
                      </a:lnTo>
                      <a:lnTo>
                        <a:pt x="5648" y="4222"/>
                      </a:lnTo>
                      <a:lnTo>
                        <a:pt x="5612" y="4295"/>
                      </a:lnTo>
                      <a:lnTo>
                        <a:pt x="5627" y="4293"/>
                      </a:lnTo>
                      <a:lnTo>
                        <a:pt x="5640" y="4290"/>
                      </a:lnTo>
                      <a:lnTo>
                        <a:pt x="5648" y="4285"/>
                      </a:lnTo>
                      <a:lnTo>
                        <a:pt x="5657" y="4279"/>
                      </a:lnTo>
                      <a:lnTo>
                        <a:pt x="5663" y="4270"/>
                      </a:lnTo>
                      <a:lnTo>
                        <a:pt x="5668" y="4260"/>
                      </a:lnTo>
                      <a:lnTo>
                        <a:pt x="5680" y="4237"/>
                      </a:lnTo>
                      <a:lnTo>
                        <a:pt x="5691" y="4213"/>
                      </a:lnTo>
                      <a:lnTo>
                        <a:pt x="5694" y="4203"/>
                      </a:lnTo>
                      <a:lnTo>
                        <a:pt x="5696" y="4193"/>
                      </a:lnTo>
                      <a:lnTo>
                        <a:pt x="5696" y="4183"/>
                      </a:lnTo>
                      <a:lnTo>
                        <a:pt x="5694" y="4171"/>
                      </a:lnTo>
                      <a:lnTo>
                        <a:pt x="5689" y="4160"/>
                      </a:lnTo>
                      <a:lnTo>
                        <a:pt x="5681" y="4148"/>
                      </a:lnTo>
                      <a:close/>
                      <a:moveTo>
                        <a:pt x="4146" y="5682"/>
                      </a:moveTo>
                      <a:lnTo>
                        <a:pt x="4146" y="5682"/>
                      </a:lnTo>
                      <a:lnTo>
                        <a:pt x="4159" y="5690"/>
                      </a:lnTo>
                      <a:lnTo>
                        <a:pt x="4171" y="5695"/>
                      </a:lnTo>
                      <a:lnTo>
                        <a:pt x="4181" y="5698"/>
                      </a:lnTo>
                      <a:lnTo>
                        <a:pt x="4191" y="5698"/>
                      </a:lnTo>
                      <a:lnTo>
                        <a:pt x="4201" y="5695"/>
                      </a:lnTo>
                      <a:lnTo>
                        <a:pt x="4212" y="5691"/>
                      </a:lnTo>
                      <a:lnTo>
                        <a:pt x="4235" y="5680"/>
                      </a:lnTo>
                      <a:lnTo>
                        <a:pt x="4260" y="5668"/>
                      </a:lnTo>
                      <a:lnTo>
                        <a:pt x="4270" y="5663"/>
                      </a:lnTo>
                      <a:lnTo>
                        <a:pt x="4278" y="5657"/>
                      </a:lnTo>
                      <a:lnTo>
                        <a:pt x="4283" y="5650"/>
                      </a:lnTo>
                      <a:lnTo>
                        <a:pt x="4288" y="5640"/>
                      </a:lnTo>
                      <a:lnTo>
                        <a:pt x="4291" y="5629"/>
                      </a:lnTo>
                      <a:lnTo>
                        <a:pt x="4295" y="5614"/>
                      </a:lnTo>
                      <a:lnTo>
                        <a:pt x="4220" y="5649"/>
                      </a:lnTo>
                      <a:lnTo>
                        <a:pt x="4146" y="5682"/>
                      </a:lnTo>
                      <a:close/>
                      <a:moveTo>
                        <a:pt x="1" y="2715"/>
                      </a:moveTo>
                      <a:lnTo>
                        <a:pt x="1" y="2715"/>
                      </a:lnTo>
                      <a:lnTo>
                        <a:pt x="0" y="2744"/>
                      </a:lnTo>
                      <a:lnTo>
                        <a:pt x="0" y="2753"/>
                      </a:lnTo>
                      <a:lnTo>
                        <a:pt x="1" y="2765"/>
                      </a:lnTo>
                      <a:lnTo>
                        <a:pt x="5" y="2773"/>
                      </a:lnTo>
                      <a:lnTo>
                        <a:pt x="11" y="2783"/>
                      </a:lnTo>
                      <a:lnTo>
                        <a:pt x="21" y="2793"/>
                      </a:lnTo>
                      <a:lnTo>
                        <a:pt x="34" y="2803"/>
                      </a:lnTo>
                      <a:lnTo>
                        <a:pt x="41" y="2719"/>
                      </a:lnTo>
                      <a:lnTo>
                        <a:pt x="49" y="2635"/>
                      </a:lnTo>
                      <a:lnTo>
                        <a:pt x="34" y="2643"/>
                      </a:lnTo>
                      <a:lnTo>
                        <a:pt x="23" y="2651"/>
                      </a:lnTo>
                      <a:lnTo>
                        <a:pt x="14" y="2658"/>
                      </a:lnTo>
                      <a:lnTo>
                        <a:pt x="10" y="2668"/>
                      </a:lnTo>
                      <a:lnTo>
                        <a:pt x="6" y="2678"/>
                      </a:lnTo>
                      <a:lnTo>
                        <a:pt x="3" y="2687"/>
                      </a:lnTo>
                      <a:lnTo>
                        <a:pt x="1" y="2715"/>
                      </a:lnTo>
                      <a:close/>
                      <a:moveTo>
                        <a:pt x="1713" y="270"/>
                      </a:moveTo>
                      <a:lnTo>
                        <a:pt x="1713" y="270"/>
                      </a:lnTo>
                      <a:lnTo>
                        <a:pt x="1688" y="282"/>
                      </a:lnTo>
                      <a:lnTo>
                        <a:pt x="1678" y="289"/>
                      </a:lnTo>
                      <a:lnTo>
                        <a:pt x="1670" y="295"/>
                      </a:lnTo>
                      <a:lnTo>
                        <a:pt x="1663" y="303"/>
                      </a:lnTo>
                      <a:lnTo>
                        <a:pt x="1660" y="313"/>
                      </a:lnTo>
                      <a:lnTo>
                        <a:pt x="1657" y="328"/>
                      </a:lnTo>
                      <a:lnTo>
                        <a:pt x="1653" y="345"/>
                      </a:lnTo>
                      <a:lnTo>
                        <a:pt x="1731" y="307"/>
                      </a:lnTo>
                      <a:lnTo>
                        <a:pt x="1808" y="272"/>
                      </a:lnTo>
                      <a:lnTo>
                        <a:pt x="1793" y="264"/>
                      </a:lnTo>
                      <a:lnTo>
                        <a:pt x="1780" y="257"/>
                      </a:lnTo>
                      <a:lnTo>
                        <a:pt x="1770" y="254"/>
                      </a:lnTo>
                      <a:lnTo>
                        <a:pt x="1759" y="254"/>
                      </a:lnTo>
                      <a:lnTo>
                        <a:pt x="1749" y="256"/>
                      </a:lnTo>
                      <a:lnTo>
                        <a:pt x="1739" y="259"/>
                      </a:lnTo>
                      <a:lnTo>
                        <a:pt x="1713" y="270"/>
                      </a:lnTo>
                      <a:close/>
                      <a:moveTo>
                        <a:pt x="5343" y="4734"/>
                      </a:moveTo>
                      <a:lnTo>
                        <a:pt x="5343" y="4734"/>
                      </a:lnTo>
                      <a:lnTo>
                        <a:pt x="5358" y="4734"/>
                      </a:lnTo>
                      <a:lnTo>
                        <a:pt x="5371" y="4732"/>
                      </a:lnTo>
                      <a:lnTo>
                        <a:pt x="5381" y="4729"/>
                      </a:lnTo>
                      <a:lnTo>
                        <a:pt x="5389" y="4724"/>
                      </a:lnTo>
                      <a:lnTo>
                        <a:pt x="5398" y="4717"/>
                      </a:lnTo>
                      <a:lnTo>
                        <a:pt x="5404" y="4709"/>
                      </a:lnTo>
                      <a:lnTo>
                        <a:pt x="5419" y="4687"/>
                      </a:lnTo>
                      <a:lnTo>
                        <a:pt x="5434" y="4666"/>
                      </a:lnTo>
                      <a:lnTo>
                        <a:pt x="5441" y="4656"/>
                      </a:lnTo>
                      <a:lnTo>
                        <a:pt x="5444" y="4646"/>
                      </a:lnTo>
                      <a:lnTo>
                        <a:pt x="5445" y="4636"/>
                      </a:lnTo>
                      <a:lnTo>
                        <a:pt x="5445" y="4626"/>
                      </a:lnTo>
                      <a:lnTo>
                        <a:pt x="5442" y="4615"/>
                      </a:lnTo>
                      <a:lnTo>
                        <a:pt x="5437" y="4600"/>
                      </a:lnTo>
                      <a:lnTo>
                        <a:pt x="5391" y="4668"/>
                      </a:lnTo>
                      <a:lnTo>
                        <a:pt x="5343" y="4734"/>
                      </a:lnTo>
                      <a:close/>
                      <a:moveTo>
                        <a:pt x="5002" y="5118"/>
                      </a:moveTo>
                      <a:lnTo>
                        <a:pt x="5002" y="5118"/>
                      </a:lnTo>
                      <a:lnTo>
                        <a:pt x="5017" y="5121"/>
                      </a:lnTo>
                      <a:lnTo>
                        <a:pt x="5030" y="5121"/>
                      </a:lnTo>
                      <a:lnTo>
                        <a:pt x="5040" y="5121"/>
                      </a:lnTo>
                      <a:lnTo>
                        <a:pt x="5050" y="5118"/>
                      </a:lnTo>
                      <a:lnTo>
                        <a:pt x="5058" y="5111"/>
                      </a:lnTo>
                      <a:lnTo>
                        <a:pt x="5066" y="5105"/>
                      </a:lnTo>
                      <a:lnTo>
                        <a:pt x="5084" y="5086"/>
                      </a:lnTo>
                      <a:lnTo>
                        <a:pt x="5104" y="5067"/>
                      </a:lnTo>
                      <a:lnTo>
                        <a:pt x="5111" y="5058"/>
                      </a:lnTo>
                      <a:lnTo>
                        <a:pt x="5116" y="5050"/>
                      </a:lnTo>
                      <a:lnTo>
                        <a:pt x="5119" y="5040"/>
                      </a:lnTo>
                      <a:lnTo>
                        <a:pt x="5121" y="5030"/>
                      </a:lnTo>
                      <a:lnTo>
                        <a:pt x="5121" y="5019"/>
                      </a:lnTo>
                      <a:lnTo>
                        <a:pt x="5117" y="5004"/>
                      </a:lnTo>
                      <a:lnTo>
                        <a:pt x="5060" y="5062"/>
                      </a:lnTo>
                      <a:lnTo>
                        <a:pt x="5002" y="5118"/>
                      </a:lnTo>
                      <a:close/>
                      <a:moveTo>
                        <a:pt x="1" y="3237"/>
                      </a:moveTo>
                      <a:lnTo>
                        <a:pt x="1" y="3237"/>
                      </a:lnTo>
                      <a:lnTo>
                        <a:pt x="3" y="3263"/>
                      </a:lnTo>
                      <a:lnTo>
                        <a:pt x="6" y="3274"/>
                      </a:lnTo>
                      <a:lnTo>
                        <a:pt x="10" y="3284"/>
                      </a:lnTo>
                      <a:lnTo>
                        <a:pt x="14" y="3293"/>
                      </a:lnTo>
                      <a:lnTo>
                        <a:pt x="23" y="3301"/>
                      </a:lnTo>
                      <a:lnTo>
                        <a:pt x="33" y="3307"/>
                      </a:lnTo>
                      <a:lnTo>
                        <a:pt x="47" y="3316"/>
                      </a:lnTo>
                      <a:lnTo>
                        <a:pt x="39" y="3233"/>
                      </a:lnTo>
                      <a:lnTo>
                        <a:pt x="33" y="3149"/>
                      </a:lnTo>
                      <a:lnTo>
                        <a:pt x="21" y="3159"/>
                      </a:lnTo>
                      <a:lnTo>
                        <a:pt x="11" y="3169"/>
                      </a:lnTo>
                      <a:lnTo>
                        <a:pt x="5" y="3177"/>
                      </a:lnTo>
                      <a:lnTo>
                        <a:pt x="1" y="3187"/>
                      </a:lnTo>
                      <a:lnTo>
                        <a:pt x="0" y="3197"/>
                      </a:lnTo>
                      <a:lnTo>
                        <a:pt x="0" y="3208"/>
                      </a:lnTo>
                      <a:lnTo>
                        <a:pt x="1" y="3237"/>
                      </a:lnTo>
                      <a:close/>
                      <a:moveTo>
                        <a:pt x="270" y="1715"/>
                      </a:moveTo>
                      <a:lnTo>
                        <a:pt x="270" y="1715"/>
                      </a:lnTo>
                      <a:lnTo>
                        <a:pt x="259" y="1739"/>
                      </a:lnTo>
                      <a:lnTo>
                        <a:pt x="254" y="1749"/>
                      </a:lnTo>
                      <a:lnTo>
                        <a:pt x="252" y="1761"/>
                      </a:lnTo>
                      <a:lnTo>
                        <a:pt x="254" y="1771"/>
                      </a:lnTo>
                      <a:lnTo>
                        <a:pt x="255" y="1782"/>
                      </a:lnTo>
                      <a:lnTo>
                        <a:pt x="262" y="1794"/>
                      </a:lnTo>
                      <a:lnTo>
                        <a:pt x="272" y="1809"/>
                      </a:lnTo>
                      <a:lnTo>
                        <a:pt x="306" y="1731"/>
                      </a:lnTo>
                      <a:lnTo>
                        <a:pt x="343" y="1655"/>
                      </a:lnTo>
                      <a:lnTo>
                        <a:pt x="326" y="1657"/>
                      </a:lnTo>
                      <a:lnTo>
                        <a:pt x="313" y="1660"/>
                      </a:lnTo>
                      <a:lnTo>
                        <a:pt x="301" y="1665"/>
                      </a:lnTo>
                      <a:lnTo>
                        <a:pt x="293" y="1672"/>
                      </a:lnTo>
                      <a:lnTo>
                        <a:pt x="287" y="1680"/>
                      </a:lnTo>
                      <a:lnTo>
                        <a:pt x="282" y="1688"/>
                      </a:lnTo>
                      <a:lnTo>
                        <a:pt x="270" y="1715"/>
                      </a:lnTo>
                      <a:close/>
                      <a:moveTo>
                        <a:pt x="529" y="1263"/>
                      </a:moveTo>
                      <a:lnTo>
                        <a:pt x="529" y="1263"/>
                      </a:lnTo>
                      <a:lnTo>
                        <a:pt x="514" y="1286"/>
                      </a:lnTo>
                      <a:lnTo>
                        <a:pt x="509" y="1296"/>
                      </a:lnTo>
                      <a:lnTo>
                        <a:pt x="504" y="1306"/>
                      </a:lnTo>
                      <a:lnTo>
                        <a:pt x="504" y="1316"/>
                      </a:lnTo>
                      <a:lnTo>
                        <a:pt x="504" y="1327"/>
                      </a:lnTo>
                      <a:lnTo>
                        <a:pt x="507" y="1340"/>
                      </a:lnTo>
                      <a:lnTo>
                        <a:pt x="514" y="1355"/>
                      </a:lnTo>
                      <a:lnTo>
                        <a:pt x="562" y="1286"/>
                      </a:lnTo>
                      <a:lnTo>
                        <a:pt x="611" y="1218"/>
                      </a:lnTo>
                      <a:lnTo>
                        <a:pt x="595" y="1217"/>
                      </a:lnTo>
                      <a:lnTo>
                        <a:pt x="582" y="1218"/>
                      </a:lnTo>
                      <a:lnTo>
                        <a:pt x="570" y="1222"/>
                      </a:lnTo>
                      <a:lnTo>
                        <a:pt x="560" y="1225"/>
                      </a:lnTo>
                      <a:lnTo>
                        <a:pt x="554" y="1233"/>
                      </a:lnTo>
                      <a:lnTo>
                        <a:pt x="545" y="1242"/>
                      </a:lnTo>
                      <a:lnTo>
                        <a:pt x="529" y="1263"/>
                      </a:lnTo>
                      <a:close/>
                      <a:moveTo>
                        <a:pt x="864" y="866"/>
                      </a:moveTo>
                      <a:lnTo>
                        <a:pt x="864" y="866"/>
                      </a:lnTo>
                      <a:lnTo>
                        <a:pt x="844" y="885"/>
                      </a:lnTo>
                      <a:lnTo>
                        <a:pt x="837" y="894"/>
                      </a:lnTo>
                      <a:lnTo>
                        <a:pt x="832" y="902"/>
                      </a:lnTo>
                      <a:lnTo>
                        <a:pt x="829" y="912"/>
                      </a:lnTo>
                      <a:lnTo>
                        <a:pt x="829" y="923"/>
                      </a:lnTo>
                      <a:lnTo>
                        <a:pt x="829" y="938"/>
                      </a:lnTo>
                      <a:lnTo>
                        <a:pt x="834" y="955"/>
                      </a:lnTo>
                      <a:lnTo>
                        <a:pt x="893" y="894"/>
                      </a:lnTo>
                      <a:lnTo>
                        <a:pt x="953" y="834"/>
                      </a:lnTo>
                      <a:lnTo>
                        <a:pt x="936" y="831"/>
                      </a:lnTo>
                      <a:lnTo>
                        <a:pt x="923" y="829"/>
                      </a:lnTo>
                      <a:lnTo>
                        <a:pt x="911" y="831"/>
                      </a:lnTo>
                      <a:lnTo>
                        <a:pt x="902" y="833"/>
                      </a:lnTo>
                      <a:lnTo>
                        <a:pt x="893" y="839"/>
                      </a:lnTo>
                      <a:lnTo>
                        <a:pt x="883" y="846"/>
                      </a:lnTo>
                      <a:lnTo>
                        <a:pt x="864" y="866"/>
                      </a:lnTo>
                      <a:close/>
                      <a:moveTo>
                        <a:pt x="1263" y="531"/>
                      </a:moveTo>
                      <a:lnTo>
                        <a:pt x="1263" y="531"/>
                      </a:lnTo>
                      <a:lnTo>
                        <a:pt x="1240" y="547"/>
                      </a:lnTo>
                      <a:lnTo>
                        <a:pt x="1231" y="554"/>
                      </a:lnTo>
                      <a:lnTo>
                        <a:pt x="1225" y="562"/>
                      </a:lnTo>
                      <a:lnTo>
                        <a:pt x="1220" y="572"/>
                      </a:lnTo>
                      <a:lnTo>
                        <a:pt x="1216" y="582"/>
                      </a:lnTo>
                      <a:lnTo>
                        <a:pt x="1216" y="597"/>
                      </a:lnTo>
                      <a:lnTo>
                        <a:pt x="1216" y="613"/>
                      </a:lnTo>
                      <a:lnTo>
                        <a:pt x="1286" y="564"/>
                      </a:lnTo>
                      <a:lnTo>
                        <a:pt x="1357" y="516"/>
                      </a:lnTo>
                      <a:lnTo>
                        <a:pt x="1340" y="509"/>
                      </a:lnTo>
                      <a:lnTo>
                        <a:pt x="1327" y="506"/>
                      </a:lnTo>
                      <a:lnTo>
                        <a:pt x="1315" y="505"/>
                      </a:lnTo>
                      <a:lnTo>
                        <a:pt x="1305" y="506"/>
                      </a:lnTo>
                      <a:lnTo>
                        <a:pt x="1296" y="509"/>
                      </a:lnTo>
                      <a:lnTo>
                        <a:pt x="1286" y="514"/>
                      </a:lnTo>
                      <a:lnTo>
                        <a:pt x="1263" y="531"/>
                      </a:lnTo>
                      <a:close/>
                      <a:moveTo>
                        <a:pt x="5609" y="1655"/>
                      </a:moveTo>
                      <a:lnTo>
                        <a:pt x="5609" y="1655"/>
                      </a:lnTo>
                      <a:lnTo>
                        <a:pt x="5645" y="1730"/>
                      </a:lnTo>
                      <a:lnTo>
                        <a:pt x="5680" y="1805"/>
                      </a:lnTo>
                      <a:lnTo>
                        <a:pt x="5688" y="1792"/>
                      </a:lnTo>
                      <a:lnTo>
                        <a:pt x="5693" y="1781"/>
                      </a:lnTo>
                      <a:lnTo>
                        <a:pt x="5696" y="1769"/>
                      </a:lnTo>
                      <a:lnTo>
                        <a:pt x="5696" y="1759"/>
                      </a:lnTo>
                      <a:lnTo>
                        <a:pt x="5694" y="1749"/>
                      </a:lnTo>
                      <a:lnTo>
                        <a:pt x="5691" y="1739"/>
                      </a:lnTo>
                      <a:lnTo>
                        <a:pt x="5680" y="1715"/>
                      </a:lnTo>
                      <a:lnTo>
                        <a:pt x="5668" y="1690"/>
                      </a:lnTo>
                      <a:lnTo>
                        <a:pt x="5661" y="1680"/>
                      </a:lnTo>
                      <a:lnTo>
                        <a:pt x="5655" y="1672"/>
                      </a:lnTo>
                      <a:lnTo>
                        <a:pt x="5648" y="1665"/>
                      </a:lnTo>
                      <a:lnTo>
                        <a:pt x="5638" y="1660"/>
                      </a:lnTo>
                      <a:lnTo>
                        <a:pt x="5625" y="1657"/>
                      </a:lnTo>
                      <a:lnTo>
                        <a:pt x="5609" y="1655"/>
                      </a:lnTo>
                      <a:close/>
                      <a:moveTo>
                        <a:pt x="3747" y="5858"/>
                      </a:moveTo>
                      <a:lnTo>
                        <a:pt x="3747" y="5858"/>
                      </a:lnTo>
                      <a:lnTo>
                        <a:pt x="3772" y="5851"/>
                      </a:lnTo>
                      <a:lnTo>
                        <a:pt x="3784" y="5848"/>
                      </a:lnTo>
                      <a:lnTo>
                        <a:pt x="3792" y="5843"/>
                      </a:lnTo>
                      <a:lnTo>
                        <a:pt x="3800" y="5837"/>
                      </a:lnTo>
                      <a:lnTo>
                        <a:pt x="3807" y="5828"/>
                      </a:lnTo>
                      <a:lnTo>
                        <a:pt x="3812" y="5817"/>
                      </a:lnTo>
                      <a:lnTo>
                        <a:pt x="3817" y="5804"/>
                      </a:lnTo>
                      <a:lnTo>
                        <a:pt x="3737" y="5825"/>
                      </a:lnTo>
                      <a:lnTo>
                        <a:pt x="3660" y="5845"/>
                      </a:lnTo>
                      <a:lnTo>
                        <a:pt x="3671" y="5855"/>
                      </a:lnTo>
                      <a:lnTo>
                        <a:pt x="3681" y="5861"/>
                      </a:lnTo>
                      <a:lnTo>
                        <a:pt x="3691" y="5866"/>
                      </a:lnTo>
                      <a:lnTo>
                        <a:pt x="3701" y="5868"/>
                      </a:lnTo>
                      <a:lnTo>
                        <a:pt x="3711" y="5868"/>
                      </a:lnTo>
                      <a:lnTo>
                        <a:pt x="3721" y="5865"/>
                      </a:lnTo>
                      <a:lnTo>
                        <a:pt x="3747" y="5858"/>
                      </a:lnTo>
                      <a:close/>
                      <a:moveTo>
                        <a:pt x="5858" y="3748"/>
                      </a:moveTo>
                      <a:lnTo>
                        <a:pt x="5858" y="3748"/>
                      </a:lnTo>
                      <a:lnTo>
                        <a:pt x="5864" y="3721"/>
                      </a:lnTo>
                      <a:lnTo>
                        <a:pt x="5866" y="3711"/>
                      </a:lnTo>
                      <a:lnTo>
                        <a:pt x="5866" y="3701"/>
                      </a:lnTo>
                      <a:lnTo>
                        <a:pt x="5864" y="3692"/>
                      </a:lnTo>
                      <a:lnTo>
                        <a:pt x="5861" y="3682"/>
                      </a:lnTo>
                      <a:lnTo>
                        <a:pt x="5853" y="3670"/>
                      </a:lnTo>
                      <a:lnTo>
                        <a:pt x="5843" y="3659"/>
                      </a:lnTo>
                      <a:lnTo>
                        <a:pt x="5823" y="3741"/>
                      </a:lnTo>
                      <a:lnTo>
                        <a:pt x="5800" y="3817"/>
                      </a:lnTo>
                      <a:lnTo>
                        <a:pt x="5815" y="3814"/>
                      </a:lnTo>
                      <a:lnTo>
                        <a:pt x="5826" y="3807"/>
                      </a:lnTo>
                      <a:lnTo>
                        <a:pt x="5835" y="3800"/>
                      </a:lnTo>
                      <a:lnTo>
                        <a:pt x="5841" y="3794"/>
                      </a:lnTo>
                      <a:lnTo>
                        <a:pt x="5846" y="3784"/>
                      </a:lnTo>
                      <a:lnTo>
                        <a:pt x="5851" y="3774"/>
                      </a:lnTo>
                      <a:lnTo>
                        <a:pt x="5858" y="3748"/>
                      </a:lnTo>
                      <a:close/>
                      <a:moveTo>
                        <a:pt x="3747" y="92"/>
                      </a:moveTo>
                      <a:lnTo>
                        <a:pt x="3747" y="92"/>
                      </a:lnTo>
                      <a:lnTo>
                        <a:pt x="3721" y="86"/>
                      </a:lnTo>
                      <a:lnTo>
                        <a:pt x="3709" y="84"/>
                      </a:lnTo>
                      <a:lnTo>
                        <a:pt x="3698" y="84"/>
                      </a:lnTo>
                      <a:lnTo>
                        <a:pt x="3688" y="86"/>
                      </a:lnTo>
                      <a:lnTo>
                        <a:pt x="3678" y="91"/>
                      </a:lnTo>
                      <a:lnTo>
                        <a:pt x="3666" y="99"/>
                      </a:lnTo>
                      <a:lnTo>
                        <a:pt x="3655" y="110"/>
                      </a:lnTo>
                      <a:lnTo>
                        <a:pt x="3739" y="132"/>
                      </a:lnTo>
                      <a:lnTo>
                        <a:pt x="3818" y="153"/>
                      </a:lnTo>
                      <a:lnTo>
                        <a:pt x="3813" y="138"/>
                      </a:lnTo>
                      <a:lnTo>
                        <a:pt x="3807" y="125"/>
                      </a:lnTo>
                      <a:lnTo>
                        <a:pt x="3802" y="115"/>
                      </a:lnTo>
                      <a:lnTo>
                        <a:pt x="3793" y="109"/>
                      </a:lnTo>
                      <a:lnTo>
                        <a:pt x="3784" y="104"/>
                      </a:lnTo>
                      <a:lnTo>
                        <a:pt x="3774" y="101"/>
                      </a:lnTo>
                      <a:lnTo>
                        <a:pt x="3747" y="92"/>
                      </a:lnTo>
                      <a:close/>
                      <a:moveTo>
                        <a:pt x="2133" y="5802"/>
                      </a:moveTo>
                      <a:lnTo>
                        <a:pt x="2133" y="5802"/>
                      </a:lnTo>
                      <a:lnTo>
                        <a:pt x="2136" y="5817"/>
                      </a:lnTo>
                      <a:lnTo>
                        <a:pt x="2143" y="5828"/>
                      </a:lnTo>
                      <a:lnTo>
                        <a:pt x="2150" y="5837"/>
                      </a:lnTo>
                      <a:lnTo>
                        <a:pt x="2156" y="5843"/>
                      </a:lnTo>
                      <a:lnTo>
                        <a:pt x="2166" y="5848"/>
                      </a:lnTo>
                      <a:lnTo>
                        <a:pt x="2176" y="5851"/>
                      </a:lnTo>
                      <a:lnTo>
                        <a:pt x="2202" y="5858"/>
                      </a:lnTo>
                      <a:lnTo>
                        <a:pt x="2229" y="5865"/>
                      </a:lnTo>
                      <a:lnTo>
                        <a:pt x="2239" y="5868"/>
                      </a:lnTo>
                      <a:lnTo>
                        <a:pt x="2249" y="5868"/>
                      </a:lnTo>
                      <a:lnTo>
                        <a:pt x="2258" y="5866"/>
                      </a:lnTo>
                      <a:lnTo>
                        <a:pt x="2268" y="5861"/>
                      </a:lnTo>
                      <a:lnTo>
                        <a:pt x="2280" y="5855"/>
                      </a:lnTo>
                      <a:lnTo>
                        <a:pt x="2291" y="5845"/>
                      </a:lnTo>
                      <a:lnTo>
                        <a:pt x="2214" y="5825"/>
                      </a:lnTo>
                      <a:lnTo>
                        <a:pt x="2133" y="5802"/>
                      </a:lnTo>
                      <a:close/>
                      <a:moveTo>
                        <a:pt x="130" y="2216"/>
                      </a:moveTo>
                      <a:lnTo>
                        <a:pt x="130" y="2216"/>
                      </a:lnTo>
                      <a:lnTo>
                        <a:pt x="153" y="2132"/>
                      </a:lnTo>
                      <a:lnTo>
                        <a:pt x="136" y="2137"/>
                      </a:lnTo>
                      <a:lnTo>
                        <a:pt x="125" y="2143"/>
                      </a:lnTo>
                      <a:lnTo>
                        <a:pt x="115" y="2148"/>
                      </a:lnTo>
                      <a:lnTo>
                        <a:pt x="108" y="2157"/>
                      </a:lnTo>
                      <a:lnTo>
                        <a:pt x="104" y="2166"/>
                      </a:lnTo>
                      <a:lnTo>
                        <a:pt x="99" y="2176"/>
                      </a:lnTo>
                      <a:lnTo>
                        <a:pt x="92" y="2203"/>
                      </a:lnTo>
                      <a:lnTo>
                        <a:pt x="84" y="2229"/>
                      </a:lnTo>
                      <a:lnTo>
                        <a:pt x="82" y="2241"/>
                      </a:lnTo>
                      <a:lnTo>
                        <a:pt x="82" y="2252"/>
                      </a:lnTo>
                      <a:lnTo>
                        <a:pt x="85" y="2262"/>
                      </a:lnTo>
                      <a:lnTo>
                        <a:pt x="90" y="2272"/>
                      </a:lnTo>
                      <a:lnTo>
                        <a:pt x="99" y="2284"/>
                      </a:lnTo>
                      <a:lnTo>
                        <a:pt x="110" y="2295"/>
                      </a:lnTo>
                      <a:lnTo>
                        <a:pt x="130" y="2216"/>
                      </a:lnTo>
                      <a:close/>
                      <a:moveTo>
                        <a:pt x="4600" y="5438"/>
                      </a:moveTo>
                      <a:lnTo>
                        <a:pt x="4600" y="5438"/>
                      </a:lnTo>
                      <a:lnTo>
                        <a:pt x="4613" y="5443"/>
                      </a:lnTo>
                      <a:lnTo>
                        <a:pt x="4624" y="5446"/>
                      </a:lnTo>
                      <a:lnTo>
                        <a:pt x="4636" y="5446"/>
                      </a:lnTo>
                      <a:lnTo>
                        <a:pt x="4646" y="5444"/>
                      </a:lnTo>
                      <a:lnTo>
                        <a:pt x="4656" y="5441"/>
                      </a:lnTo>
                      <a:lnTo>
                        <a:pt x="4664" y="5436"/>
                      </a:lnTo>
                      <a:lnTo>
                        <a:pt x="4687" y="5421"/>
                      </a:lnTo>
                      <a:lnTo>
                        <a:pt x="4708" y="5405"/>
                      </a:lnTo>
                      <a:lnTo>
                        <a:pt x="4717" y="5398"/>
                      </a:lnTo>
                      <a:lnTo>
                        <a:pt x="4723" y="5390"/>
                      </a:lnTo>
                      <a:lnTo>
                        <a:pt x="4728" y="5382"/>
                      </a:lnTo>
                      <a:lnTo>
                        <a:pt x="4732" y="5372"/>
                      </a:lnTo>
                      <a:lnTo>
                        <a:pt x="4733" y="5358"/>
                      </a:lnTo>
                      <a:lnTo>
                        <a:pt x="4733" y="5344"/>
                      </a:lnTo>
                      <a:lnTo>
                        <a:pt x="4666" y="5391"/>
                      </a:lnTo>
                      <a:lnTo>
                        <a:pt x="4600" y="5438"/>
                      </a:lnTo>
                      <a:close/>
                      <a:moveTo>
                        <a:pt x="270" y="4237"/>
                      </a:moveTo>
                      <a:lnTo>
                        <a:pt x="270" y="4237"/>
                      </a:lnTo>
                      <a:lnTo>
                        <a:pt x="282" y="4262"/>
                      </a:lnTo>
                      <a:lnTo>
                        <a:pt x="287" y="4272"/>
                      </a:lnTo>
                      <a:lnTo>
                        <a:pt x="293" y="4279"/>
                      </a:lnTo>
                      <a:lnTo>
                        <a:pt x="301" y="4285"/>
                      </a:lnTo>
                      <a:lnTo>
                        <a:pt x="311" y="4290"/>
                      </a:lnTo>
                      <a:lnTo>
                        <a:pt x="324" y="4293"/>
                      </a:lnTo>
                      <a:lnTo>
                        <a:pt x="341" y="4295"/>
                      </a:lnTo>
                      <a:lnTo>
                        <a:pt x="305" y="4221"/>
                      </a:lnTo>
                      <a:lnTo>
                        <a:pt x="270" y="4145"/>
                      </a:lnTo>
                      <a:lnTo>
                        <a:pt x="262" y="4158"/>
                      </a:lnTo>
                      <a:lnTo>
                        <a:pt x="255" y="4170"/>
                      </a:lnTo>
                      <a:lnTo>
                        <a:pt x="254" y="4181"/>
                      </a:lnTo>
                      <a:lnTo>
                        <a:pt x="252" y="4191"/>
                      </a:lnTo>
                      <a:lnTo>
                        <a:pt x="254" y="4201"/>
                      </a:lnTo>
                      <a:lnTo>
                        <a:pt x="259" y="4213"/>
                      </a:lnTo>
                      <a:lnTo>
                        <a:pt x="270" y="4237"/>
                      </a:lnTo>
                      <a:close/>
                      <a:moveTo>
                        <a:pt x="92" y="3748"/>
                      </a:moveTo>
                      <a:lnTo>
                        <a:pt x="92" y="3748"/>
                      </a:lnTo>
                      <a:lnTo>
                        <a:pt x="99" y="3774"/>
                      </a:lnTo>
                      <a:lnTo>
                        <a:pt x="104" y="3786"/>
                      </a:lnTo>
                      <a:lnTo>
                        <a:pt x="108" y="3794"/>
                      </a:lnTo>
                      <a:lnTo>
                        <a:pt x="115" y="3802"/>
                      </a:lnTo>
                      <a:lnTo>
                        <a:pt x="123" y="3809"/>
                      </a:lnTo>
                      <a:lnTo>
                        <a:pt x="135" y="3814"/>
                      </a:lnTo>
                      <a:lnTo>
                        <a:pt x="151" y="3819"/>
                      </a:lnTo>
                      <a:lnTo>
                        <a:pt x="128" y="3738"/>
                      </a:lnTo>
                      <a:lnTo>
                        <a:pt x="108" y="3657"/>
                      </a:lnTo>
                      <a:lnTo>
                        <a:pt x="97" y="3670"/>
                      </a:lnTo>
                      <a:lnTo>
                        <a:pt x="89" y="3680"/>
                      </a:lnTo>
                      <a:lnTo>
                        <a:pt x="85" y="3690"/>
                      </a:lnTo>
                      <a:lnTo>
                        <a:pt x="82" y="3700"/>
                      </a:lnTo>
                      <a:lnTo>
                        <a:pt x="82" y="3710"/>
                      </a:lnTo>
                      <a:lnTo>
                        <a:pt x="84" y="3721"/>
                      </a:lnTo>
                      <a:lnTo>
                        <a:pt x="92" y="3748"/>
                      </a:lnTo>
                      <a:close/>
                      <a:moveTo>
                        <a:pt x="864" y="5086"/>
                      </a:moveTo>
                      <a:lnTo>
                        <a:pt x="864" y="5086"/>
                      </a:lnTo>
                      <a:lnTo>
                        <a:pt x="883" y="5105"/>
                      </a:lnTo>
                      <a:lnTo>
                        <a:pt x="892" y="5113"/>
                      </a:lnTo>
                      <a:lnTo>
                        <a:pt x="900" y="5118"/>
                      </a:lnTo>
                      <a:lnTo>
                        <a:pt x="910" y="5121"/>
                      </a:lnTo>
                      <a:lnTo>
                        <a:pt x="921" y="5121"/>
                      </a:lnTo>
                      <a:lnTo>
                        <a:pt x="933" y="5121"/>
                      </a:lnTo>
                      <a:lnTo>
                        <a:pt x="949" y="5118"/>
                      </a:lnTo>
                      <a:lnTo>
                        <a:pt x="890" y="5060"/>
                      </a:lnTo>
                      <a:lnTo>
                        <a:pt x="832" y="5001"/>
                      </a:lnTo>
                      <a:lnTo>
                        <a:pt x="829" y="5016"/>
                      </a:lnTo>
                      <a:lnTo>
                        <a:pt x="829" y="5029"/>
                      </a:lnTo>
                      <a:lnTo>
                        <a:pt x="829" y="5040"/>
                      </a:lnTo>
                      <a:lnTo>
                        <a:pt x="832" y="5050"/>
                      </a:lnTo>
                      <a:lnTo>
                        <a:pt x="837" y="5058"/>
                      </a:lnTo>
                      <a:lnTo>
                        <a:pt x="845" y="5067"/>
                      </a:lnTo>
                      <a:lnTo>
                        <a:pt x="864" y="5086"/>
                      </a:lnTo>
                      <a:close/>
                      <a:moveTo>
                        <a:pt x="1263" y="5421"/>
                      </a:moveTo>
                      <a:lnTo>
                        <a:pt x="1263" y="5421"/>
                      </a:lnTo>
                      <a:lnTo>
                        <a:pt x="1284" y="5436"/>
                      </a:lnTo>
                      <a:lnTo>
                        <a:pt x="1294" y="5441"/>
                      </a:lnTo>
                      <a:lnTo>
                        <a:pt x="1304" y="5444"/>
                      </a:lnTo>
                      <a:lnTo>
                        <a:pt x="1314" y="5446"/>
                      </a:lnTo>
                      <a:lnTo>
                        <a:pt x="1324" y="5446"/>
                      </a:lnTo>
                      <a:lnTo>
                        <a:pt x="1337" y="5443"/>
                      </a:lnTo>
                      <a:lnTo>
                        <a:pt x="1352" y="5438"/>
                      </a:lnTo>
                      <a:lnTo>
                        <a:pt x="1282" y="5391"/>
                      </a:lnTo>
                      <a:lnTo>
                        <a:pt x="1216" y="5344"/>
                      </a:lnTo>
                      <a:lnTo>
                        <a:pt x="1216" y="5358"/>
                      </a:lnTo>
                      <a:lnTo>
                        <a:pt x="1218" y="5372"/>
                      </a:lnTo>
                      <a:lnTo>
                        <a:pt x="1221" y="5382"/>
                      </a:lnTo>
                      <a:lnTo>
                        <a:pt x="1226" y="5390"/>
                      </a:lnTo>
                      <a:lnTo>
                        <a:pt x="1233" y="5398"/>
                      </a:lnTo>
                      <a:lnTo>
                        <a:pt x="1241" y="5405"/>
                      </a:lnTo>
                      <a:lnTo>
                        <a:pt x="1263" y="5421"/>
                      </a:lnTo>
                      <a:close/>
                      <a:moveTo>
                        <a:pt x="1713" y="5680"/>
                      </a:moveTo>
                      <a:lnTo>
                        <a:pt x="1713" y="5680"/>
                      </a:lnTo>
                      <a:lnTo>
                        <a:pt x="1737" y="5691"/>
                      </a:lnTo>
                      <a:lnTo>
                        <a:pt x="1747" y="5695"/>
                      </a:lnTo>
                      <a:lnTo>
                        <a:pt x="1757" y="5698"/>
                      </a:lnTo>
                      <a:lnTo>
                        <a:pt x="1767" y="5698"/>
                      </a:lnTo>
                      <a:lnTo>
                        <a:pt x="1779" y="5695"/>
                      </a:lnTo>
                      <a:lnTo>
                        <a:pt x="1790" y="5690"/>
                      </a:lnTo>
                      <a:lnTo>
                        <a:pt x="1803" y="5682"/>
                      </a:lnTo>
                      <a:lnTo>
                        <a:pt x="1728" y="5649"/>
                      </a:lnTo>
                      <a:lnTo>
                        <a:pt x="1655" y="5612"/>
                      </a:lnTo>
                      <a:lnTo>
                        <a:pt x="1657" y="5627"/>
                      </a:lnTo>
                      <a:lnTo>
                        <a:pt x="1660" y="5640"/>
                      </a:lnTo>
                      <a:lnTo>
                        <a:pt x="1665" y="5650"/>
                      </a:lnTo>
                      <a:lnTo>
                        <a:pt x="1671" y="5657"/>
                      </a:lnTo>
                      <a:lnTo>
                        <a:pt x="1680" y="5663"/>
                      </a:lnTo>
                      <a:lnTo>
                        <a:pt x="1688" y="5668"/>
                      </a:lnTo>
                      <a:lnTo>
                        <a:pt x="1713" y="5680"/>
                      </a:lnTo>
                      <a:close/>
                      <a:moveTo>
                        <a:pt x="529" y="4687"/>
                      </a:moveTo>
                      <a:lnTo>
                        <a:pt x="529" y="4687"/>
                      </a:lnTo>
                      <a:lnTo>
                        <a:pt x="545" y="4710"/>
                      </a:lnTo>
                      <a:lnTo>
                        <a:pt x="552" y="4719"/>
                      </a:lnTo>
                      <a:lnTo>
                        <a:pt x="560" y="4725"/>
                      </a:lnTo>
                      <a:lnTo>
                        <a:pt x="568" y="4730"/>
                      </a:lnTo>
                      <a:lnTo>
                        <a:pt x="580" y="4732"/>
                      </a:lnTo>
                      <a:lnTo>
                        <a:pt x="593" y="4734"/>
                      </a:lnTo>
                      <a:lnTo>
                        <a:pt x="608" y="4734"/>
                      </a:lnTo>
                      <a:lnTo>
                        <a:pt x="560" y="4666"/>
                      </a:lnTo>
                      <a:lnTo>
                        <a:pt x="514" y="4597"/>
                      </a:lnTo>
                      <a:lnTo>
                        <a:pt x="507" y="4612"/>
                      </a:lnTo>
                      <a:lnTo>
                        <a:pt x="504" y="4625"/>
                      </a:lnTo>
                      <a:lnTo>
                        <a:pt x="504" y="4636"/>
                      </a:lnTo>
                      <a:lnTo>
                        <a:pt x="506" y="4646"/>
                      </a:lnTo>
                      <a:lnTo>
                        <a:pt x="509" y="4656"/>
                      </a:lnTo>
                      <a:lnTo>
                        <a:pt x="514" y="4664"/>
                      </a:lnTo>
                      <a:lnTo>
                        <a:pt x="529" y="4687"/>
                      </a:lnTo>
                      <a:close/>
                      <a:moveTo>
                        <a:pt x="3235" y="5949"/>
                      </a:moveTo>
                      <a:lnTo>
                        <a:pt x="3235" y="5949"/>
                      </a:lnTo>
                      <a:lnTo>
                        <a:pt x="3261" y="5947"/>
                      </a:lnTo>
                      <a:lnTo>
                        <a:pt x="3272" y="5944"/>
                      </a:lnTo>
                      <a:lnTo>
                        <a:pt x="3281" y="5940"/>
                      </a:lnTo>
                      <a:lnTo>
                        <a:pt x="3291" y="5937"/>
                      </a:lnTo>
                      <a:lnTo>
                        <a:pt x="3297" y="5929"/>
                      </a:lnTo>
                      <a:lnTo>
                        <a:pt x="3305" y="5919"/>
                      </a:lnTo>
                      <a:lnTo>
                        <a:pt x="3312" y="5906"/>
                      </a:lnTo>
                      <a:lnTo>
                        <a:pt x="3231" y="5914"/>
                      </a:lnTo>
                      <a:lnTo>
                        <a:pt x="3150" y="5921"/>
                      </a:lnTo>
                      <a:lnTo>
                        <a:pt x="3160" y="5932"/>
                      </a:lnTo>
                      <a:lnTo>
                        <a:pt x="3169" y="5940"/>
                      </a:lnTo>
                      <a:lnTo>
                        <a:pt x="3178" y="5945"/>
                      </a:lnTo>
                      <a:lnTo>
                        <a:pt x="3187" y="5949"/>
                      </a:lnTo>
                      <a:lnTo>
                        <a:pt x="3197" y="5950"/>
                      </a:lnTo>
                      <a:lnTo>
                        <a:pt x="3208" y="5950"/>
                      </a:lnTo>
                      <a:lnTo>
                        <a:pt x="3235" y="5949"/>
                      </a:lnTo>
                      <a:close/>
                      <a:moveTo>
                        <a:pt x="3235" y="2"/>
                      </a:moveTo>
                      <a:lnTo>
                        <a:pt x="3235" y="2"/>
                      </a:lnTo>
                      <a:lnTo>
                        <a:pt x="3206" y="0"/>
                      </a:lnTo>
                      <a:lnTo>
                        <a:pt x="3197" y="0"/>
                      </a:lnTo>
                      <a:lnTo>
                        <a:pt x="3185" y="2"/>
                      </a:lnTo>
                      <a:lnTo>
                        <a:pt x="3177" y="7"/>
                      </a:lnTo>
                      <a:lnTo>
                        <a:pt x="3167" y="13"/>
                      </a:lnTo>
                      <a:lnTo>
                        <a:pt x="3157" y="21"/>
                      </a:lnTo>
                      <a:lnTo>
                        <a:pt x="3147" y="36"/>
                      </a:lnTo>
                      <a:lnTo>
                        <a:pt x="3231" y="41"/>
                      </a:lnTo>
                      <a:lnTo>
                        <a:pt x="3315" y="51"/>
                      </a:lnTo>
                      <a:lnTo>
                        <a:pt x="3307" y="36"/>
                      </a:lnTo>
                      <a:lnTo>
                        <a:pt x="3300" y="25"/>
                      </a:lnTo>
                      <a:lnTo>
                        <a:pt x="3292" y="16"/>
                      </a:lnTo>
                      <a:lnTo>
                        <a:pt x="3282" y="10"/>
                      </a:lnTo>
                      <a:lnTo>
                        <a:pt x="3274" y="7"/>
                      </a:lnTo>
                      <a:lnTo>
                        <a:pt x="3263" y="5"/>
                      </a:lnTo>
                      <a:lnTo>
                        <a:pt x="3235" y="2"/>
                      </a:lnTo>
                      <a:close/>
                      <a:moveTo>
                        <a:pt x="4235" y="270"/>
                      </a:moveTo>
                      <a:lnTo>
                        <a:pt x="4235" y="270"/>
                      </a:lnTo>
                      <a:lnTo>
                        <a:pt x="4211" y="259"/>
                      </a:lnTo>
                      <a:lnTo>
                        <a:pt x="4201" y="256"/>
                      </a:lnTo>
                      <a:lnTo>
                        <a:pt x="4191" y="254"/>
                      </a:lnTo>
                      <a:lnTo>
                        <a:pt x="4179" y="254"/>
                      </a:lnTo>
                      <a:lnTo>
                        <a:pt x="4169" y="257"/>
                      </a:lnTo>
                      <a:lnTo>
                        <a:pt x="4156" y="262"/>
                      </a:lnTo>
                      <a:lnTo>
                        <a:pt x="4143" y="272"/>
                      </a:lnTo>
                      <a:lnTo>
                        <a:pt x="4219" y="307"/>
                      </a:lnTo>
                      <a:lnTo>
                        <a:pt x="4295" y="343"/>
                      </a:lnTo>
                      <a:lnTo>
                        <a:pt x="4293" y="326"/>
                      </a:lnTo>
                      <a:lnTo>
                        <a:pt x="4290" y="313"/>
                      </a:lnTo>
                      <a:lnTo>
                        <a:pt x="4285" y="303"/>
                      </a:lnTo>
                      <a:lnTo>
                        <a:pt x="4278" y="295"/>
                      </a:lnTo>
                      <a:lnTo>
                        <a:pt x="4270" y="289"/>
                      </a:lnTo>
                      <a:lnTo>
                        <a:pt x="4260" y="282"/>
                      </a:lnTo>
                      <a:lnTo>
                        <a:pt x="4235" y="270"/>
                      </a:lnTo>
                      <a:close/>
                      <a:moveTo>
                        <a:pt x="2715" y="5949"/>
                      </a:moveTo>
                      <a:lnTo>
                        <a:pt x="2715" y="5949"/>
                      </a:lnTo>
                      <a:lnTo>
                        <a:pt x="2742" y="5950"/>
                      </a:lnTo>
                      <a:lnTo>
                        <a:pt x="2751" y="5950"/>
                      </a:lnTo>
                      <a:lnTo>
                        <a:pt x="2761" y="5949"/>
                      </a:lnTo>
                      <a:lnTo>
                        <a:pt x="2771" y="5945"/>
                      </a:lnTo>
                      <a:lnTo>
                        <a:pt x="2779" y="5940"/>
                      </a:lnTo>
                      <a:lnTo>
                        <a:pt x="2789" y="5932"/>
                      </a:lnTo>
                      <a:lnTo>
                        <a:pt x="2799" y="5921"/>
                      </a:lnTo>
                      <a:lnTo>
                        <a:pt x="2717" y="5914"/>
                      </a:lnTo>
                      <a:lnTo>
                        <a:pt x="2636" y="5906"/>
                      </a:lnTo>
                      <a:lnTo>
                        <a:pt x="2644" y="5919"/>
                      </a:lnTo>
                      <a:lnTo>
                        <a:pt x="2651" y="5929"/>
                      </a:lnTo>
                      <a:lnTo>
                        <a:pt x="2659" y="5936"/>
                      </a:lnTo>
                      <a:lnTo>
                        <a:pt x="2667" y="5940"/>
                      </a:lnTo>
                      <a:lnTo>
                        <a:pt x="2677" y="5944"/>
                      </a:lnTo>
                      <a:lnTo>
                        <a:pt x="2687" y="5947"/>
                      </a:lnTo>
                      <a:lnTo>
                        <a:pt x="2715" y="5949"/>
                      </a:lnTo>
                      <a:close/>
                    </a:path>
                  </a:pathLst>
                </a:custGeom>
                <a:gradFill>
                  <a:gsLst>
                    <a:gs pos="0">
                      <a:srgbClr val="AFCAFD"/>
                    </a:gs>
                    <a:gs pos="52000">
                      <a:srgbClr val="193360"/>
                    </a:gs>
                    <a:gs pos="100000">
                      <a:srgbClr val="193360"/>
                    </a:gs>
                  </a:gsLst>
                  <a:lin ang="2700000" scaled="0"/>
                </a:gradFill>
                <a:ln>
                  <a:noFill/>
                </a:ln>
              </p:spPr>
              <p:txBody>
                <a:bodyPr spcFirstLastPara="1" wrap="square" lIns="18275" tIns="18275" rIns="18275" bIns="18275" anchor="ctr" anchorCtr="1">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16" name="Google Shape;98;p14">
                  <a:extLst>
                    <a:ext uri="{FF2B5EF4-FFF2-40B4-BE49-F238E27FC236}">
                      <a16:creationId xmlns:a16="http://schemas.microsoft.com/office/drawing/2014/main" id="{05D1256A-9283-79B1-3ACD-D9EBFF73B16E}"/>
                    </a:ext>
                  </a:extLst>
                </p:cNvPr>
                <p:cNvSpPr/>
                <p:nvPr/>
              </p:nvSpPr>
              <p:spPr>
                <a:xfrm>
                  <a:off x="3099454" y="127443"/>
                  <a:ext cx="1294093" cy="1294513"/>
                </a:xfrm>
                <a:custGeom>
                  <a:avLst/>
                  <a:gdLst/>
                  <a:ahLst/>
                  <a:cxnLst/>
                  <a:rect l="l" t="t" r="r" b="b"/>
                  <a:pathLst>
                    <a:path w="6142" h="6144" extrusionOk="0">
                      <a:moveTo>
                        <a:pt x="6038" y="3867"/>
                      </a:moveTo>
                      <a:lnTo>
                        <a:pt x="6038" y="3867"/>
                      </a:lnTo>
                      <a:lnTo>
                        <a:pt x="6017" y="3944"/>
                      </a:lnTo>
                      <a:lnTo>
                        <a:pt x="5993" y="4018"/>
                      </a:lnTo>
                      <a:lnTo>
                        <a:pt x="5968" y="4093"/>
                      </a:lnTo>
                      <a:lnTo>
                        <a:pt x="5942" y="4165"/>
                      </a:lnTo>
                      <a:lnTo>
                        <a:pt x="5913" y="4238"/>
                      </a:lnTo>
                      <a:lnTo>
                        <a:pt x="5883" y="4308"/>
                      </a:lnTo>
                      <a:lnTo>
                        <a:pt x="5850" y="4379"/>
                      </a:lnTo>
                      <a:lnTo>
                        <a:pt x="5817" y="4448"/>
                      </a:lnTo>
                      <a:lnTo>
                        <a:pt x="5781" y="4516"/>
                      </a:lnTo>
                      <a:lnTo>
                        <a:pt x="5746" y="4583"/>
                      </a:lnTo>
                      <a:lnTo>
                        <a:pt x="5707" y="4648"/>
                      </a:lnTo>
                      <a:lnTo>
                        <a:pt x="5668" y="4712"/>
                      </a:lnTo>
                      <a:lnTo>
                        <a:pt x="5626" y="4777"/>
                      </a:lnTo>
                      <a:lnTo>
                        <a:pt x="5585" y="4838"/>
                      </a:lnTo>
                      <a:lnTo>
                        <a:pt x="5540" y="4899"/>
                      </a:lnTo>
                      <a:lnTo>
                        <a:pt x="5495" y="4960"/>
                      </a:lnTo>
                      <a:lnTo>
                        <a:pt x="5448" y="5016"/>
                      </a:lnTo>
                      <a:lnTo>
                        <a:pt x="5401" y="5075"/>
                      </a:lnTo>
                      <a:lnTo>
                        <a:pt x="5352" y="5130"/>
                      </a:lnTo>
                      <a:lnTo>
                        <a:pt x="5301" y="5185"/>
                      </a:lnTo>
                      <a:lnTo>
                        <a:pt x="5250" y="5238"/>
                      </a:lnTo>
                      <a:lnTo>
                        <a:pt x="5197" y="5289"/>
                      </a:lnTo>
                      <a:lnTo>
                        <a:pt x="5142" y="5340"/>
                      </a:lnTo>
                      <a:lnTo>
                        <a:pt x="5087" y="5389"/>
                      </a:lnTo>
                      <a:lnTo>
                        <a:pt x="5030" y="5438"/>
                      </a:lnTo>
                      <a:lnTo>
                        <a:pt x="4974" y="5483"/>
                      </a:lnTo>
                      <a:lnTo>
                        <a:pt x="4915" y="5528"/>
                      </a:lnTo>
                      <a:lnTo>
                        <a:pt x="4854" y="5571"/>
                      </a:lnTo>
                      <a:lnTo>
                        <a:pt x="4795" y="5615"/>
                      </a:lnTo>
                      <a:lnTo>
                        <a:pt x="4732" y="5656"/>
                      </a:lnTo>
                      <a:lnTo>
                        <a:pt x="4670" y="5693"/>
                      </a:lnTo>
                      <a:lnTo>
                        <a:pt x="4607" y="5732"/>
                      </a:lnTo>
                      <a:lnTo>
                        <a:pt x="4542" y="5767"/>
                      </a:lnTo>
                      <a:lnTo>
                        <a:pt x="4478" y="5803"/>
                      </a:lnTo>
                      <a:lnTo>
                        <a:pt x="4411" y="5834"/>
                      </a:lnTo>
                      <a:lnTo>
                        <a:pt x="4344" y="5866"/>
                      </a:lnTo>
                      <a:lnTo>
                        <a:pt x="4278" y="5897"/>
                      </a:lnTo>
                      <a:lnTo>
                        <a:pt x="4209" y="5924"/>
                      </a:lnTo>
                      <a:lnTo>
                        <a:pt x="4140" y="5952"/>
                      </a:lnTo>
                      <a:lnTo>
                        <a:pt x="4072" y="5975"/>
                      </a:lnTo>
                      <a:lnTo>
                        <a:pt x="4001" y="5999"/>
                      </a:lnTo>
                      <a:lnTo>
                        <a:pt x="3931" y="6020"/>
                      </a:lnTo>
                      <a:lnTo>
                        <a:pt x="3858" y="6040"/>
                      </a:lnTo>
                      <a:lnTo>
                        <a:pt x="3788" y="6060"/>
                      </a:lnTo>
                      <a:lnTo>
                        <a:pt x="3715" y="6075"/>
                      </a:lnTo>
                      <a:lnTo>
                        <a:pt x="3641" y="6091"/>
                      </a:lnTo>
                      <a:lnTo>
                        <a:pt x="3568" y="6103"/>
                      </a:lnTo>
                      <a:lnTo>
                        <a:pt x="3493" y="6115"/>
                      </a:lnTo>
                      <a:lnTo>
                        <a:pt x="3419" y="6124"/>
                      </a:lnTo>
                      <a:lnTo>
                        <a:pt x="3345" y="6132"/>
                      </a:lnTo>
                      <a:lnTo>
                        <a:pt x="3270" y="6138"/>
                      </a:lnTo>
                      <a:lnTo>
                        <a:pt x="3196" y="6142"/>
                      </a:lnTo>
                      <a:lnTo>
                        <a:pt x="3119" y="6144"/>
                      </a:lnTo>
                      <a:lnTo>
                        <a:pt x="3043" y="6144"/>
                      </a:lnTo>
                      <a:lnTo>
                        <a:pt x="2968" y="6142"/>
                      </a:lnTo>
                      <a:lnTo>
                        <a:pt x="2892" y="6138"/>
                      </a:lnTo>
                      <a:lnTo>
                        <a:pt x="2815" y="6132"/>
                      </a:lnTo>
                      <a:lnTo>
                        <a:pt x="2739" y="6124"/>
                      </a:lnTo>
                      <a:lnTo>
                        <a:pt x="2662" y="6117"/>
                      </a:lnTo>
                      <a:lnTo>
                        <a:pt x="2584" y="6105"/>
                      </a:lnTo>
                      <a:lnTo>
                        <a:pt x="2507" y="6091"/>
                      </a:lnTo>
                      <a:lnTo>
                        <a:pt x="2431" y="6075"/>
                      </a:lnTo>
                      <a:lnTo>
                        <a:pt x="2354" y="6058"/>
                      </a:lnTo>
                      <a:lnTo>
                        <a:pt x="2278" y="6038"/>
                      </a:lnTo>
                      <a:lnTo>
                        <a:pt x="2202" y="6017"/>
                      </a:lnTo>
                      <a:lnTo>
                        <a:pt x="2125" y="5993"/>
                      </a:lnTo>
                      <a:lnTo>
                        <a:pt x="2051" y="5968"/>
                      </a:lnTo>
                      <a:lnTo>
                        <a:pt x="1978" y="5942"/>
                      </a:lnTo>
                      <a:lnTo>
                        <a:pt x="1906" y="5913"/>
                      </a:lnTo>
                      <a:lnTo>
                        <a:pt x="1835" y="5883"/>
                      </a:lnTo>
                      <a:lnTo>
                        <a:pt x="1764" y="5852"/>
                      </a:lnTo>
                      <a:lnTo>
                        <a:pt x="1696" y="5818"/>
                      </a:lnTo>
                      <a:lnTo>
                        <a:pt x="1627" y="5783"/>
                      </a:lnTo>
                      <a:lnTo>
                        <a:pt x="1561" y="5746"/>
                      </a:lnTo>
                      <a:lnTo>
                        <a:pt x="1496" y="5709"/>
                      </a:lnTo>
                      <a:lnTo>
                        <a:pt x="1431" y="5669"/>
                      </a:lnTo>
                      <a:lnTo>
                        <a:pt x="1368" y="5628"/>
                      </a:lnTo>
                      <a:lnTo>
                        <a:pt x="1306" y="5585"/>
                      </a:lnTo>
                      <a:lnTo>
                        <a:pt x="1245" y="5542"/>
                      </a:lnTo>
                      <a:lnTo>
                        <a:pt x="1186" y="5495"/>
                      </a:lnTo>
                      <a:lnTo>
                        <a:pt x="1127" y="5450"/>
                      </a:lnTo>
                      <a:lnTo>
                        <a:pt x="1070" y="5401"/>
                      </a:lnTo>
                      <a:lnTo>
                        <a:pt x="1014" y="5352"/>
                      </a:lnTo>
                      <a:lnTo>
                        <a:pt x="959" y="5301"/>
                      </a:lnTo>
                      <a:lnTo>
                        <a:pt x="906" y="5250"/>
                      </a:lnTo>
                      <a:lnTo>
                        <a:pt x="855" y="5197"/>
                      </a:lnTo>
                      <a:lnTo>
                        <a:pt x="804" y="5142"/>
                      </a:lnTo>
                      <a:lnTo>
                        <a:pt x="755" y="5087"/>
                      </a:lnTo>
                      <a:lnTo>
                        <a:pt x="708" y="5030"/>
                      </a:lnTo>
                      <a:lnTo>
                        <a:pt x="661" y="4973"/>
                      </a:lnTo>
                      <a:lnTo>
                        <a:pt x="616" y="4914"/>
                      </a:lnTo>
                      <a:lnTo>
                        <a:pt x="572" y="4856"/>
                      </a:lnTo>
                      <a:lnTo>
                        <a:pt x="529" y="4795"/>
                      </a:lnTo>
                      <a:lnTo>
                        <a:pt x="490" y="4734"/>
                      </a:lnTo>
                      <a:lnTo>
                        <a:pt x="451" y="4671"/>
                      </a:lnTo>
                      <a:lnTo>
                        <a:pt x="414" y="4607"/>
                      </a:lnTo>
                      <a:lnTo>
                        <a:pt x="376" y="4544"/>
                      </a:lnTo>
                      <a:lnTo>
                        <a:pt x="343" y="4477"/>
                      </a:lnTo>
                      <a:lnTo>
                        <a:pt x="310" y="4412"/>
                      </a:lnTo>
                      <a:lnTo>
                        <a:pt x="278" y="4346"/>
                      </a:lnTo>
                      <a:lnTo>
                        <a:pt x="249" y="4277"/>
                      </a:lnTo>
                      <a:lnTo>
                        <a:pt x="220" y="4210"/>
                      </a:lnTo>
                      <a:lnTo>
                        <a:pt x="194" y="4140"/>
                      </a:lnTo>
                      <a:lnTo>
                        <a:pt x="169" y="4071"/>
                      </a:lnTo>
                      <a:lnTo>
                        <a:pt x="145" y="4001"/>
                      </a:lnTo>
                      <a:lnTo>
                        <a:pt x="124" y="3930"/>
                      </a:lnTo>
                      <a:lnTo>
                        <a:pt x="104" y="3859"/>
                      </a:lnTo>
                      <a:lnTo>
                        <a:pt x="86" y="3787"/>
                      </a:lnTo>
                      <a:lnTo>
                        <a:pt x="69" y="3714"/>
                      </a:lnTo>
                      <a:lnTo>
                        <a:pt x="55" y="3642"/>
                      </a:lnTo>
                      <a:lnTo>
                        <a:pt x="41" y="3567"/>
                      </a:lnTo>
                      <a:lnTo>
                        <a:pt x="29" y="3495"/>
                      </a:lnTo>
                      <a:lnTo>
                        <a:pt x="20" y="3420"/>
                      </a:lnTo>
                      <a:lnTo>
                        <a:pt x="14" y="3346"/>
                      </a:lnTo>
                      <a:lnTo>
                        <a:pt x="8" y="3269"/>
                      </a:lnTo>
                      <a:lnTo>
                        <a:pt x="4" y="3195"/>
                      </a:lnTo>
                      <a:lnTo>
                        <a:pt x="2" y="3118"/>
                      </a:lnTo>
                      <a:lnTo>
                        <a:pt x="0" y="3044"/>
                      </a:lnTo>
                      <a:lnTo>
                        <a:pt x="2" y="2967"/>
                      </a:lnTo>
                      <a:lnTo>
                        <a:pt x="6" y="2891"/>
                      </a:lnTo>
                      <a:lnTo>
                        <a:pt x="12" y="2814"/>
                      </a:lnTo>
                      <a:lnTo>
                        <a:pt x="20" y="2738"/>
                      </a:lnTo>
                      <a:lnTo>
                        <a:pt x="29" y="2661"/>
                      </a:lnTo>
                      <a:lnTo>
                        <a:pt x="41" y="2585"/>
                      </a:lnTo>
                      <a:lnTo>
                        <a:pt x="53" y="2508"/>
                      </a:lnTo>
                      <a:lnTo>
                        <a:pt x="69" y="2430"/>
                      </a:lnTo>
                      <a:lnTo>
                        <a:pt x="86" y="2353"/>
                      </a:lnTo>
                      <a:lnTo>
                        <a:pt x="106" y="2277"/>
                      </a:lnTo>
                      <a:lnTo>
                        <a:pt x="127" y="2200"/>
                      </a:lnTo>
                      <a:lnTo>
                        <a:pt x="151" y="2126"/>
                      </a:lnTo>
                      <a:lnTo>
                        <a:pt x="176" y="2051"/>
                      </a:lnTo>
                      <a:lnTo>
                        <a:pt x="202" y="1977"/>
                      </a:lnTo>
                      <a:lnTo>
                        <a:pt x="231" y="1906"/>
                      </a:lnTo>
                      <a:lnTo>
                        <a:pt x="261" y="1834"/>
                      </a:lnTo>
                      <a:lnTo>
                        <a:pt x="294" y="1763"/>
                      </a:lnTo>
                      <a:lnTo>
                        <a:pt x="327" y="1694"/>
                      </a:lnTo>
                      <a:lnTo>
                        <a:pt x="361" y="1628"/>
                      </a:lnTo>
                      <a:lnTo>
                        <a:pt x="398" y="1561"/>
                      </a:lnTo>
                      <a:lnTo>
                        <a:pt x="437" y="1494"/>
                      </a:lnTo>
                      <a:lnTo>
                        <a:pt x="476" y="1430"/>
                      </a:lnTo>
                      <a:lnTo>
                        <a:pt x="518" y="1367"/>
                      </a:lnTo>
                      <a:lnTo>
                        <a:pt x="559" y="1304"/>
                      </a:lnTo>
                      <a:lnTo>
                        <a:pt x="604" y="1243"/>
                      </a:lnTo>
                      <a:lnTo>
                        <a:pt x="649" y="1184"/>
                      </a:lnTo>
                      <a:lnTo>
                        <a:pt x="696" y="1126"/>
                      </a:lnTo>
                      <a:lnTo>
                        <a:pt x="743" y="1069"/>
                      </a:lnTo>
                      <a:lnTo>
                        <a:pt x="792" y="1014"/>
                      </a:lnTo>
                      <a:lnTo>
                        <a:pt x="843" y="959"/>
                      </a:lnTo>
                      <a:lnTo>
                        <a:pt x="894" y="906"/>
                      </a:lnTo>
                      <a:lnTo>
                        <a:pt x="947" y="853"/>
                      </a:lnTo>
                      <a:lnTo>
                        <a:pt x="1002" y="802"/>
                      </a:lnTo>
                      <a:lnTo>
                        <a:pt x="1057" y="753"/>
                      </a:lnTo>
                      <a:lnTo>
                        <a:pt x="1114" y="706"/>
                      </a:lnTo>
                      <a:lnTo>
                        <a:pt x="1170" y="659"/>
                      </a:lnTo>
                      <a:lnTo>
                        <a:pt x="1229" y="614"/>
                      </a:lnTo>
                      <a:lnTo>
                        <a:pt x="1288" y="571"/>
                      </a:lnTo>
                      <a:lnTo>
                        <a:pt x="1349" y="529"/>
                      </a:lnTo>
                      <a:lnTo>
                        <a:pt x="1412" y="488"/>
                      </a:lnTo>
                      <a:lnTo>
                        <a:pt x="1474" y="449"/>
                      </a:lnTo>
                      <a:lnTo>
                        <a:pt x="1537" y="412"/>
                      </a:lnTo>
                      <a:lnTo>
                        <a:pt x="1602" y="377"/>
                      </a:lnTo>
                      <a:lnTo>
                        <a:pt x="1666" y="341"/>
                      </a:lnTo>
                      <a:lnTo>
                        <a:pt x="1731" y="308"/>
                      </a:lnTo>
                      <a:lnTo>
                        <a:pt x="1798" y="277"/>
                      </a:lnTo>
                      <a:lnTo>
                        <a:pt x="1866" y="247"/>
                      </a:lnTo>
                      <a:lnTo>
                        <a:pt x="1935" y="220"/>
                      </a:lnTo>
                      <a:lnTo>
                        <a:pt x="2004" y="192"/>
                      </a:lnTo>
                      <a:lnTo>
                        <a:pt x="2072" y="167"/>
                      </a:lnTo>
                      <a:lnTo>
                        <a:pt x="2143" y="143"/>
                      </a:lnTo>
                      <a:lnTo>
                        <a:pt x="2213" y="122"/>
                      </a:lnTo>
                      <a:lnTo>
                        <a:pt x="2286" y="102"/>
                      </a:lnTo>
                      <a:lnTo>
                        <a:pt x="2356" y="84"/>
                      </a:lnTo>
                      <a:lnTo>
                        <a:pt x="2429" y="67"/>
                      </a:lnTo>
                      <a:lnTo>
                        <a:pt x="2503" y="53"/>
                      </a:lnTo>
                      <a:lnTo>
                        <a:pt x="2576" y="39"/>
                      </a:lnTo>
                      <a:lnTo>
                        <a:pt x="2651" y="29"/>
                      </a:lnTo>
                      <a:lnTo>
                        <a:pt x="2725" y="20"/>
                      </a:lnTo>
                      <a:lnTo>
                        <a:pt x="2799" y="12"/>
                      </a:lnTo>
                      <a:lnTo>
                        <a:pt x="2874" y="6"/>
                      </a:lnTo>
                      <a:lnTo>
                        <a:pt x="2948" y="2"/>
                      </a:lnTo>
                      <a:lnTo>
                        <a:pt x="3025" y="0"/>
                      </a:lnTo>
                      <a:lnTo>
                        <a:pt x="3099" y="0"/>
                      </a:lnTo>
                      <a:lnTo>
                        <a:pt x="3176" y="2"/>
                      </a:lnTo>
                      <a:lnTo>
                        <a:pt x="3252" y="6"/>
                      </a:lnTo>
                      <a:lnTo>
                        <a:pt x="3329" y="10"/>
                      </a:lnTo>
                      <a:lnTo>
                        <a:pt x="3405" y="18"/>
                      </a:lnTo>
                      <a:lnTo>
                        <a:pt x="3482" y="27"/>
                      </a:lnTo>
                      <a:lnTo>
                        <a:pt x="3560" y="39"/>
                      </a:lnTo>
                      <a:lnTo>
                        <a:pt x="3637" y="53"/>
                      </a:lnTo>
                      <a:lnTo>
                        <a:pt x="3713" y="69"/>
                      </a:lnTo>
                      <a:lnTo>
                        <a:pt x="3790" y="86"/>
                      </a:lnTo>
                      <a:lnTo>
                        <a:pt x="3866" y="106"/>
                      </a:lnTo>
                      <a:lnTo>
                        <a:pt x="3942" y="126"/>
                      </a:lnTo>
                      <a:lnTo>
                        <a:pt x="4019" y="149"/>
                      </a:lnTo>
                      <a:lnTo>
                        <a:pt x="4093" y="175"/>
                      </a:lnTo>
                      <a:lnTo>
                        <a:pt x="4166" y="202"/>
                      </a:lnTo>
                      <a:lnTo>
                        <a:pt x="4238" y="229"/>
                      </a:lnTo>
                      <a:lnTo>
                        <a:pt x="4309" y="261"/>
                      </a:lnTo>
                      <a:lnTo>
                        <a:pt x="4380" y="292"/>
                      </a:lnTo>
                      <a:lnTo>
                        <a:pt x="4448" y="326"/>
                      </a:lnTo>
                      <a:lnTo>
                        <a:pt x="4517" y="361"/>
                      </a:lnTo>
                      <a:lnTo>
                        <a:pt x="4583" y="396"/>
                      </a:lnTo>
                      <a:lnTo>
                        <a:pt x="4648" y="435"/>
                      </a:lnTo>
                      <a:lnTo>
                        <a:pt x="4713" y="475"/>
                      </a:lnTo>
                      <a:lnTo>
                        <a:pt x="4776" y="516"/>
                      </a:lnTo>
                      <a:lnTo>
                        <a:pt x="4838" y="559"/>
                      </a:lnTo>
                      <a:lnTo>
                        <a:pt x="4899" y="602"/>
                      </a:lnTo>
                      <a:lnTo>
                        <a:pt x="4958" y="647"/>
                      </a:lnTo>
                      <a:lnTo>
                        <a:pt x="5017" y="694"/>
                      </a:lnTo>
                      <a:lnTo>
                        <a:pt x="5074" y="741"/>
                      </a:lnTo>
                      <a:lnTo>
                        <a:pt x="5130" y="792"/>
                      </a:lnTo>
                      <a:lnTo>
                        <a:pt x="5183" y="841"/>
                      </a:lnTo>
                      <a:lnTo>
                        <a:pt x="5238" y="894"/>
                      </a:lnTo>
                      <a:lnTo>
                        <a:pt x="5289" y="947"/>
                      </a:lnTo>
                      <a:lnTo>
                        <a:pt x="5340" y="1000"/>
                      </a:lnTo>
                      <a:lnTo>
                        <a:pt x="5389" y="1055"/>
                      </a:lnTo>
                      <a:lnTo>
                        <a:pt x="5436" y="1112"/>
                      </a:lnTo>
                      <a:lnTo>
                        <a:pt x="5483" y="1171"/>
                      </a:lnTo>
                      <a:lnTo>
                        <a:pt x="5528" y="1228"/>
                      </a:lnTo>
                      <a:lnTo>
                        <a:pt x="5572" y="1288"/>
                      </a:lnTo>
                      <a:lnTo>
                        <a:pt x="5613" y="1349"/>
                      </a:lnTo>
                      <a:lnTo>
                        <a:pt x="5654" y="1410"/>
                      </a:lnTo>
                      <a:lnTo>
                        <a:pt x="5693" y="1473"/>
                      </a:lnTo>
                      <a:lnTo>
                        <a:pt x="5730" y="1536"/>
                      </a:lnTo>
                      <a:lnTo>
                        <a:pt x="5768" y="1600"/>
                      </a:lnTo>
                      <a:lnTo>
                        <a:pt x="5801" y="1665"/>
                      </a:lnTo>
                      <a:lnTo>
                        <a:pt x="5834" y="1732"/>
                      </a:lnTo>
                      <a:lnTo>
                        <a:pt x="5866" y="1798"/>
                      </a:lnTo>
                      <a:lnTo>
                        <a:pt x="5895" y="1865"/>
                      </a:lnTo>
                      <a:lnTo>
                        <a:pt x="5924" y="1934"/>
                      </a:lnTo>
                      <a:lnTo>
                        <a:pt x="5950" y="2002"/>
                      </a:lnTo>
                      <a:lnTo>
                        <a:pt x="5975" y="2073"/>
                      </a:lnTo>
                      <a:lnTo>
                        <a:pt x="5999" y="2141"/>
                      </a:lnTo>
                      <a:lnTo>
                        <a:pt x="6020" y="2214"/>
                      </a:lnTo>
                      <a:lnTo>
                        <a:pt x="6040" y="2285"/>
                      </a:lnTo>
                      <a:lnTo>
                        <a:pt x="6058" y="2357"/>
                      </a:lnTo>
                      <a:lnTo>
                        <a:pt x="6075" y="2430"/>
                      </a:lnTo>
                      <a:lnTo>
                        <a:pt x="6089" y="2502"/>
                      </a:lnTo>
                      <a:lnTo>
                        <a:pt x="6103" y="2575"/>
                      </a:lnTo>
                      <a:lnTo>
                        <a:pt x="6115" y="2649"/>
                      </a:lnTo>
                      <a:lnTo>
                        <a:pt x="6122" y="2724"/>
                      </a:lnTo>
                      <a:lnTo>
                        <a:pt x="6130" y="2798"/>
                      </a:lnTo>
                      <a:lnTo>
                        <a:pt x="6136" y="2873"/>
                      </a:lnTo>
                      <a:lnTo>
                        <a:pt x="6140" y="2949"/>
                      </a:lnTo>
                      <a:lnTo>
                        <a:pt x="6142" y="3024"/>
                      </a:lnTo>
                      <a:lnTo>
                        <a:pt x="6142" y="3100"/>
                      </a:lnTo>
                      <a:lnTo>
                        <a:pt x="6142" y="3177"/>
                      </a:lnTo>
                      <a:lnTo>
                        <a:pt x="6138" y="3253"/>
                      </a:lnTo>
                      <a:lnTo>
                        <a:pt x="6132" y="3330"/>
                      </a:lnTo>
                      <a:lnTo>
                        <a:pt x="6124" y="3406"/>
                      </a:lnTo>
                      <a:lnTo>
                        <a:pt x="6115" y="3483"/>
                      </a:lnTo>
                      <a:lnTo>
                        <a:pt x="6103" y="3559"/>
                      </a:lnTo>
                      <a:lnTo>
                        <a:pt x="6091" y="3636"/>
                      </a:lnTo>
                      <a:lnTo>
                        <a:pt x="6075" y="3712"/>
                      </a:lnTo>
                      <a:lnTo>
                        <a:pt x="6058" y="3789"/>
                      </a:lnTo>
                      <a:lnTo>
                        <a:pt x="6038" y="3867"/>
                      </a:lnTo>
                      <a:close/>
                      <a:moveTo>
                        <a:pt x="3848" y="171"/>
                      </a:moveTo>
                      <a:lnTo>
                        <a:pt x="3848" y="171"/>
                      </a:lnTo>
                      <a:lnTo>
                        <a:pt x="3774" y="151"/>
                      </a:lnTo>
                      <a:lnTo>
                        <a:pt x="3699" y="133"/>
                      </a:lnTo>
                      <a:lnTo>
                        <a:pt x="3623" y="120"/>
                      </a:lnTo>
                      <a:lnTo>
                        <a:pt x="3548" y="106"/>
                      </a:lnTo>
                      <a:lnTo>
                        <a:pt x="3474" y="94"/>
                      </a:lnTo>
                      <a:lnTo>
                        <a:pt x="3399" y="84"/>
                      </a:lnTo>
                      <a:lnTo>
                        <a:pt x="3323" y="78"/>
                      </a:lnTo>
                      <a:lnTo>
                        <a:pt x="3248" y="73"/>
                      </a:lnTo>
                      <a:lnTo>
                        <a:pt x="3174" y="69"/>
                      </a:lnTo>
                      <a:lnTo>
                        <a:pt x="3099" y="67"/>
                      </a:lnTo>
                      <a:lnTo>
                        <a:pt x="3025" y="67"/>
                      </a:lnTo>
                      <a:lnTo>
                        <a:pt x="2952" y="69"/>
                      </a:lnTo>
                      <a:lnTo>
                        <a:pt x="2878" y="73"/>
                      </a:lnTo>
                      <a:lnTo>
                        <a:pt x="2805" y="78"/>
                      </a:lnTo>
                      <a:lnTo>
                        <a:pt x="2731" y="86"/>
                      </a:lnTo>
                      <a:lnTo>
                        <a:pt x="2658" y="96"/>
                      </a:lnTo>
                      <a:lnTo>
                        <a:pt x="2588" y="106"/>
                      </a:lnTo>
                      <a:lnTo>
                        <a:pt x="2515" y="120"/>
                      </a:lnTo>
                      <a:lnTo>
                        <a:pt x="2443" y="133"/>
                      </a:lnTo>
                      <a:lnTo>
                        <a:pt x="2372" y="149"/>
                      </a:lnTo>
                      <a:lnTo>
                        <a:pt x="2302" y="167"/>
                      </a:lnTo>
                      <a:lnTo>
                        <a:pt x="2233" y="186"/>
                      </a:lnTo>
                      <a:lnTo>
                        <a:pt x="2164" y="208"/>
                      </a:lnTo>
                      <a:lnTo>
                        <a:pt x="2094" y="231"/>
                      </a:lnTo>
                      <a:lnTo>
                        <a:pt x="2027" y="255"/>
                      </a:lnTo>
                      <a:lnTo>
                        <a:pt x="1958" y="282"/>
                      </a:lnTo>
                      <a:lnTo>
                        <a:pt x="1892" y="310"/>
                      </a:lnTo>
                      <a:lnTo>
                        <a:pt x="1827" y="337"/>
                      </a:lnTo>
                      <a:lnTo>
                        <a:pt x="1762" y="369"/>
                      </a:lnTo>
                      <a:lnTo>
                        <a:pt x="1698" y="402"/>
                      </a:lnTo>
                      <a:lnTo>
                        <a:pt x="1633" y="435"/>
                      </a:lnTo>
                      <a:lnTo>
                        <a:pt x="1570" y="471"/>
                      </a:lnTo>
                      <a:lnTo>
                        <a:pt x="1510" y="508"/>
                      </a:lnTo>
                      <a:lnTo>
                        <a:pt x="1447" y="545"/>
                      </a:lnTo>
                      <a:lnTo>
                        <a:pt x="1388" y="584"/>
                      </a:lnTo>
                      <a:lnTo>
                        <a:pt x="1327" y="626"/>
                      </a:lnTo>
                      <a:lnTo>
                        <a:pt x="1270" y="669"/>
                      </a:lnTo>
                      <a:lnTo>
                        <a:pt x="1214" y="712"/>
                      </a:lnTo>
                      <a:lnTo>
                        <a:pt x="1157" y="759"/>
                      </a:lnTo>
                      <a:lnTo>
                        <a:pt x="1102" y="804"/>
                      </a:lnTo>
                      <a:lnTo>
                        <a:pt x="1047" y="853"/>
                      </a:lnTo>
                      <a:lnTo>
                        <a:pt x="994" y="902"/>
                      </a:lnTo>
                      <a:lnTo>
                        <a:pt x="943" y="953"/>
                      </a:lnTo>
                      <a:lnTo>
                        <a:pt x="892" y="1004"/>
                      </a:lnTo>
                      <a:lnTo>
                        <a:pt x="843" y="1059"/>
                      </a:lnTo>
                      <a:lnTo>
                        <a:pt x="794" y="1114"/>
                      </a:lnTo>
                      <a:lnTo>
                        <a:pt x="747" y="1169"/>
                      </a:lnTo>
                      <a:lnTo>
                        <a:pt x="702" y="1226"/>
                      </a:lnTo>
                      <a:lnTo>
                        <a:pt x="657" y="1284"/>
                      </a:lnTo>
                      <a:lnTo>
                        <a:pt x="616" y="1343"/>
                      </a:lnTo>
                      <a:lnTo>
                        <a:pt x="572" y="1404"/>
                      </a:lnTo>
                      <a:lnTo>
                        <a:pt x="533" y="1467"/>
                      </a:lnTo>
                      <a:lnTo>
                        <a:pt x="494" y="1530"/>
                      </a:lnTo>
                      <a:lnTo>
                        <a:pt x="457" y="1594"/>
                      </a:lnTo>
                      <a:lnTo>
                        <a:pt x="421" y="1659"/>
                      </a:lnTo>
                      <a:lnTo>
                        <a:pt x="386" y="1726"/>
                      </a:lnTo>
                      <a:lnTo>
                        <a:pt x="355" y="1792"/>
                      </a:lnTo>
                      <a:lnTo>
                        <a:pt x="323" y="1861"/>
                      </a:lnTo>
                      <a:lnTo>
                        <a:pt x="294" y="1932"/>
                      </a:lnTo>
                      <a:lnTo>
                        <a:pt x="267" y="2002"/>
                      </a:lnTo>
                      <a:lnTo>
                        <a:pt x="239" y="2073"/>
                      </a:lnTo>
                      <a:lnTo>
                        <a:pt x="216" y="2145"/>
                      </a:lnTo>
                      <a:lnTo>
                        <a:pt x="192" y="2220"/>
                      </a:lnTo>
                      <a:lnTo>
                        <a:pt x="171" y="2294"/>
                      </a:lnTo>
                      <a:lnTo>
                        <a:pt x="153" y="2369"/>
                      </a:lnTo>
                      <a:lnTo>
                        <a:pt x="135" y="2445"/>
                      </a:lnTo>
                      <a:lnTo>
                        <a:pt x="120" y="2520"/>
                      </a:lnTo>
                      <a:lnTo>
                        <a:pt x="108" y="2594"/>
                      </a:lnTo>
                      <a:lnTo>
                        <a:pt x="96" y="2669"/>
                      </a:lnTo>
                      <a:lnTo>
                        <a:pt x="86" y="2745"/>
                      </a:lnTo>
                      <a:lnTo>
                        <a:pt x="78" y="2820"/>
                      </a:lnTo>
                      <a:lnTo>
                        <a:pt x="74" y="2895"/>
                      </a:lnTo>
                      <a:lnTo>
                        <a:pt x="71" y="2969"/>
                      </a:lnTo>
                      <a:lnTo>
                        <a:pt x="69" y="3044"/>
                      </a:lnTo>
                      <a:lnTo>
                        <a:pt x="69" y="3118"/>
                      </a:lnTo>
                      <a:lnTo>
                        <a:pt x="71" y="3193"/>
                      </a:lnTo>
                      <a:lnTo>
                        <a:pt x="74" y="3265"/>
                      </a:lnTo>
                      <a:lnTo>
                        <a:pt x="80" y="3340"/>
                      </a:lnTo>
                      <a:lnTo>
                        <a:pt x="88" y="3412"/>
                      </a:lnTo>
                      <a:lnTo>
                        <a:pt x="96" y="3485"/>
                      </a:lnTo>
                      <a:lnTo>
                        <a:pt x="108" y="3557"/>
                      </a:lnTo>
                      <a:lnTo>
                        <a:pt x="120" y="3628"/>
                      </a:lnTo>
                      <a:lnTo>
                        <a:pt x="135" y="3701"/>
                      </a:lnTo>
                      <a:lnTo>
                        <a:pt x="151" y="3771"/>
                      </a:lnTo>
                      <a:lnTo>
                        <a:pt x="169" y="3842"/>
                      </a:lnTo>
                      <a:lnTo>
                        <a:pt x="188" y="3910"/>
                      </a:lnTo>
                      <a:lnTo>
                        <a:pt x="210" y="3981"/>
                      </a:lnTo>
                      <a:lnTo>
                        <a:pt x="231" y="4050"/>
                      </a:lnTo>
                      <a:lnTo>
                        <a:pt x="257" y="4116"/>
                      </a:lnTo>
                      <a:lnTo>
                        <a:pt x="282" y="4185"/>
                      </a:lnTo>
                      <a:lnTo>
                        <a:pt x="310" y="4252"/>
                      </a:lnTo>
                      <a:lnTo>
                        <a:pt x="339" y="4316"/>
                      </a:lnTo>
                      <a:lnTo>
                        <a:pt x="371" y="4383"/>
                      </a:lnTo>
                      <a:lnTo>
                        <a:pt x="402" y="4448"/>
                      </a:lnTo>
                      <a:lnTo>
                        <a:pt x="435" y="4510"/>
                      </a:lnTo>
                      <a:lnTo>
                        <a:pt x="471" y="4573"/>
                      </a:lnTo>
                      <a:lnTo>
                        <a:pt x="508" y="4636"/>
                      </a:lnTo>
                      <a:lnTo>
                        <a:pt x="547" y="4697"/>
                      </a:lnTo>
                      <a:lnTo>
                        <a:pt x="586" y="4758"/>
                      </a:lnTo>
                      <a:lnTo>
                        <a:pt x="627" y="4816"/>
                      </a:lnTo>
                      <a:lnTo>
                        <a:pt x="670" y="4875"/>
                      </a:lnTo>
                      <a:lnTo>
                        <a:pt x="714" y="4932"/>
                      </a:lnTo>
                      <a:lnTo>
                        <a:pt x="759" y="4987"/>
                      </a:lnTo>
                      <a:lnTo>
                        <a:pt x="806" y="5042"/>
                      </a:lnTo>
                      <a:lnTo>
                        <a:pt x="855" y="5097"/>
                      </a:lnTo>
                      <a:lnTo>
                        <a:pt x="904" y="5150"/>
                      </a:lnTo>
                      <a:lnTo>
                        <a:pt x="955" y="5201"/>
                      </a:lnTo>
                      <a:lnTo>
                        <a:pt x="1006" y="5252"/>
                      </a:lnTo>
                      <a:lnTo>
                        <a:pt x="1059" y="5301"/>
                      </a:lnTo>
                      <a:lnTo>
                        <a:pt x="1114" y="5350"/>
                      </a:lnTo>
                      <a:lnTo>
                        <a:pt x="1170" y="5397"/>
                      </a:lnTo>
                      <a:lnTo>
                        <a:pt x="1227" y="5442"/>
                      </a:lnTo>
                      <a:lnTo>
                        <a:pt x="1286" y="5487"/>
                      </a:lnTo>
                      <a:lnTo>
                        <a:pt x="1345" y="5530"/>
                      </a:lnTo>
                      <a:lnTo>
                        <a:pt x="1406" y="5571"/>
                      </a:lnTo>
                      <a:lnTo>
                        <a:pt x="1466" y="5611"/>
                      </a:lnTo>
                      <a:lnTo>
                        <a:pt x="1531" y="5650"/>
                      </a:lnTo>
                      <a:lnTo>
                        <a:pt x="1594" y="5687"/>
                      </a:lnTo>
                      <a:lnTo>
                        <a:pt x="1660" y="5722"/>
                      </a:lnTo>
                      <a:lnTo>
                        <a:pt x="1725" y="5758"/>
                      </a:lnTo>
                      <a:lnTo>
                        <a:pt x="1794" y="5791"/>
                      </a:lnTo>
                      <a:lnTo>
                        <a:pt x="1862" y="5820"/>
                      </a:lnTo>
                      <a:lnTo>
                        <a:pt x="1931" y="5850"/>
                      </a:lnTo>
                      <a:lnTo>
                        <a:pt x="2002" y="5879"/>
                      </a:lnTo>
                      <a:lnTo>
                        <a:pt x="2074" y="5905"/>
                      </a:lnTo>
                      <a:lnTo>
                        <a:pt x="2147" y="5930"/>
                      </a:lnTo>
                      <a:lnTo>
                        <a:pt x="2219" y="5952"/>
                      </a:lnTo>
                      <a:lnTo>
                        <a:pt x="2296" y="5973"/>
                      </a:lnTo>
                      <a:lnTo>
                        <a:pt x="2370" y="5993"/>
                      </a:lnTo>
                      <a:lnTo>
                        <a:pt x="2445" y="6009"/>
                      </a:lnTo>
                      <a:lnTo>
                        <a:pt x="2521" y="6024"/>
                      </a:lnTo>
                      <a:lnTo>
                        <a:pt x="2596" y="6038"/>
                      </a:lnTo>
                      <a:lnTo>
                        <a:pt x="2670" y="6048"/>
                      </a:lnTo>
                      <a:lnTo>
                        <a:pt x="2745" y="6058"/>
                      </a:lnTo>
                      <a:lnTo>
                        <a:pt x="2821" y="6066"/>
                      </a:lnTo>
                      <a:lnTo>
                        <a:pt x="2896" y="6071"/>
                      </a:lnTo>
                      <a:lnTo>
                        <a:pt x="2970" y="6073"/>
                      </a:lnTo>
                      <a:lnTo>
                        <a:pt x="3045" y="6075"/>
                      </a:lnTo>
                      <a:lnTo>
                        <a:pt x="3119" y="6075"/>
                      </a:lnTo>
                      <a:lnTo>
                        <a:pt x="3192" y="6073"/>
                      </a:lnTo>
                      <a:lnTo>
                        <a:pt x="3266" y="6069"/>
                      </a:lnTo>
                      <a:lnTo>
                        <a:pt x="3339" y="6064"/>
                      </a:lnTo>
                      <a:lnTo>
                        <a:pt x="3413" y="6058"/>
                      </a:lnTo>
                      <a:lnTo>
                        <a:pt x="3486" y="6048"/>
                      </a:lnTo>
                      <a:lnTo>
                        <a:pt x="3556" y="6036"/>
                      </a:lnTo>
                      <a:lnTo>
                        <a:pt x="3629" y="6024"/>
                      </a:lnTo>
                      <a:lnTo>
                        <a:pt x="3699" y="6009"/>
                      </a:lnTo>
                      <a:lnTo>
                        <a:pt x="3772" y="5993"/>
                      </a:lnTo>
                      <a:lnTo>
                        <a:pt x="3842" y="5975"/>
                      </a:lnTo>
                      <a:lnTo>
                        <a:pt x="3911" y="5956"/>
                      </a:lnTo>
                      <a:lnTo>
                        <a:pt x="3980" y="5934"/>
                      </a:lnTo>
                      <a:lnTo>
                        <a:pt x="4048" y="5913"/>
                      </a:lnTo>
                      <a:lnTo>
                        <a:pt x="4117" y="5887"/>
                      </a:lnTo>
                      <a:lnTo>
                        <a:pt x="4186" y="5862"/>
                      </a:lnTo>
                      <a:lnTo>
                        <a:pt x="4252" y="5834"/>
                      </a:lnTo>
                      <a:lnTo>
                        <a:pt x="4317" y="5805"/>
                      </a:lnTo>
                      <a:lnTo>
                        <a:pt x="4382" y="5773"/>
                      </a:lnTo>
                      <a:lnTo>
                        <a:pt x="4446" y="5742"/>
                      </a:lnTo>
                      <a:lnTo>
                        <a:pt x="4511" y="5709"/>
                      </a:lnTo>
                      <a:lnTo>
                        <a:pt x="4574" y="5673"/>
                      </a:lnTo>
                      <a:lnTo>
                        <a:pt x="4634" y="5636"/>
                      </a:lnTo>
                      <a:lnTo>
                        <a:pt x="4697" y="5599"/>
                      </a:lnTo>
                      <a:lnTo>
                        <a:pt x="4756" y="5558"/>
                      </a:lnTo>
                      <a:lnTo>
                        <a:pt x="4815" y="5516"/>
                      </a:lnTo>
                      <a:lnTo>
                        <a:pt x="4874" y="5475"/>
                      </a:lnTo>
                      <a:lnTo>
                        <a:pt x="4930" y="5430"/>
                      </a:lnTo>
                      <a:lnTo>
                        <a:pt x="4987" y="5385"/>
                      </a:lnTo>
                      <a:lnTo>
                        <a:pt x="5042" y="5338"/>
                      </a:lnTo>
                      <a:lnTo>
                        <a:pt x="5097" y="5291"/>
                      </a:lnTo>
                      <a:lnTo>
                        <a:pt x="5150" y="5242"/>
                      </a:lnTo>
                      <a:lnTo>
                        <a:pt x="5201" y="5191"/>
                      </a:lnTo>
                      <a:lnTo>
                        <a:pt x="5252" y="5138"/>
                      </a:lnTo>
                      <a:lnTo>
                        <a:pt x="5301" y="5085"/>
                      </a:lnTo>
                      <a:lnTo>
                        <a:pt x="5350" y="5030"/>
                      </a:lnTo>
                      <a:lnTo>
                        <a:pt x="5397" y="4975"/>
                      </a:lnTo>
                      <a:lnTo>
                        <a:pt x="5442" y="4916"/>
                      </a:lnTo>
                      <a:lnTo>
                        <a:pt x="5487" y="4860"/>
                      </a:lnTo>
                      <a:lnTo>
                        <a:pt x="5528" y="4799"/>
                      </a:lnTo>
                      <a:lnTo>
                        <a:pt x="5572" y="4738"/>
                      </a:lnTo>
                      <a:lnTo>
                        <a:pt x="5611" y="4677"/>
                      </a:lnTo>
                      <a:lnTo>
                        <a:pt x="5650" y="4614"/>
                      </a:lnTo>
                      <a:lnTo>
                        <a:pt x="5687" y="4550"/>
                      </a:lnTo>
                      <a:lnTo>
                        <a:pt x="5723" y="4485"/>
                      </a:lnTo>
                      <a:lnTo>
                        <a:pt x="5758" y="4418"/>
                      </a:lnTo>
                      <a:lnTo>
                        <a:pt x="5789" y="4350"/>
                      </a:lnTo>
                      <a:lnTo>
                        <a:pt x="5821" y="4281"/>
                      </a:lnTo>
                      <a:lnTo>
                        <a:pt x="5850" y="4212"/>
                      </a:lnTo>
                      <a:lnTo>
                        <a:pt x="5877" y="4142"/>
                      </a:lnTo>
                      <a:lnTo>
                        <a:pt x="5905" y="4069"/>
                      </a:lnTo>
                      <a:lnTo>
                        <a:pt x="5928" y="3997"/>
                      </a:lnTo>
                      <a:lnTo>
                        <a:pt x="5952" y="3924"/>
                      </a:lnTo>
                      <a:lnTo>
                        <a:pt x="5971" y="3850"/>
                      </a:lnTo>
                      <a:lnTo>
                        <a:pt x="5991" y="3773"/>
                      </a:lnTo>
                      <a:lnTo>
                        <a:pt x="6009" y="3699"/>
                      </a:lnTo>
                      <a:lnTo>
                        <a:pt x="6024" y="3624"/>
                      </a:lnTo>
                      <a:lnTo>
                        <a:pt x="6036" y="3548"/>
                      </a:lnTo>
                      <a:lnTo>
                        <a:pt x="6048" y="3473"/>
                      </a:lnTo>
                      <a:lnTo>
                        <a:pt x="6058" y="3399"/>
                      </a:lnTo>
                      <a:lnTo>
                        <a:pt x="6066" y="3324"/>
                      </a:lnTo>
                      <a:lnTo>
                        <a:pt x="6070" y="3248"/>
                      </a:lnTo>
                      <a:lnTo>
                        <a:pt x="6073" y="3173"/>
                      </a:lnTo>
                      <a:lnTo>
                        <a:pt x="6075" y="3098"/>
                      </a:lnTo>
                      <a:lnTo>
                        <a:pt x="6075" y="3026"/>
                      </a:lnTo>
                      <a:lnTo>
                        <a:pt x="6073" y="2951"/>
                      </a:lnTo>
                      <a:lnTo>
                        <a:pt x="6070" y="2877"/>
                      </a:lnTo>
                      <a:lnTo>
                        <a:pt x="6064" y="2804"/>
                      </a:lnTo>
                      <a:lnTo>
                        <a:pt x="6056" y="2732"/>
                      </a:lnTo>
                      <a:lnTo>
                        <a:pt x="6048" y="2659"/>
                      </a:lnTo>
                      <a:lnTo>
                        <a:pt x="6036" y="2587"/>
                      </a:lnTo>
                      <a:lnTo>
                        <a:pt x="6022" y="2514"/>
                      </a:lnTo>
                      <a:lnTo>
                        <a:pt x="6009" y="2443"/>
                      </a:lnTo>
                      <a:lnTo>
                        <a:pt x="5993" y="2373"/>
                      </a:lnTo>
                      <a:lnTo>
                        <a:pt x="5975" y="2302"/>
                      </a:lnTo>
                      <a:lnTo>
                        <a:pt x="5956" y="2232"/>
                      </a:lnTo>
                      <a:lnTo>
                        <a:pt x="5934" y="2163"/>
                      </a:lnTo>
                      <a:lnTo>
                        <a:pt x="5911" y="2094"/>
                      </a:lnTo>
                      <a:lnTo>
                        <a:pt x="5887" y="2026"/>
                      </a:lnTo>
                      <a:lnTo>
                        <a:pt x="5862" y="1959"/>
                      </a:lnTo>
                      <a:lnTo>
                        <a:pt x="5834" y="1892"/>
                      </a:lnTo>
                      <a:lnTo>
                        <a:pt x="5805" y="1826"/>
                      </a:lnTo>
                      <a:lnTo>
                        <a:pt x="5773" y="1761"/>
                      </a:lnTo>
                      <a:lnTo>
                        <a:pt x="5742" y="1696"/>
                      </a:lnTo>
                      <a:lnTo>
                        <a:pt x="5707" y="1632"/>
                      </a:lnTo>
                      <a:lnTo>
                        <a:pt x="5672" y="1569"/>
                      </a:lnTo>
                      <a:lnTo>
                        <a:pt x="5636" y="1508"/>
                      </a:lnTo>
                      <a:lnTo>
                        <a:pt x="5597" y="1447"/>
                      </a:lnTo>
                      <a:lnTo>
                        <a:pt x="5558" y="1386"/>
                      </a:lnTo>
                      <a:lnTo>
                        <a:pt x="5517" y="1328"/>
                      </a:lnTo>
                      <a:lnTo>
                        <a:pt x="5474" y="1269"/>
                      </a:lnTo>
                      <a:lnTo>
                        <a:pt x="5430" y="1212"/>
                      </a:lnTo>
                      <a:lnTo>
                        <a:pt x="5385" y="1155"/>
                      </a:lnTo>
                      <a:lnTo>
                        <a:pt x="5338" y="1100"/>
                      </a:lnTo>
                      <a:lnTo>
                        <a:pt x="5289" y="1047"/>
                      </a:lnTo>
                      <a:lnTo>
                        <a:pt x="5240" y="994"/>
                      </a:lnTo>
                      <a:lnTo>
                        <a:pt x="5189" y="941"/>
                      </a:lnTo>
                      <a:lnTo>
                        <a:pt x="5138" y="890"/>
                      </a:lnTo>
                      <a:lnTo>
                        <a:pt x="5085" y="841"/>
                      </a:lnTo>
                      <a:lnTo>
                        <a:pt x="5030" y="794"/>
                      </a:lnTo>
                      <a:lnTo>
                        <a:pt x="4974" y="747"/>
                      </a:lnTo>
                      <a:lnTo>
                        <a:pt x="4917" y="700"/>
                      </a:lnTo>
                      <a:lnTo>
                        <a:pt x="4858" y="657"/>
                      </a:lnTo>
                      <a:lnTo>
                        <a:pt x="4799" y="614"/>
                      </a:lnTo>
                      <a:lnTo>
                        <a:pt x="4738" y="573"/>
                      </a:lnTo>
                      <a:lnTo>
                        <a:pt x="4678" y="531"/>
                      </a:lnTo>
                      <a:lnTo>
                        <a:pt x="4613" y="492"/>
                      </a:lnTo>
                      <a:lnTo>
                        <a:pt x="4550" y="455"/>
                      </a:lnTo>
                      <a:lnTo>
                        <a:pt x="4484" y="420"/>
                      </a:lnTo>
                      <a:lnTo>
                        <a:pt x="4419" y="386"/>
                      </a:lnTo>
                      <a:lnTo>
                        <a:pt x="4350" y="353"/>
                      </a:lnTo>
                      <a:lnTo>
                        <a:pt x="4282" y="322"/>
                      </a:lnTo>
                      <a:lnTo>
                        <a:pt x="4213" y="292"/>
                      </a:lnTo>
                      <a:lnTo>
                        <a:pt x="4142" y="265"/>
                      </a:lnTo>
                      <a:lnTo>
                        <a:pt x="4070" y="239"/>
                      </a:lnTo>
                      <a:lnTo>
                        <a:pt x="3997" y="214"/>
                      </a:lnTo>
                      <a:lnTo>
                        <a:pt x="3923" y="190"/>
                      </a:lnTo>
                      <a:lnTo>
                        <a:pt x="3848" y="171"/>
                      </a:lnTo>
                      <a:close/>
                    </a:path>
                  </a:pathLst>
                </a:custGeom>
                <a:gradFill>
                  <a:gsLst>
                    <a:gs pos="0">
                      <a:srgbClr val="83A7D3"/>
                    </a:gs>
                    <a:gs pos="100000">
                      <a:srgbClr val="182E48"/>
                    </a:gs>
                  </a:gsLst>
                  <a:lin ang="13080000" scaled="0"/>
                </a:gradFill>
                <a:ln>
                  <a:noFill/>
                </a:ln>
              </p:spPr>
              <p:txBody>
                <a:bodyPr spcFirstLastPara="1" wrap="square" lIns="18275" tIns="18275" rIns="18275" bIns="18275" anchor="ctr" anchorCtr="1">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17" name="Google Shape;99;p14">
                  <a:extLst>
                    <a:ext uri="{FF2B5EF4-FFF2-40B4-BE49-F238E27FC236}">
                      <a16:creationId xmlns:a16="http://schemas.microsoft.com/office/drawing/2014/main" id="{AAFEB2C8-EE65-E5ED-1277-8711D7BD4E31}"/>
                    </a:ext>
                  </a:extLst>
                </p:cNvPr>
                <p:cNvSpPr/>
                <p:nvPr/>
              </p:nvSpPr>
              <p:spPr>
                <a:xfrm flipH="1">
                  <a:off x="3601542" y="629741"/>
                  <a:ext cx="289916" cy="289916"/>
                </a:xfrm>
                <a:custGeom>
                  <a:avLst/>
                  <a:gdLst/>
                  <a:ahLst/>
                  <a:cxnLst/>
                  <a:rect l="l" t="t" r="r" b="b"/>
                  <a:pathLst>
                    <a:path w="4320" h="4320" extrusionOk="0">
                      <a:moveTo>
                        <a:pt x="4245" y="2719"/>
                      </a:moveTo>
                      <a:lnTo>
                        <a:pt x="4245" y="2719"/>
                      </a:lnTo>
                      <a:lnTo>
                        <a:pt x="4231" y="2773"/>
                      </a:lnTo>
                      <a:lnTo>
                        <a:pt x="4215" y="2826"/>
                      </a:lnTo>
                      <a:lnTo>
                        <a:pt x="4197" y="2878"/>
                      </a:lnTo>
                      <a:lnTo>
                        <a:pt x="4178" y="2930"/>
                      </a:lnTo>
                      <a:lnTo>
                        <a:pt x="4158" y="2980"/>
                      </a:lnTo>
                      <a:lnTo>
                        <a:pt x="4138" y="3031"/>
                      </a:lnTo>
                      <a:lnTo>
                        <a:pt x="4115" y="3080"/>
                      </a:lnTo>
                      <a:lnTo>
                        <a:pt x="4091" y="3128"/>
                      </a:lnTo>
                      <a:lnTo>
                        <a:pt x="4067" y="3176"/>
                      </a:lnTo>
                      <a:lnTo>
                        <a:pt x="4040" y="3223"/>
                      </a:lnTo>
                      <a:lnTo>
                        <a:pt x="4014" y="3269"/>
                      </a:lnTo>
                      <a:lnTo>
                        <a:pt x="3986" y="3315"/>
                      </a:lnTo>
                      <a:lnTo>
                        <a:pt x="3958" y="3359"/>
                      </a:lnTo>
                      <a:lnTo>
                        <a:pt x="3927" y="3402"/>
                      </a:lnTo>
                      <a:lnTo>
                        <a:pt x="3897" y="3445"/>
                      </a:lnTo>
                      <a:lnTo>
                        <a:pt x="3865" y="3488"/>
                      </a:lnTo>
                      <a:lnTo>
                        <a:pt x="3831" y="3528"/>
                      </a:lnTo>
                      <a:lnTo>
                        <a:pt x="3798" y="3569"/>
                      </a:lnTo>
                      <a:lnTo>
                        <a:pt x="3763" y="3608"/>
                      </a:lnTo>
                      <a:lnTo>
                        <a:pt x="3727" y="3646"/>
                      </a:lnTo>
                      <a:lnTo>
                        <a:pt x="3691" y="3683"/>
                      </a:lnTo>
                      <a:lnTo>
                        <a:pt x="3654" y="3719"/>
                      </a:lnTo>
                      <a:lnTo>
                        <a:pt x="3617" y="3755"/>
                      </a:lnTo>
                      <a:lnTo>
                        <a:pt x="3577" y="3790"/>
                      </a:lnTo>
                      <a:lnTo>
                        <a:pt x="3538" y="3823"/>
                      </a:lnTo>
                      <a:lnTo>
                        <a:pt x="3497" y="3857"/>
                      </a:lnTo>
                      <a:lnTo>
                        <a:pt x="3456" y="3887"/>
                      </a:lnTo>
                      <a:lnTo>
                        <a:pt x="3414" y="3918"/>
                      </a:lnTo>
                      <a:lnTo>
                        <a:pt x="3372" y="3948"/>
                      </a:lnTo>
                      <a:lnTo>
                        <a:pt x="3328" y="3976"/>
                      </a:lnTo>
                      <a:lnTo>
                        <a:pt x="3284" y="4004"/>
                      </a:lnTo>
                      <a:lnTo>
                        <a:pt x="3240" y="4030"/>
                      </a:lnTo>
                      <a:lnTo>
                        <a:pt x="3195" y="4055"/>
                      </a:lnTo>
                      <a:lnTo>
                        <a:pt x="3149" y="4080"/>
                      </a:lnTo>
                      <a:lnTo>
                        <a:pt x="3103" y="4103"/>
                      </a:lnTo>
                      <a:lnTo>
                        <a:pt x="3056" y="4126"/>
                      </a:lnTo>
                      <a:lnTo>
                        <a:pt x="3008" y="4146"/>
                      </a:lnTo>
                      <a:lnTo>
                        <a:pt x="2960" y="4166"/>
                      </a:lnTo>
                      <a:lnTo>
                        <a:pt x="2912" y="4184"/>
                      </a:lnTo>
                      <a:lnTo>
                        <a:pt x="2863" y="4203"/>
                      </a:lnTo>
                      <a:lnTo>
                        <a:pt x="2814" y="4219"/>
                      </a:lnTo>
                      <a:lnTo>
                        <a:pt x="2765" y="4233"/>
                      </a:lnTo>
                      <a:lnTo>
                        <a:pt x="2714" y="4248"/>
                      </a:lnTo>
                      <a:lnTo>
                        <a:pt x="2663" y="4260"/>
                      </a:lnTo>
                      <a:lnTo>
                        <a:pt x="2613" y="4272"/>
                      </a:lnTo>
                      <a:lnTo>
                        <a:pt x="2561" y="4283"/>
                      </a:lnTo>
                      <a:lnTo>
                        <a:pt x="2509" y="4292"/>
                      </a:lnTo>
                      <a:lnTo>
                        <a:pt x="2457" y="4300"/>
                      </a:lnTo>
                      <a:lnTo>
                        <a:pt x="2405" y="4307"/>
                      </a:lnTo>
                      <a:lnTo>
                        <a:pt x="2353" y="4312"/>
                      </a:lnTo>
                      <a:lnTo>
                        <a:pt x="2300" y="4316"/>
                      </a:lnTo>
                      <a:lnTo>
                        <a:pt x="2247" y="4319"/>
                      </a:lnTo>
                      <a:lnTo>
                        <a:pt x="2193" y="4320"/>
                      </a:lnTo>
                      <a:lnTo>
                        <a:pt x="2140" y="4320"/>
                      </a:lnTo>
                      <a:lnTo>
                        <a:pt x="2087" y="4319"/>
                      </a:lnTo>
                      <a:lnTo>
                        <a:pt x="2033" y="4316"/>
                      </a:lnTo>
                      <a:lnTo>
                        <a:pt x="1979" y="4312"/>
                      </a:lnTo>
                      <a:lnTo>
                        <a:pt x="1926" y="4307"/>
                      </a:lnTo>
                      <a:lnTo>
                        <a:pt x="1871" y="4300"/>
                      </a:lnTo>
                      <a:lnTo>
                        <a:pt x="1818" y="4292"/>
                      </a:lnTo>
                      <a:lnTo>
                        <a:pt x="1763" y="4283"/>
                      </a:lnTo>
                      <a:lnTo>
                        <a:pt x="1710" y="4272"/>
                      </a:lnTo>
                      <a:lnTo>
                        <a:pt x="1655" y="4260"/>
                      </a:lnTo>
                      <a:lnTo>
                        <a:pt x="1602" y="4245"/>
                      </a:lnTo>
                      <a:lnTo>
                        <a:pt x="1547" y="4231"/>
                      </a:lnTo>
                      <a:lnTo>
                        <a:pt x="1495" y="4215"/>
                      </a:lnTo>
                      <a:lnTo>
                        <a:pt x="1442" y="4197"/>
                      </a:lnTo>
                      <a:lnTo>
                        <a:pt x="1392" y="4178"/>
                      </a:lnTo>
                      <a:lnTo>
                        <a:pt x="1341" y="4158"/>
                      </a:lnTo>
                      <a:lnTo>
                        <a:pt x="1290" y="4136"/>
                      </a:lnTo>
                      <a:lnTo>
                        <a:pt x="1241" y="4115"/>
                      </a:lnTo>
                      <a:lnTo>
                        <a:pt x="1193" y="4091"/>
                      </a:lnTo>
                      <a:lnTo>
                        <a:pt x="1145" y="4067"/>
                      </a:lnTo>
                      <a:lnTo>
                        <a:pt x="1097" y="4040"/>
                      </a:lnTo>
                      <a:lnTo>
                        <a:pt x="1052" y="4014"/>
                      </a:lnTo>
                      <a:lnTo>
                        <a:pt x="1007" y="3986"/>
                      </a:lnTo>
                      <a:lnTo>
                        <a:pt x="961" y="3958"/>
                      </a:lnTo>
                      <a:lnTo>
                        <a:pt x="919" y="3927"/>
                      </a:lnTo>
                      <a:lnTo>
                        <a:pt x="875" y="3897"/>
                      </a:lnTo>
                      <a:lnTo>
                        <a:pt x="834" y="3865"/>
                      </a:lnTo>
                      <a:lnTo>
                        <a:pt x="792" y="3831"/>
                      </a:lnTo>
                      <a:lnTo>
                        <a:pt x="752" y="3798"/>
                      </a:lnTo>
                      <a:lnTo>
                        <a:pt x="714" y="3763"/>
                      </a:lnTo>
                      <a:lnTo>
                        <a:pt x="675" y="3727"/>
                      </a:lnTo>
                      <a:lnTo>
                        <a:pt x="638" y="3691"/>
                      </a:lnTo>
                      <a:lnTo>
                        <a:pt x="601" y="3654"/>
                      </a:lnTo>
                      <a:lnTo>
                        <a:pt x="566" y="3616"/>
                      </a:lnTo>
                      <a:lnTo>
                        <a:pt x="531" y="3577"/>
                      </a:lnTo>
                      <a:lnTo>
                        <a:pt x="497" y="3538"/>
                      </a:lnTo>
                      <a:lnTo>
                        <a:pt x="465" y="3497"/>
                      </a:lnTo>
                      <a:lnTo>
                        <a:pt x="433" y="3456"/>
                      </a:lnTo>
                      <a:lnTo>
                        <a:pt x="402" y="3414"/>
                      </a:lnTo>
                      <a:lnTo>
                        <a:pt x="373" y="3372"/>
                      </a:lnTo>
                      <a:lnTo>
                        <a:pt x="345" y="3328"/>
                      </a:lnTo>
                      <a:lnTo>
                        <a:pt x="317" y="3284"/>
                      </a:lnTo>
                      <a:lnTo>
                        <a:pt x="290" y="3240"/>
                      </a:lnTo>
                      <a:lnTo>
                        <a:pt x="265" y="3195"/>
                      </a:lnTo>
                      <a:lnTo>
                        <a:pt x="241" y="3149"/>
                      </a:lnTo>
                      <a:lnTo>
                        <a:pt x="217" y="3103"/>
                      </a:lnTo>
                      <a:lnTo>
                        <a:pt x="196" y="3056"/>
                      </a:lnTo>
                      <a:lnTo>
                        <a:pt x="174" y="3008"/>
                      </a:lnTo>
                      <a:lnTo>
                        <a:pt x="154" y="2960"/>
                      </a:lnTo>
                      <a:lnTo>
                        <a:pt x="136" y="2912"/>
                      </a:lnTo>
                      <a:lnTo>
                        <a:pt x="119" y="2863"/>
                      </a:lnTo>
                      <a:lnTo>
                        <a:pt x="103" y="2814"/>
                      </a:lnTo>
                      <a:lnTo>
                        <a:pt x="87" y="2763"/>
                      </a:lnTo>
                      <a:lnTo>
                        <a:pt x="73" y="2714"/>
                      </a:lnTo>
                      <a:lnTo>
                        <a:pt x="60" y="2663"/>
                      </a:lnTo>
                      <a:lnTo>
                        <a:pt x="48" y="2611"/>
                      </a:lnTo>
                      <a:lnTo>
                        <a:pt x="39" y="2561"/>
                      </a:lnTo>
                      <a:lnTo>
                        <a:pt x="29" y="2509"/>
                      </a:lnTo>
                      <a:lnTo>
                        <a:pt x="21" y="2457"/>
                      </a:lnTo>
                      <a:lnTo>
                        <a:pt x="15" y="2405"/>
                      </a:lnTo>
                      <a:lnTo>
                        <a:pt x="9" y="2353"/>
                      </a:lnTo>
                      <a:lnTo>
                        <a:pt x="5" y="2300"/>
                      </a:lnTo>
                      <a:lnTo>
                        <a:pt x="3" y="2247"/>
                      </a:lnTo>
                      <a:lnTo>
                        <a:pt x="1" y="2193"/>
                      </a:lnTo>
                      <a:lnTo>
                        <a:pt x="0" y="2140"/>
                      </a:lnTo>
                      <a:lnTo>
                        <a:pt x="1" y="2087"/>
                      </a:lnTo>
                      <a:lnTo>
                        <a:pt x="4" y="2033"/>
                      </a:lnTo>
                      <a:lnTo>
                        <a:pt x="8" y="1979"/>
                      </a:lnTo>
                      <a:lnTo>
                        <a:pt x="13" y="1926"/>
                      </a:lnTo>
                      <a:lnTo>
                        <a:pt x="20" y="1871"/>
                      </a:lnTo>
                      <a:lnTo>
                        <a:pt x="28" y="1818"/>
                      </a:lnTo>
                      <a:lnTo>
                        <a:pt x="37" y="1763"/>
                      </a:lnTo>
                      <a:lnTo>
                        <a:pt x="49" y="1710"/>
                      </a:lnTo>
                      <a:lnTo>
                        <a:pt x="61" y="1655"/>
                      </a:lnTo>
                      <a:lnTo>
                        <a:pt x="75" y="1602"/>
                      </a:lnTo>
                      <a:lnTo>
                        <a:pt x="89" y="1547"/>
                      </a:lnTo>
                      <a:lnTo>
                        <a:pt x="107" y="1494"/>
                      </a:lnTo>
                      <a:lnTo>
                        <a:pt x="124" y="1442"/>
                      </a:lnTo>
                      <a:lnTo>
                        <a:pt x="142" y="1392"/>
                      </a:lnTo>
                      <a:lnTo>
                        <a:pt x="162" y="1340"/>
                      </a:lnTo>
                      <a:lnTo>
                        <a:pt x="184" y="1290"/>
                      </a:lnTo>
                      <a:lnTo>
                        <a:pt x="206" y="1241"/>
                      </a:lnTo>
                      <a:lnTo>
                        <a:pt x="229" y="1192"/>
                      </a:lnTo>
                      <a:lnTo>
                        <a:pt x="254" y="1145"/>
                      </a:lnTo>
                      <a:lnTo>
                        <a:pt x="280" y="1097"/>
                      </a:lnTo>
                      <a:lnTo>
                        <a:pt x="306" y="1052"/>
                      </a:lnTo>
                      <a:lnTo>
                        <a:pt x="334" y="1007"/>
                      </a:lnTo>
                      <a:lnTo>
                        <a:pt x="364" y="961"/>
                      </a:lnTo>
                      <a:lnTo>
                        <a:pt x="393" y="918"/>
                      </a:lnTo>
                      <a:lnTo>
                        <a:pt x="425" y="875"/>
                      </a:lnTo>
                      <a:lnTo>
                        <a:pt x="457" y="834"/>
                      </a:lnTo>
                      <a:lnTo>
                        <a:pt x="489" y="792"/>
                      </a:lnTo>
                      <a:lnTo>
                        <a:pt x="522" y="752"/>
                      </a:lnTo>
                      <a:lnTo>
                        <a:pt x="557" y="712"/>
                      </a:lnTo>
                      <a:lnTo>
                        <a:pt x="593" y="675"/>
                      </a:lnTo>
                      <a:lnTo>
                        <a:pt x="629" y="638"/>
                      </a:lnTo>
                      <a:lnTo>
                        <a:pt x="666" y="601"/>
                      </a:lnTo>
                      <a:lnTo>
                        <a:pt x="704" y="565"/>
                      </a:lnTo>
                      <a:lnTo>
                        <a:pt x="743" y="531"/>
                      </a:lnTo>
                      <a:lnTo>
                        <a:pt x="783" y="497"/>
                      </a:lnTo>
                      <a:lnTo>
                        <a:pt x="823" y="465"/>
                      </a:lnTo>
                      <a:lnTo>
                        <a:pt x="864" y="433"/>
                      </a:lnTo>
                      <a:lnTo>
                        <a:pt x="907" y="402"/>
                      </a:lnTo>
                      <a:lnTo>
                        <a:pt x="949" y="373"/>
                      </a:lnTo>
                      <a:lnTo>
                        <a:pt x="992" y="344"/>
                      </a:lnTo>
                      <a:lnTo>
                        <a:pt x="1036" y="317"/>
                      </a:lnTo>
                      <a:lnTo>
                        <a:pt x="1081" y="290"/>
                      </a:lnTo>
                      <a:lnTo>
                        <a:pt x="1125" y="265"/>
                      </a:lnTo>
                      <a:lnTo>
                        <a:pt x="1172" y="241"/>
                      </a:lnTo>
                      <a:lnTo>
                        <a:pt x="1218" y="217"/>
                      </a:lnTo>
                      <a:lnTo>
                        <a:pt x="1265" y="196"/>
                      </a:lnTo>
                      <a:lnTo>
                        <a:pt x="1313" y="174"/>
                      </a:lnTo>
                      <a:lnTo>
                        <a:pt x="1361" y="154"/>
                      </a:lnTo>
                      <a:lnTo>
                        <a:pt x="1409" y="136"/>
                      </a:lnTo>
                      <a:lnTo>
                        <a:pt x="1458" y="119"/>
                      </a:lnTo>
                      <a:lnTo>
                        <a:pt x="1507" y="103"/>
                      </a:lnTo>
                      <a:lnTo>
                        <a:pt x="1557" y="87"/>
                      </a:lnTo>
                      <a:lnTo>
                        <a:pt x="1607" y="73"/>
                      </a:lnTo>
                      <a:lnTo>
                        <a:pt x="1658" y="60"/>
                      </a:lnTo>
                      <a:lnTo>
                        <a:pt x="1709" y="48"/>
                      </a:lnTo>
                      <a:lnTo>
                        <a:pt x="1760" y="37"/>
                      </a:lnTo>
                      <a:lnTo>
                        <a:pt x="1811" y="29"/>
                      </a:lnTo>
                      <a:lnTo>
                        <a:pt x="1863" y="21"/>
                      </a:lnTo>
                      <a:lnTo>
                        <a:pt x="1916" y="15"/>
                      </a:lnTo>
                      <a:lnTo>
                        <a:pt x="1968" y="9"/>
                      </a:lnTo>
                      <a:lnTo>
                        <a:pt x="2022" y="5"/>
                      </a:lnTo>
                      <a:lnTo>
                        <a:pt x="2073" y="3"/>
                      </a:lnTo>
                      <a:lnTo>
                        <a:pt x="2127" y="1"/>
                      </a:lnTo>
                      <a:lnTo>
                        <a:pt x="2180" y="0"/>
                      </a:lnTo>
                      <a:lnTo>
                        <a:pt x="2235" y="1"/>
                      </a:lnTo>
                      <a:lnTo>
                        <a:pt x="2288" y="4"/>
                      </a:lnTo>
                      <a:lnTo>
                        <a:pt x="2341" y="8"/>
                      </a:lnTo>
                      <a:lnTo>
                        <a:pt x="2396" y="13"/>
                      </a:lnTo>
                      <a:lnTo>
                        <a:pt x="2449" y="20"/>
                      </a:lnTo>
                      <a:lnTo>
                        <a:pt x="2504" y="28"/>
                      </a:lnTo>
                      <a:lnTo>
                        <a:pt x="2557" y="37"/>
                      </a:lnTo>
                      <a:lnTo>
                        <a:pt x="2611" y="48"/>
                      </a:lnTo>
                      <a:lnTo>
                        <a:pt x="2665" y="61"/>
                      </a:lnTo>
                      <a:lnTo>
                        <a:pt x="2719" y="75"/>
                      </a:lnTo>
                      <a:lnTo>
                        <a:pt x="2773" y="89"/>
                      </a:lnTo>
                      <a:lnTo>
                        <a:pt x="2826" y="107"/>
                      </a:lnTo>
                      <a:lnTo>
                        <a:pt x="2878" y="124"/>
                      </a:lnTo>
                      <a:lnTo>
                        <a:pt x="2930" y="142"/>
                      </a:lnTo>
                      <a:lnTo>
                        <a:pt x="2980" y="162"/>
                      </a:lnTo>
                      <a:lnTo>
                        <a:pt x="3031" y="184"/>
                      </a:lnTo>
                      <a:lnTo>
                        <a:pt x="3080" y="206"/>
                      </a:lnTo>
                      <a:lnTo>
                        <a:pt x="3128" y="229"/>
                      </a:lnTo>
                      <a:lnTo>
                        <a:pt x="3176" y="254"/>
                      </a:lnTo>
                      <a:lnTo>
                        <a:pt x="3223" y="280"/>
                      </a:lnTo>
                      <a:lnTo>
                        <a:pt x="3269" y="306"/>
                      </a:lnTo>
                      <a:lnTo>
                        <a:pt x="3315" y="334"/>
                      </a:lnTo>
                      <a:lnTo>
                        <a:pt x="3359" y="364"/>
                      </a:lnTo>
                      <a:lnTo>
                        <a:pt x="3402" y="393"/>
                      </a:lnTo>
                      <a:lnTo>
                        <a:pt x="3445" y="425"/>
                      </a:lnTo>
                      <a:lnTo>
                        <a:pt x="3488" y="455"/>
                      </a:lnTo>
                      <a:lnTo>
                        <a:pt x="3528" y="489"/>
                      </a:lnTo>
                      <a:lnTo>
                        <a:pt x="3569" y="522"/>
                      </a:lnTo>
                      <a:lnTo>
                        <a:pt x="3608" y="557"/>
                      </a:lnTo>
                      <a:lnTo>
                        <a:pt x="3646" y="593"/>
                      </a:lnTo>
                      <a:lnTo>
                        <a:pt x="3683" y="629"/>
                      </a:lnTo>
                      <a:lnTo>
                        <a:pt x="3719" y="666"/>
                      </a:lnTo>
                      <a:lnTo>
                        <a:pt x="3755" y="704"/>
                      </a:lnTo>
                      <a:lnTo>
                        <a:pt x="3790" y="743"/>
                      </a:lnTo>
                      <a:lnTo>
                        <a:pt x="3823" y="783"/>
                      </a:lnTo>
                      <a:lnTo>
                        <a:pt x="3857" y="823"/>
                      </a:lnTo>
                      <a:lnTo>
                        <a:pt x="3887" y="864"/>
                      </a:lnTo>
                      <a:lnTo>
                        <a:pt x="3918" y="907"/>
                      </a:lnTo>
                      <a:lnTo>
                        <a:pt x="3948" y="949"/>
                      </a:lnTo>
                      <a:lnTo>
                        <a:pt x="3976" y="992"/>
                      </a:lnTo>
                      <a:lnTo>
                        <a:pt x="4004" y="1036"/>
                      </a:lnTo>
                      <a:lnTo>
                        <a:pt x="4031" y="1080"/>
                      </a:lnTo>
                      <a:lnTo>
                        <a:pt x="4056" y="1125"/>
                      </a:lnTo>
                      <a:lnTo>
                        <a:pt x="4080" y="1172"/>
                      </a:lnTo>
                      <a:lnTo>
                        <a:pt x="4103" y="1218"/>
                      </a:lnTo>
                      <a:lnTo>
                        <a:pt x="4126" y="1265"/>
                      </a:lnTo>
                      <a:lnTo>
                        <a:pt x="4147" y="1312"/>
                      </a:lnTo>
                      <a:lnTo>
                        <a:pt x="4166" y="1360"/>
                      </a:lnTo>
                      <a:lnTo>
                        <a:pt x="4184" y="1409"/>
                      </a:lnTo>
                      <a:lnTo>
                        <a:pt x="4203" y="1458"/>
                      </a:lnTo>
                      <a:lnTo>
                        <a:pt x="4219" y="1507"/>
                      </a:lnTo>
                      <a:lnTo>
                        <a:pt x="4233" y="1557"/>
                      </a:lnTo>
                      <a:lnTo>
                        <a:pt x="4248" y="1607"/>
                      </a:lnTo>
                      <a:lnTo>
                        <a:pt x="4261" y="1658"/>
                      </a:lnTo>
                      <a:lnTo>
                        <a:pt x="4272" y="1709"/>
                      </a:lnTo>
                      <a:lnTo>
                        <a:pt x="4283" y="1759"/>
                      </a:lnTo>
                      <a:lnTo>
                        <a:pt x="4292" y="1811"/>
                      </a:lnTo>
                      <a:lnTo>
                        <a:pt x="4300" y="1863"/>
                      </a:lnTo>
                      <a:lnTo>
                        <a:pt x="4307" y="1915"/>
                      </a:lnTo>
                      <a:lnTo>
                        <a:pt x="4312" y="1968"/>
                      </a:lnTo>
                      <a:lnTo>
                        <a:pt x="4316" y="2022"/>
                      </a:lnTo>
                      <a:lnTo>
                        <a:pt x="4319" y="2073"/>
                      </a:lnTo>
                      <a:lnTo>
                        <a:pt x="4320" y="2127"/>
                      </a:lnTo>
                      <a:lnTo>
                        <a:pt x="4320" y="2180"/>
                      </a:lnTo>
                      <a:lnTo>
                        <a:pt x="4319" y="2233"/>
                      </a:lnTo>
                      <a:lnTo>
                        <a:pt x="4316" y="2288"/>
                      </a:lnTo>
                      <a:lnTo>
                        <a:pt x="4312" y="2341"/>
                      </a:lnTo>
                      <a:lnTo>
                        <a:pt x="4307" y="2396"/>
                      </a:lnTo>
                      <a:lnTo>
                        <a:pt x="4300" y="2449"/>
                      </a:lnTo>
                      <a:lnTo>
                        <a:pt x="4292" y="2504"/>
                      </a:lnTo>
                      <a:lnTo>
                        <a:pt x="4283" y="2557"/>
                      </a:lnTo>
                      <a:lnTo>
                        <a:pt x="4272" y="2611"/>
                      </a:lnTo>
                      <a:lnTo>
                        <a:pt x="4260" y="2665"/>
                      </a:lnTo>
                      <a:lnTo>
                        <a:pt x="4245" y="2719"/>
                      </a:lnTo>
                      <a:close/>
                      <a:moveTo>
                        <a:pt x="2695" y="165"/>
                      </a:moveTo>
                      <a:lnTo>
                        <a:pt x="2695" y="165"/>
                      </a:lnTo>
                      <a:lnTo>
                        <a:pt x="2643" y="152"/>
                      </a:lnTo>
                      <a:lnTo>
                        <a:pt x="2591" y="141"/>
                      </a:lnTo>
                      <a:lnTo>
                        <a:pt x="2540" y="131"/>
                      </a:lnTo>
                      <a:lnTo>
                        <a:pt x="2488" y="121"/>
                      </a:lnTo>
                      <a:lnTo>
                        <a:pt x="2437" y="113"/>
                      </a:lnTo>
                      <a:lnTo>
                        <a:pt x="2385" y="107"/>
                      </a:lnTo>
                      <a:lnTo>
                        <a:pt x="2333" y="103"/>
                      </a:lnTo>
                      <a:lnTo>
                        <a:pt x="2283" y="99"/>
                      </a:lnTo>
                      <a:lnTo>
                        <a:pt x="2231" y="96"/>
                      </a:lnTo>
                      <a:lnTo>
                        <a:pt x="2180" y="95"/>
                      </a:lnTo>
                      <a:lnTo>
                        <a:pt x="2128" y="95"/>
                      </a:lnTo>
                      <a:lnTo>
                        <a:pt x="2077" y="96"/>
                      </a:lnTo>
                      <a:lnTo>
                        <a:pt x="2027" y="99"/>
                      </a:lnTo>
                      <a:lnTo>
                        <a:pt x="1976" y="103"/>
                      </a:lnTo>
                      <a:lnTo>
                        <a:pt x="1927" y="108"/>
                      </a:lnTo>
                      <a:lnTo>
                        <a:pt x="1876" y="115"/>
                      </a:lnTo>
                      <a:lnTo>
                        <a:pt x="1827" y="121"/>
                      </a:lnTo>
                      <a:lnTo>
                        <a:pt x="1778" y="131"/>
                      </a:lnTo>
                      <a:lnTo>
                        <a:pt x="1729" y="140"/>
                      </a:lnTo>
                      <a:lnTo>
                        <a:pt x="1679" y="152"/>
                      </a:lnTo>
                      <a:lnTo>
                        <a:pt x="1631" y="164"/>
                      </a:lnTo>
                      <a:lnTo>
                        <a:pt x="1583" y="177"/>
                      </a:lnTo>
                      <a:lnTo>
                        <a:pt x="1535" y="192"/>
                      </a:lnTo>
                      <a:lnTo>
                        <a:pt x="1489" y="208"/>
                      </a:lnTo>
                      <a:lnTo>
                        <a:pt x="1441" y="224"/>
                      </a:lnTo>
                      <a:lnTo>
                        <a:pt x="1396" y="242"/>
                      </a:lnTo>
                      <a:lnTo>
                        <a:pt x="1349" y="261"/>
                      </a:lnTo>
                      <a:lnTo>
                        <a:pt x="1304" y="281"/>
                      </a:lnTo>
                      <a:lnTo>
                        <a:pt x="1258" y="302"/>
                      </a:lnTo>
                      <a:lnTo>
                        <a:pt x="1215" y="325"/>
                      </a:lnTo>
                      <a:lnTo>
                        <a:pt x="1171" y="348"/>
                      </a:lnTo>
                      <a:lnTo>
                        <a:pt x="1128" y="372"/>
                      </a:lnTo>
                      <a:lnTo>
                        <a:pt x="1085" y="397"/>
                      </a:lnTo>
                      <a:lnTo>
                        <a:pt x="1043" y="423"/>
                      </a:lnTo>
                      <a:lnTo>
                        <a:pt x="1001" y="450"/>
                      </a:lnTo>
                      <a:lnTo>
                        <a:pt x="961" y="479"/>
                      </a:lnTo>
                      <a:lnTo>
                        <a:pt x="922" y="509"/>
                      </a:lnTo>
                      <a:lnTo>
                        <a:pt x="882" y="538"/>
                      </a:lnTo>
                      <a:lnTo>
                        <a:pt x="843" y="570"/>
                      </a:lnTo>
                      <a:lnTo>
                        <a:pt x="806" y="602"/>
                      </a:lnTo>
                      <a:lnTo>
                        <a:pt x="768" y="635"/>
                      </a:lnTo>
                      <a:lnTo>
                        <a:pt x="731" y="669"/>
                      </a:lnTo>
                      <a:lnTo>
                        <a:pt x="696" y="703"/>
                      </a:lnTo>
                      <a:lnTo>
                        <a:pt x="661" y="739"/>
                      </a:lnTo>
                      <a:lnTo>
                        <a:pt x="627" y="776"/>
                      </a:lnTo>
                      <a:lnTo>
                        <a:pt x="594" y="814"/>
                      </a:lnTo>
                      <a:lnTo>
                        <a:pt x="562" y="852"/>
                      </a:lnTo>
                      <a:lnTo>
                        <a:pt x="530" y="891"/>
                      </a:lnTo>
                      <a:lnTo>
                        <a:pt x="499" y="931"/>
                      </a:lnTo>
                      <a:lnTo>
                        <a:pt x="470" y="972"/>
                      </a:lnTo>
                      <a:lnTo>
                        <a:pt x="442" y="1013"/>
                      </a:lnTo>
                      <a:lnTo>
                        <a:pt x="414" y="1056"/>
                      </a:lnTo>
                      <a:lnTo>
                        <a:pt x="388" y="1100"/>
                      </a:lnTo>
                      <a:lnTo>
                        <a:pt x="362" y="1144"/>
                      </a:lnTo>
                      <a:lnTo>
                        <a:pt x="337" y="1189"/>
                      </a:lnTo>
                      <a:lnTo>
                        <a:pt x="314" y="1234"/>
                      </a:lnTo>
                      <a:lnTo>
                        <a:pt x="292" y="1281"/>
                      </a:lnTo>
                      <a:lnTo>
                        <a:pt x="270" y="1328"/>
                      </a:lnTo>
                      <a:lnTo>
                        <a:pt x="250" y="1376"/>
                      </a:lnTo>
                      <a:lnTo>
                        <a:pt x="230" y="1425"/>
                      </a:lnTo>
                      <a:lnTo>
                        <a:pt x="213" y="1474"/>
                      </a:lnTo>
                      <a:lnTo>
                        <a:pt x="196" y="1523"/>
                      </a:lnTo>
                      <a:lnTo>
                        <a:pt x="180" y="1574"/>
                      </a:lnTo>
                      <a:lnTo>
                        <a:pt x="165" y="1626"/>
                      </a:lnTo>
                      <a:lnTo>
                        <a:pt x="152" y="1678"/>
                      </a:lnTo>
                      <a:lnTo>
                        <a:pt x="141" y="1729"/>
                      </a:lnTo>
                      <a:lnTo>
                        <a:pt x="131" y="1780"/>
                      </a:lnTo>
                      <a:lnTo>
                        <a:pt x="121" y="1832"/>
                      </a:lnTo>
                      <a:lnTo>
                        <a:pt x="113" y="1884"/>
                      </a:lnTo>
                      <a:lnTo>
                        <a:pt x="107" y="1936"/>
                      </a:lnTo>
                      <a:lnTo>
                        <a:pt x="103" y="1987"/>
                      </a:lnTo>
                      <a:lnTo>
                        <a:pt x="99" y="2039"/>
                      </a:lnTo>
                      <a:lnTo>
                        <a:pt x="96" y="2089"/>
                      </a:lnTo>
                      <a:lnTo>
                        <a:pt x="95" y="2141"/>
                      </a:lnTo>
                      <a:lnTo>
                        <a:pt x="95" y="2192"/>
                      </a:lnTo>
                      <a:lnTo>
                        <a:pt x="96" y="2243"/>
                      </a:lnTo>
                      <a:lnTo>
                        <a:pt x="99" y="2293"/>
                      </a:lnTo>
                      <a:lnTo>
                        <a:pt x="103" y="2344"/>
                      </a:lnTo>
                      <a:lnTo>
                        <a:pt x="108" y="2394"/>
                      </a:lnTo>
                      <a:lnTo>
                        <a:pt x="115" y="2444"/>
                      </a:lnTo>
                      <a:lnTo>
                        <a:pt x="121" y="2494"/>
                      </a:lnTo>
                      <a:lnTo>
                        <a:pt x="131" y="2544"/>
                      </a:lnTo>
                      <a:lnTo>
                        <a:pt x="140" y="2593"/>
                      </a:lnTo>
                      <a:lnTo>
                        <a:pt x="152" y="2641"/>
                      </a:lnTo>
                      <a:lnTo>
                        <a:pt x="164" y="2690"/>
                      </a:lnTo>
                      <a:lnTo>
                        <a:pt x="177" y="2738"/>
                      </a:lnTo>
                      <a:lnTo>
                        <a:pt x="192" y="2785"/>
                      </a:lnTo>
                      <a:lnTo>
                        <a:pt x="208" y="2833"/>
                      </a:lnTo>
                      <a:lnTo>
                        <a:pt x="224" y="2879"/>
                      </a:lnTo>
                      <a:lnTo>
                        <a:pt x="242" y="2926"/>
                      </a:lnTo>
                      <a:lnTo>
                        <a:pt x="261" y="2971"/>
                      </a:lnTo>
                      <a:lnTo>
                        <a:pt x="281" y="3016"/>
                      </a:lnTo>
                      <a:lnTo>
                        <a:pt x="302" y="3062"/>
                      </a:lnTo>
                      <a:lnTo>
                        <a:pt x="325" y="3105"/>
                      </a:lnTo>
                      <a:lnTo>
                        <a:pt x="348" y="3149"/>
                      </a:lnTo>
                      <a:lnTo>
                        <a:pt x="372" y="3193"/>
                      </a:lnTo>
                      <a:lnTo>
                        <a:pt x="397" y="3236"/>
                      </a:lnTo>
                      <a:lnTo>
                        <a:pt x="423" y="3277"/>
                      </a:lnTo>
                      <a:lnTo>
                        <a:pt x="450" y="3319"/>
                      </a:lnTo>
                      <a:lnTo>
                        <a:pt x="479" y="3360"/>
                      </a:lnTo>
                      <a:lnTo>
                        <a:pt x="509" y="3400"/>
                      </a:lnTo>
                      <a:lnTo>
                        <a:pt x="538" y="3438"/>
                      </a:lnTo>
                      <a:lnTo>
                        <a:pt x="570" y="3477"/>
                      </a:lnTo>
                      <a:lnTo>
                        <a:pt x="602" y="3516"/>
                      </a:lnTo>
                      <a:lnTo>
                        <a:pt x="635" y="3553"/>
                      </a:lnTo>
                      <a:lnTo>
                        <a:pt x="669" y="3589"/>
                      </a:lnTo>
                      <a:lnTo>
                        <a:pt x="703" y="3625"/>
                      </a:lnTo>
                      <a:lnTo>
                        <a:pt x="739" y="3659"/>
                      </a:lnTo>
                      <a:lnTo>
                        <a:pt x="776" y="3694"/>
                      </a:lnTo>
                      <a:lnTo>
                        <a:pt x="814" y="3726"/>
                      </a:lnTo>
                      <a:lnTo>
                        <a:pt x="852" y="3759"/>
                      </a:lnTo>
                      <a:lnTo>
                        <a:pt x="891" y="3790"/>
                      </a:lnTo>
                      <a:lnTo>
                        <a:pt x="932" y="3821"/>
                      </a:lnTo>
                      <a:lnTo>
                        <a:pt x="972" y="3850"/>
                      </a:lnTo>
                      <a:lnTo>
                        <a:pt x="1015" y="3879"/>
                      </a:lnTo>
                      <a:lnTo>
                        <a:pt x="1057" y="3906"/>
                      </a:lnTo>
                      <a:lnTo>
                        <a:pt x="1100" y="3932"/>
                      </a:lnTo>
                      <a:lnTo>
                        <a:pt x="1144" y="3959"/>
                      </a:lnTo>
                      <a:lnTo>
                        <a:pt x="1189" y="3983"/>
                      </a:lnTo>
                      <a:lnTo>
                        <a:pt x="1234" y="4007"/>
                      </a:lnTo>
                      <a:lnTo>
                        <a:pt x="1281" y="4030"/>
                      </a:lnTo>
                      <a:lnTo>
                        <a:pt x="1328" y="4051"/>
                      </a:lnTo>
                      <a:lnTo>
                        <a:pt x="1376" y="4071"/>
                      </a:lnTo>
                      <a:lnTo>
                        <a:pt x="1425" y="4090"/>
                      </a:lnTo>
                      <a:lnTo>
                        <a:pt x="1474" y="4108"/>
                      </a:lnTo>
                      <a:lnTo>
                        <a:pt x="1523" y="4126"/>
                      </a:lnTo>
                      <a:lnTo>
                        <a:pt x="1574" y="4140"/>
                      </a:lnTo>
                      <a:lnTo>
                        <a:pt x="1626" y="4155"/>
                      </a:lnTo>
                      <a:lnTo>
                        <a:pt x="1678" y="4168"/>
                      </a:lnTo>
                      <a:lnTo>
                        <a:pt x="1730" y="4180"/>
                      </a:lnTo>
                      <a:lnTo>
                        <a:pt x="1780" y="4191"/>
                      </a:lnTo>
                      <a:lnTo>
                        <a:pt x="1832" y="4199"/>
                      </a:lnTo>
                      <a:lnTo>
                        <a:pt x="1884" y="4207"/>
                      </a:lnTo>
                      <a:lnTo>
                        <a:pt x="1936" y="4213"/>
                      </a:lnTo>
                      <a:lnTo>
                        <a:pt x="1987" y="4219"/>
                      </a:lnTo>
                      <a:lnTo>
                        <a:pt x="2039" y="4223"/>
                      </a:lnTo>
                      <a:lnTo>
                        <a:pt x="2091" y="4224"/>
                      </a:lnTo>
                      <a:lnTo>
                        <a:pt x="2141" y="4225"/>
                      </a:lnTo>
                      <a:lnTo>
                        <a:pt x="2192" y="4225"/>
                      </a:lnTo>
                      <a:lnTo>
                        <a:pt x="2243" y="4224"/>
                      </a:lnTo>
                      <a:lnTo>
                        <a:pt x="2293" y="4221"/>
                      </a:lnTo>
                      <a:lnTo>
                        <a:pt x="2344" y="4217"/>
                      </a:lnTo>
                      <a:lnTo>
                        <a:pt x="2394" y="4212"/>
                      </a:lnTo>
                      <a:lnTo>
                        <a:pt x="2445" y="4207"/>
                      </a:lnTo>
                      <a:lnTo>
                        <a:pt x="2494" y="4199"/>
                      </a:lnTo>
                      <a:lnTo>
                        <a:pt x="2544" y="4189"/>
                      </a:lnTo>
                      <a:lnTo>
                        <a:pt x="2593" y="4180"/>
                      </a:lnTo>
                      <a:lnTo>
                        <a:pt x="2641" y="4170"/>
                      </a:lnTo>
                      <a:lnTo>
                        <a:pt x="2690" y="4156"/>
                      </a:lnTo>
                      <a:lnTo>
                        <a:pt x="2738" y="4143"/>
                      </a:lnTo>
                      <a:lnTo>
                        <a:pt x="2786" y="4130"/>
                      </a:lnTo>
                      <a:lnTo>
                        <a:pt x="2833" y="4114"/>
                      </a:lnTo>
                      <a:lnTo>
                        <a:pt x="2879" y="4096"/>
                      </a:lnTo>
                      <a:lnTo>
                        <a:pt x="2926" y="4079"/>
                      </a:lnTo>
                      <a:lnTo>
                        <a:pt x="2971" y="4059"/>
                      </a:lnTo>
                      <a:lnTo>
                        <a:pt x="3016" y="4039"/>
                      </a:lnTo>
                      <a:lnTo>
                        <a:pt x="3062" y="4019"/>
                      </a:lnTo>
                      <a:lnTo>
                        <a:pt x="3105" y="3996"/>
                      </a:lnTo>
                      <a:lnTo>
                        <a:pt x="3149" y="3972"/>
                      </a:lnTo>
                      <a:lnTo>
                        <a:pt x="3193" y="3948"/>
                      </a:lnTo>
                      <a:lnTo>
                        <a:pt x="3236" y="3923"/>
                      </a:lnTo>
                      <a:lnTo>
                        <a:pt x="3277" y="3898"/>
                      </a:lnTo>
                      <a:lnTo>
                        <a:pt x="3319" y="3870"/>
                      </a:lnTo>
                      <a:lnTo>
                        <a:pt x="3360" y="3842"/>
                      </a:lnTo>
                      <a:lnTo>
                        <a:pt x="3400" y="3813"/>
                      </a:lnTo>
                      <a:lnTo>
                        <a:pt x="3440" y="3782"/>
                      </a:lnTo>
                      <a:lnTo>
                        <a:pt x="3478" y="3751"/>
                      </a:lnTo>
                      <a:lnTo>
                        <a:pt x="3516" y="3719"/>
                      </a:lnTo>
                      <a:lnTo>
                        <a:pt x="3553" y="3686"/>
                      </a:lnTo>
                      <a:lnTo>
                        <a:pt x="3589" y="3651"/>
                      </a:lnTo>
                      <a:lnTo>
                        <a:pt x="3625" y="3617"/>
                      </a:lnTo>
                      <a:lnTo>
                        <a:pt x="3659" y="3581"/>
                      </a:lnTo>
                      <a:lnTo>
                        <a:pt x="3694" y="3545"/>
                      </a:lnTo>
                      <a:lnTo>
                        <a:pt x="3727" y="3506"/>
                      </a:lnTo>
                      <a:lnTo>
                        <a:pt x="3759" y="3469"/>
                      </a:lnTo>
                      <a:lnTo>
                        <a:pt x="3790" y="3429"/>
                      </a:lnTo>
                      <a:lnTo>
                        <a:pt x="3821" y="3389"/>
                      </a:lnTo>
                      <a:lnTo>
                        <a:pt x="3850" y="3348"/>
                      </a:lnTo>
                      <a:lnTo>
                        <a:pt x="3879" y="3307"/>
                      </a:lnTo>
                      <a:lnTo>
                        <a:pt x="3907" y="3264"/>
                      </a:lnTo>
                      <a:lnTo>
                        <a:pt x="3934" y="3220"/>
                      </a:lnTo>
                      <a:lnTo>
                        <a:pt x="3959" y="3176"/>
                      </a:lnTo>
                      <a:lnTo>
                        <a:pt x="3983" y="3132"/>
                      </a:lnTo>
                      <a:lnTo>
                        <a:pt x="4007" y="3086"/>
                      </a:lnTo>
                      <a:lnTo>
                        <a:pt x="4030" y="3039"/>
                      </a:lnTo>
                      <a:lnTo>
                        <a:pt x="4051" y="2992"/>
                      </a:lnTo>
                      <a:lnTo>
                        <a:pt x="4071" y="2944"/>
                      </a:lnTo>
                      <a:lnTo>
                        <a:pt x="4090" y="2896"/>
                      </a:lnTo>
                      <a:lnTo>
                        <a:pt x="4108" y="2847"/>
                      </a:lnTo>
                      <a:lnTo>
                        <a:pt x="4126" y="2797"/>
                      </a:lnTo>
                      <a:lnTo>
                        <a:pt x="4140" y="2746"/>
                      </a:lnTo>
                      <a:lnTo>
                        <a:pt x="4155" y="2695"/>
                      </a:lnTo>
                      <a:lnTo>
                        <a:pt x="4168" y="2643"/>
                      </a:lnTo>
                      <a:lnTo>
                        <a:pt x="4180" y="2591"/>
                      </a:lnTo>
                      <a:lnTo>
                        <a:pt x="4191" y="2540"/>
                      </a:lnTo>
                      <a:lnTo>
                        <a:pt x="4200" y="2488"/>
                      </a:lnTo>
                      <a:lnTo>
                        <a:pt x="4207" y="2437"/>
                      </a:lnTo>
                      <a:lnTo>
                        <a:pt x="4213" y="2385"/>
                      </a:lnTo>
                      <a:lnTo>
                        <a:pt x="4219" y="2333"/>
                      </a:lnTo>
                      <a:lnTo>
                        <a:pt x="4223" y="2283"/>
                      </a:lnTo>
                      <a:lnTo>
                        <a:pt x="4225" y="2231"/>
                      </a:lnTo>
                      <a:lnTo>
                        <a:pt x="4225" y="2180"/>
                      </a:lnTo>
                      <a:lnTo>
                        <a:pt x="4225" y="2128"/>
                      </a:lnTo>
                      <a:lnTo>
                        <a:pt x="4224" y="2077"/>
                      </a:lnTo>
                      <a:lnTo>
                        <a:pt x="4221" y="2027"/>
                      </a:lnTo>
                      <a:lnTo>
                        <a:pt x="4217" y="1976"/>
                      </a:lnTo>
                      <a:lnTo>
                        <a:pt x="4213" y="1926"/>
                      </a:lnTo>
                      <a:lnTo>
                        <a:pt x="4207" y="1876"/>
                      </a:lnTo>
                      <a:lnTo>
                        <a:pt x="4199" y="1827"/>
                      </a:lnTo>
                      <a:lnTo>
                        <a:pt x="4191" y="1778"/>
                      </a:lnTo>
                      <a:lnTo>
                        <a:pt x="4180" y="1729"/>
                      </a:lnTo>
                      <a:lnTo>
                        <a:pt x="4170" y="1679"/>
                      </a:lnTo>
                      <a:lnTo>
                        <a:pt x="4158" y="1631"/>
                      </a:lnTo>
                      <a:lnTo>
                        <a:pt x="4144" y="1583"/>
                      </a:lnTo>
                      <a:lnTo>
                        <a:pt x="4130" y="1535"/>
                      </a:lnTo>
                      <a:lnTo>
                        <a:pt x="4114" y="1489"/>
                      </a:lnTo>
                      <a:lnTo>
                        <a:pt x="4096" y="1441"/>
                      </a:lnTo>
                      <a:lnTo>
                        <a:pt x="4079" y="1396"/>
                      </a:lnTo>
                      <a:lnTo>
                        <a:pt x="4060" y="1349"/>
                      </a:lnTo>
                      <a:lnTo>
                        <a:pt x="4040" y="1304"/>
                      </a:lnTo>
                      <a:lnTo>
                        <a:pt x="4019" y="1258"/>
                      </a:lnTo>
                      <a:lnTo>
                        <a:pt x="3996" y="1215"/>
                      </a:lnTo>
                      <a:lnTo>
                        <a:pt x="3974" y="1171"/>
                      </a:lnTo>
                      <a:lnTo>
                        <a:pt x="3948" y="1128"/>
                      </a:lnTo>
                      <a:lnTo>
                        <a:pt x="3923" y="1085"/>
                      </a:lnTo>
                      <a:lnTo>
                        <a:pt x="3898" y="1043"/>
                      </a:lnTo>
                      <a:lnTo>
                        <a:pt x="3870" y="1001"/>
                      </a:lnTo>
                      <a:lnTo>
                        <a:pt x="3842" y="961"/>
                      </a:lnTo>
                      <a:lnTo>
                        <a:pt x="3813" y="922"/>
                      </a:lnTo>
                      <a:lnTo>
                        <a:pt x="3782" y="882"/>
                      </a:lnTo>
                      <a:lnTo>
                        <a:pt x="3751" y="843"/>
                      </a:lnTo>
                      <a:lnTo>
                        <a:pt x="3719" y="804"/>
                      </a:lnTo>
                      <a:lnTo>
                        <a:pt x="3686" y="768"/>
                      </a:lnTo>
                      <a:lnTo>
                        <a:pt x="3651" y="731"/>
                      </a:lnTo>
                      <a:lnTo>
                        <a:pt x="3617" y="696"/>
                      </a:lnTo>
                      <a:lnTo>
                        <a:pt x="3581" y="661"/>
                      </a:lnTo>
                      <a:lnTo>
                        <a:pt x="3545" y="627"/>
                      </a:lnTo>
                      <a:lnTo>
                        <a:pt x="3508" y="594"/>
                      </a:lnTo>
                      <a:lnTo>
                        <a:pt x="3469" y="562"/>
                      </a:lnTo>
                      <a:lnTo>
                        <a:pt x="3429" y="530"/>
                      </a:lnTo>
                      <a:lnTo>
                        <a:pt x="3389" y="499"/>
                      </a:lnTo>
                      <a:lnTo>
                        <a:pt x="3348" y="470"/>
                      </a:lnTo>
                      <a:lnTo>
                        <a:pt x="3307" y="442"/>
                      </a:lnTo>
                      <a:lnTo>
                        <a:pt x="3264" y="414"/>
                      </a:lnTo>
                      <a:lnTo>
                        <a:pt x="3221" y="388"/>
                      </a:lnTo>
                      <a:lnTo>
                        <a:pt x="3176" y="362"/>
                      </a:lnTo>
                      <a:lnTo>
                        <a:pt x="3132" y="337"/>
                      </a:lnTo>
                      <a:lnTo>
                        <a:pt x="3086" y="314"/>
                      </a:lnTo>
                      <a:lnTo>
                        <a:pt x="3040" y="292"/>
                      </a:lnTo>
                      <a:lnTo>
                        <a:pt x="2992" y="270"/>
                      </a:lnTo>
                      <a:lnTo>
                        <a:pt x="2944" y="249"/>
                      </a:lnTo>
                      <a:lnTo>
                        <a:pt x="2896" y="230"/>
                      </a:lnTo>
                      <a:lnTo>
                        <a:pt x="2847" y="213"/>
                      </a:lnTo>
                      <a:lnTo>
                        <a:pt x="2797" y="196"/>
                      </a:lnTo>
                      <a:lnTo>
                        <a:pt x="2746" y="180"/>
                      </a:lnTo>
                      <a:lnTo>
                        <a:pt x="2695" y="165"/>
                      </a:lnTo>
                      <a:close/>
                    </a:path>
                  </a:pathLst>
                </a:custGeom>
                <a:gradFill>
                  <a:gsLst>
                    <a:gs pos="0">
                      <a:srgbClr val="83A7D3"/>
                    </a:gs>
                    <a:gs pos="100000">
                      <a:srgbClr val="182E48"/>
                    </a:gs>
                  </a:gsLst>
                  <a:lin ang="8160000" scaled="0"/>
                </a:gradFill>
                <a:ln>
                  <a:noFill/>
                </a:ln>
              </p:spPr>
              <p:txBody>
                <a:bodyPr spcFirstLastPara="1" wrap="square" lIns="18275" tIns="18275" rIns="18275" bIns="18275" anchor="ctr" anchorCtr="1">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grpSp>
          <p:sp>
            <p:nvSpPr>
              <p:cNvPr id="12" name="Google Shape;100;p14">
                <a:extLst>
                  <a:ext uri="{FF2B5EF4-FFF2-40B4-BE49-F238E27FC236}">
                    <a16:creationId xmlns:a16="http://schemas.microsoft.com/office/drawing/2014/main" id="{8E8B38DE-B83F-36D1-B85B-902B4B1ED7C1}"/>
                  </a:ext>
                </a:extLst>
              </p:cNvPr>
              <p:cNvSpPr/>
              <p:nvPr/>
            </p:nvSpPr>
            <p:spPr>
              <a:xfrm>
                <a:off x="3266923" y="285751"/>
                <a:ext cx="1205075" cy="977796"/>
              </a:xfrm>
              <a:prstGeom prst="rect">
                <a:avLst/>
              </a:prstGeom>
            </p:spPr>
          </p:sp>
          <p:sp>
            <p:nvSpPr>
              <p:cNvPr id="13" name="Google Shape;101;p14">
                <a:extLst>
                  <a:ext uri="{FF2B5EF4-FFF2-40B4-BE49-F238E27FC236}">
                    <a16:creationId xmlns:a16="http://schemas.microsoft.com/office/drawing/2014/main" id="{FC5DEC95-70B2-30D9-E016-73A156F824E2}"/>
                  </a:ext>
                </a:extLst>
              </p:cNvPr>
              <p:cNvSpPr/>
              <p:nvPr/>
            </p:nvSpPr>
            <p:spPr>
              <a:xfrm>
                <a:off x="3097226" y="899298"/>
                <a:ext cx="1275651" cy="382695"/>
              </a:xfrm>
              <a:prstGeom prst="rect">
                <a:avLst/>
              </a:prstGeom>
              <a:noFill/>
              <a:ln>
                <a:noFill/>
              </a:ln>
            </p:spPr>
            <p:txBody>
              <a:bodyPr spcFirstLastPara="1" wrap="square" lIns="45700" tIns="18275" rIns="27425" bIns="18275" anchor="t" anchorCtr="0">
                <a:noAutofit/>
              </a:bodyPr>
              <a:lstStyle/>
              <a:p>
                <a:pPr marL="0" marR="0" lvl="0" indent="0" algn="ctr" rtl="0">
                  <a:lnSpc>
                    <a:spcPct val="85000"/>
                  </a:lnSpc>
                  <a:spcBef>
                    <a:spcPts val="0"/>
                  </a:spcBef>
                  <a:spcAft>
                    <a:spcPts val="0"/>
                  </a:spcAft>
                  <a:buNone/>
                </a:pPr>
                <a:endParaRPr sz="1200">
                  <a:solidFill>
                    <a:srgbClr val="FFFFFF"/>
                  </a:solidFill>
                  <a:latin typeface="Arial Narrow"/>
                  <a:ea typeface="Arial Narrow"/>
                  <a:cs typeface="Arial Narrow"/>
                  <a:sym typeface="Arial Narrow"/>
                </a:endParaRPr>
              </a:p>
            </p:txBody>
          </p:sp>
        </p:grpSp>
      </p:grpSp>
      <p:grpSp>
        <p:nvGrpSpPr>
          <p:cNvPr id="4" name="Group 3">
            <a:extLst>
              <a:ext uri="{FF2B5EF4-FFF2-40B4-BE49-F238E27FC236}">
                <a16:creationId xmlns:a16="http://schemas.microsoft.com/office/drawing/2014/main" id="{F0D14D48-CC0C-936B-AF6D-53AC6829545A}"/>
              </a:ext>
            </a:extLst>
          </p:cNvPr>
          <p:cNvGrpSpPr/>
          <p:nvPr/>
        </p:nvGrpSpPr>
        <p:grpSpPr>
          <a:xfrm>
            <a:off x="2681271" y="2795975"/>
            <a:ext cx="5217896" cy="969040"/>
            <a:chOff x="2309796" y="2882039"/>
            <a:chExt cx="5000660" cy="928696"/>
          </a:xfrm>
        </p:grpSpPr>
        <p:sp>
          <p:nvSpPr>
            <p:cNvPr id="18" name="Google Shape;102;p14">
              <a:extLst>
                <a:ext uri="{FF2B5EF4-FFF2-40B4-BE49-F238E27FC236}">
                  <a16:creationId xmlns:a16="http://schemas.microsoft.com/office/drawing/2014/main" id="{6B9A15CF-5AD8-A7CA-9AF6-ACFA38D39960}"/>
                </a:ext>
              </a:extLst>
            </p:cNvPr>
            <p:cNvSpPr/>
            <p:nvPr/>
          </p:nvSpPr>
          <p:spPr>
            <a:xfrm>
              <a:off x="2952738" y="3096353"/>
              <a:ext cx="4357718" cy="500066"/>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a:innerShdw blurRad="63500" dist="50800" dir="2700000">
                <a:prstClr val="black">
                  <a:alpha val="50000"/>
                </a:prstClr>
              </a:innerShdw>
            </a:effectLst>
          </p:spPr>
          <p:style>
            <a:lnRef idx="0">
              <a:scrgbClr r="0" g="0" b="0"/>
            </a:lnRef>
            <a:fillRef idx="0">
              <a:scrgbClr r="0" g="0" b="0"/>
            </a:fillRef>
            <a:effectRef idx="0">
              <a:scrgbClr r="0" g="0" b="0"/>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latin typeface="Calibri"/>
                  <a:ea typeface="Calibri"/>
                  <a:cs typeface="Calibri"/>
                  <a:sym typeface="Calibri"/>
                </a:rPr>
                <a:t>2. </a:t>
              </a:r>
              <a:r>
                <a:rPr lang="en-US" sz="2400" b="1" err="1">
                  <a:latin typeface="Calibri"/>
                  <a:ea typeface="Calibri"/>
                  <a:cs typeface="Calibri"/>
                  <a:sym typeface="Calibri"/>
                </a:rPr>
                <a:t>Thiết</a:t>
              </a:r>
              <a:r>
                <a:rPr lang="en-US" sz="2400" b="1">
                  <a:latin typeface="Calibri"/>
                  <a:ea typeface="Calibri"/>
                  <a:cs typeface="Calibri"/>
                  <a:sym typeface="Calibri"/>
                </a:rPr>
                <a:t> </a:t>
              </a:r>
              <a:r>
                <a:rPr lang="en-US" sz="2400" b="1" err="1">
                  <a:latin typeface="Calibri"/>
                  <a:ea typeface="Calibri"/>
                  <a:cs typeface="Calibri"/>
                  <a:sym typeface="Calibri"/>
                </a:rPr>
                <a:t>kế</a:t>
              </a:r>
              <a:r>
                <a:rPr lang="en-US" sz="2400" b="1">
                  <a:latin typeface="Calibri"/>
                  <a:ea typeface="Calibri"/>
                  <a:cs typeface="Calibri"/>
                  <a:sym typeface="Calibri"/>
                </a:rPr>
                <a:t> </a:t>
              </a:r>
              <a:r>
                <a:rPr lang="en-US" sz="2400" b="1" err="1">
                  <a:latin typeface="Calibri"/>
                  <a:ea typeface="Calibri"/>
                  <a:cs typeface="Calibri"/>
                  <a:sym typeface="Calibri"/>
                </a:rPr>
                <a:t>phần</a:t>
              </a:r>
              <a:r>
                <a:rPr lang="en-US" sz="2400" b="1">
                  <a:latin typeface="Calibri"/>
                  <a:ea typeface="Calibri"/>
                  <a:cs typeface="Calibri"/>
                  <a:sym typeface="Calibri"/>
                </a:rPr>
                <a:t> </a:t>
              </a:r>
              <a:r>
                <a:rPr lang="en-US" sz="2400" b="1" err="1">
                  <a:latin typeface="Calibri"/>
                  <a:ea typeface="Calibri"/>
                  <a:cs typeface="Calibri"/>
                  <a:sym typeface="Calibri"/>
                </a:rPr>
                <a:t>mềm</a:t>
              </a:r>
              <a:endParaRPr sz="2400" b="1">
                <a:solidFill>
                  <a:schemeClr val="lt1"/>
                </a:solidFill>
                <a:latin typeface="Calibri"/>
                <a:ea typeface="Calibri"/>
                <a:cs typeface="Calibri"/>
                <a:sym typeface="Calibri"/>
              </a:endParaRPr>
            </a:p>
          </p:txBody>
        </p:sp>
        <p:grpSp>
          <p:nvGrpSpPr>
            <p:cNvPr id="19" name="Google Shape;103;p14">
              <a:extLst>
                <a:ext uri="{FF2B5EF4-FFF2-40B4-BE49-F238E27FC236}">
                  <a16:creationId xmlns:a16="http://schemas.microsoft.com/office/drawing/2014/main" id="{DAFB7232-7D61-0D5B-DC31-C1A3185FA244}"/>
                </a:ext>
              </a:extLst>
            </p:cNvPr>
            <p:cNvGrpSpPr/>
            <p:nvPr/>
          </p:nvGrpSpPr>
          <p:grpSpPr>
            <a:xfrm>
              <a:off x="2309796" y="2882039"/>
              <a:ext cx="928694" cy="928696"/>
              <a:chOff x="2971800" y="0"/>
              <a:chExt cx="1549400" cy="1549400"/>
            </a:xfrm>
          </p:grpSpPr>
          <p:grpSp>
            <p:nvGrpSpPr>
              <p:cNvPr id="20" name="Google Shape;104;p14">
                <a:extLst>
                  <a:ext uri="{FF2B5EF4-FFF2-40B4-BE49-F238E27FC236}">
                    <a16:creationId xmlns:a16="http://schemas.microsoft.com/office/drawing/2014/main" id="{25CF9D29-CD67-DB22-C071-8E010E6FBABD}"/>
                  </a:ext>
                </a:extLst>
              </p:cNvPr>
              <p:cNvGrpSpPr/>
              <p:nvPr/>
            </p:nvGrpSpPr>
            <p:grpSpPr>
              <a:xfrm>
                <a:off x="2971800" y="0"/>
                <a:ext cx="1549400" cy="1549400"/>
                <a:chOff x="2971800" y="0"/>
                <a:chExt cx="1549400" cy="1549400"/>
              </a:xfrm>
            </p:grpSpPr>
            <p:sp>
              <p:nvSpPr>
                <p:cNvPr id="23" name="Google Shape;105;p14">
                  <a:extLst>
                    <a:ext uri="{FF2B5EF4-FFF2-40B4-BE49-F238E27FC236}">
                      <a16:creationId xmlns:a16="http://schemas.microsoft.com/office/drawing/2014/main" id="{A29FBF77-4ADF-D27F-58C5-24573FF58E22}"/>
                    </a:ext>
                  </a:extLst>
                </p:cNvPr>
                <p:cNvSpPr/>
                <p:nvPr/>
              </p:nvSpPr>
              <p:spPr>
                <a:xfrm>
                  <a:off x="2971800" y="2"/>
                  <a:ext cx="1549400" cy="1549398"/>
                </a:xfrm>
                <a:custGeom>
                  <a:avLst/>
                  <a:gdLst/>
                  <a:ahLst/>
                  <a:cxnLst/>
                  <a:rect l="l" t="t" r="r" b="b"/>
                  <a:pathLst>
                    <a:path w="5950" h="5950" extrusionOk="0">
                      <a:moveTo>
                        <a:pt x="5840" y="3106"/>
                      </a:moveTo>
                      <a:lnTo>
                        <a:pt x="5840" y="3106"/>
                      </a:lnTo>
                      <a:lnTo>
                        <a:pt x="5808" y="3091"/>
                      </a:lnTo>
                      <a:lnTo>
                        <a:pt x="5780" y="3078"/>
                      </a:lnTo>
                      <a:lnTo>
                        <a:pt x="5727" y="3058"/>
                      </a:lnTo>
                      <a:lnTo>
                        <a:pt x="5685" y="3044"/>
                      </a:lnTo>
                      <a:lnTo>
                        <a:pt x="5650" y="3034"/>
                      </a:lnTo>
                      <a:lnTo>
                        <a:pt x="5650" y="3034"/>
                      </a:lnTo>
                      <a:lnTo>
                        <a:pt x="5650" y="2976"/>
                      </a:lnTo>
                      <a:lnTo>
                        <a:pt x="5650" y="2917"/>
                      </a:lnTo>
                      <a:lnTo>
                        <a:pt x="5650" y="2917"/>
                      </a:lnTo>
                      <a:lnTo>
                        <a:pt x="5685" y="2908"/>
                      </a:lnTo>
                      <a:lnTo>
                        <a:pt x="5727" y="2894"/>
                      </a:lnTo>
                      <a:lnTo>
                        <a:pt x="5780" y="2872"/>
                      </a:lnTo>
                      <a:lnTo>
                        <a:pt x="5808" y="2859"/>
                      </a:lnTo>
                      <a:lnTo>
                        <a:pt x="5840" y="2844"/>
                      </a:lnTo>
                      <a:lnTo>
                        <a:pt x="5840" y="2844"/>
                      </a:lnTo>
                      <a:lnTo>
                        <a:pt x="5879" y="2824"/>
                      </a:lnTo>
                      <a:lnTo>
                        <a:pt x="5907" y="2808"/>
                      </a:lnTo>
                      <a:lnTo>
                        <a:pt x="5927" y="2793"/>
                      </a:lnTo>
                      <a:lnTo>
                        <a:pt x="5935" y="2786"/>
                      </a:lnTo>
                      <a:lnTo>
                        <a:pt x="5940" y="2780"/>
                      </a:lnTo>
                      <a:lnTo>
                        <a:pt x="5945" y="2773"/>
                      </a:lnTo>
                      <a:lnTo>
                        <a:pt x="5947" y="2767"/>
                      </a:lnTo>
                      <a:lnTo>
                        <a:pt x="5950" y="2760"/>
                      </a:lnTo>
                      <a:lnTo>
                        <a:pt x="5950" y="2752"/>
                      </a:lnTo>
                      <a:lnTo>
                        <a:pt x="5950" y="2735"/>
                      </a:lnTo>
                      <a:lnTo>
                        <a:pt x="5948" y="2715"/>
                      </a:lnTo>
                      <a:lnTo>
                        <a:pt x="5948" y="2715"/>
                      </a:lnTo>
                      <a:lnTo>
                        <a:pt x="5947" y="2696"/>
                      </a:lnTo>
                      <a:lnTo>
                        <a:pt x="5943" y="2679"/>
                      </a:lnTo>
                      <a:lnTo>
                        <a:pt x="5942" y="2671"/>
                      </a:lnTo>
                      <a:lnTo>
                        <a:pt x="5938" y="2664"/>
                      </a:lnTo>
                      <a:lnTo>
                        <a:pt x="5935" y="2659"/>
                      </a:lnTo>
                      <a:lnTo>
                        <a:pt x="5929" y="2653"/>
                      </a:lnTo>
                      <a:lnTo>
                        <a:pt x="5922" y="2648"/>
                      </a:lnTo>
                      <a:lnTo>
                        <a:pt x="5914" y="2643"/>
                      </a:lnTo>
                      <a:lnTo>
                        <a:pt x="5892" y="2631"/>
                      </a:lnTo>
                      <a:lnTo>
                        <a:pt x="5861" y="2620"/>
                      </a:lnTo>
                      <a:lnTo>
                        <a:pt x="5818" y="2607"/>
                      </a:lnTo>
                      <a:lnTo>
                        <a:pt x="5818" y="2607"/>
                      </a:lnTo>
                      <a:lnTo>
                        <a:pt x="5785" y="2597"/>
                      </a:lnTo>
                      <a:lnTo>
                        <a:pt x="5755" y="2590"/>
                      </a:lnTo>
                      <a:lnTo>
                        <a:pt x="5699" y="2579"/>
                      </a:lnTo>
                      <a:lnTo>
                        <a:pt x="5655" y="2572"/>
                      </a:lnTo>
                      <a:lnTo>
                        <a:pt x="5619" y="2569"/>
                      </a:lnTo>
                      <a:lnTo>
                        <a:pt x="5619" y="2569"/>
                      </a:lnTo>
                      <a:lnTo>
                        <a:pt x="5609" y="2511"/>
                      </a:lnTo>
                      <a:lnTo>
                        <a:pt x="5599" y="2453"/>
                      </a:lnTo>
                      <a:lnTo>
                        <a:pt x="5599" y="2453"/>
                      </a:lnTo>
                      <a:lnTo>
                        <a:pt x="5630" y="2439"/>
                      </a:lnTo>
                      <a:lnTo>
                        <a:pt x="5671" y="2417"/>
                      </a:lnTo>
                      <a:lnTo>
                        <a:pt x="5719" y="2387"/>
                      </a:lnTo>
                      <a:lnTo>
                        <a:pt x="5746" y="2369"/>
                      </a:lnTo>
                      <a:lnTo>
                        <a:pt x="5774" y="2349"/>
                      </a:lnTo>
                      <a:lnTo>
                        <a:pt x="5774" y="2349"/>
                      </a:lnTo>
                      <a:lnTo>
                        <a:pt x="5808" y="2323"/>
                      </a:lnTo>
                      <a:lnTo>
                        <a:pt x="5833" y="2300"/>
                      </a:lnTo>
                      <a:lnTo>
                        <a:pt x="5851" y="2284"/>
                      </a:lnTo>
                      <a:lnTo>
                        <a:pt x="5858" y="2275"/>
                      </a:lnTo>
                      <a:lnTo>
                        <a:pt x="5861" y="2267"/>
                      </a:lnTo>
                      <a:lnTo>
                        <a:pt x="5864" y="2260"/>
                      </a:lnTo>
                      <a:lnTo>
                        <a:pt x="5866" y="2254"/>
                      </a:lnTo>
                      <a:lnTo>
                        <a:pt x="5866" y="2246"/>
                      </a:lnTo>
                      <a:lnTo>
                        <a:pt x="5866" y="2239"/>
                      </a:lnTo>
                      <a:lnTo>
                        <a:pt x="5863" y="2223"/>
                      </a:lnTo>
                      <a:lnTo>
                        <a:pt x="5858" y="2203"/>
                      </a:lnTo>
                      <a:lnTo>
                        <a:pt x="5858" y="2203"/>
                      </a:lnTo>
                      <a:lnTo>
                        <a:pt x="5853" y="2183"/>
                      </a:lnTo>
                      <a:lnTo>
                        <a:pt x="5848" y="2168"/>
                      </a:lnTo>
                      <a:lnTo>
                        <a:pt x="5843" y="2162"/>
                      </a:lnTo>
                      <a:lnTo>
                        <a:pt x="5840" y="2155"/>
                      </a:lnTo>
                      <a:lnTo>
                        <a:pt x="5835" y="2150"/>
                      </a:lnTo>
                      <a:lnTo>
                        <a:pt x="5828" y="2145"/>
                      </a:lnTo>
                      <a:lnTo>
                        <a:pt x="5821" y="2140"/>
                      </a:lnTo>
                      <a:lnTo>
                        <a:pt x="5812" y="2137"/>
                      </a:lnTo>
                      <a:lnTo>
                        <a:pt x="5788" y="2130"/>
                      </a:lnTo>
                      <a:lnTo>
                        <a:pt x="5755" y="2124"/>
                      </a:lnTo>
                      <a:lnTo>
                        <a:pt x="5711" y="2119"/>
                      </a:lnTo>
                      <a:lnTo>
                        <a:pt x="5711" y="2119"/>
                      </a:lnTo>
                      <a:lnTo>
                        <a:pt x="5676" y="2115"/>
                      </a:lnTo>
                      <a:lnTo>
                        <a:pt x="5645" y="2112"/>
                      </a:lnTo>
                      <a:lnTo>
                        <a:pt x="5589" y="2110"/>
                      </a:lnTo>
                      <a:lnTo>
                        <a:pt x="5543" y="2112"/>
                      </a:lnTo>
                      <a:lnTo>
                        <a:pt x="5508" y="2115"/>
                      </a:lnTo>
                      <a:lnTo>
                        <a:pt x="5508" y="2115"/>
                      </a:lnTo>
                      <a:lnTo>
                        <a:pt x="5488" y="2061"/>
                      </a:lnTo>
                      <a:lnTo>
                        <a:pt x="5467" y="2007"/>
                      </a:lnTo>
                      <a:lnTo>
                        <a:pt x="5467" y="2007"/>
                      </a:lnTo>
                      <a:lnTo>
                        <a:pt x="5497" y="1987"/>
                      </a:lnTo>
                      <a:lnTo>
                        <a:pt x="5533" y="1957"/>
                      </a:lnTo>
                      <a:lnTo>
                        <a:pt x="5574" y="1921"/>
                      </a:lnTo>
                      <a:lnTo>
                        <a:pt x="5597" y="1898"/>
                      </a:lnTo>
                      <a:lnTo>
                        <a:pt x="5622" y="1873"/>
                      </a:lnTo>
                      <a:lnTo>
                        <a:pt x="5622" y="1873"/>
                      </a:lnTo>
                      <a:lnTo>
                        <a:pt x="5652" y="1840"/>
                      </a:lnTo>
                      <a:lnTo>
                        <a:pt x="5673" y="1815"/>
                      </a:lnTo>
                      <a:lnTo>
                        <a:pt x="5688" y="1794"/>
                      </a:lnTo>
                      <a:lnTo>
                        <a:pt x="5691" y="1786"/>
                      </a:lnTo>
                      <a:lnTo>
                        <a:pt x="5694" y="1777"/>
                      </a:lnTo>
                      <a:lnTo>
                        <a:pt x="5696" y="1769"/>
                      </a:lnTo>
                      <a:lnTo>
                        <a:pt x="5696" y="1763"/>
                      </a:lnTo>
                      <a:lnTo>
                        <a:pt x="5696" y="1756"/>
                      </a:lnTo>
                      <a:lnTo>
                        <a:pt x="5694" y="1748"/>
                      </a:lnTo>
                      <a:lnTo>
                        <a:pt x="5688" y="1733"/>
                      </a:lnTo>
                      <a:lnTo>
                        <a:pt x="5680" y="1715"/>
                      </a:lnTo>
                      <a:lnTo>
                        <a:pt x="5680" y="1715"/>
                      </a:lnTo>
                      <a:lnTo>
                        <a:pt x="5671" y="1695"/>
                      </a:lnTo>
                      <a:lnTo>
                        <a:pt x="5663" y="1682"/>
                      </a:lnTo>
                      <a:lnTo>
                        <a:pt x="5658" y="1675"/>
                      </a:lnTo>
                      <a:lnTo>
                        <a:pt x="5653" y="1670"/>
                      </a:lnTo>
                      <a:lnTo>
                        <a:pt x="5648" y="1665"/>
                      </a:lnTo>
                      <a:lnTo>
                        <a:pt x="5642" y="1662"/>
                      </a:lnTo>
                      <a:lnTo>
                        <a:pt x="5633" y="1659"/>
                      </a:lnTo>
                      <a:lnTo>
                        <a:pt x="5624" y="1657"/>
                      </a:lnTo>
                      <a:lnTo>
                        <a:pt x="5599" y="1655"/>
                      </a:lnTo>
                      <a:lnTo>
                        <a:pt x="5566" y="1654"/>
                      </a:lnTo>
                      <a:lnTo>
                        <a:pt x="5521" y="1657"/>
                      </a:lnTo>
                      <a:lnTo>
                        <a:pt x="5521" y="1657"/>
                      </a:lnTo>
                      <a:lnTo>
                        <a:pt x="5487" y="1659"/>
                      </a:lnTo>
                      <a:lnTo>
                        <a:pt x="5454" y="1662"/>
                      </a:lnTo>
                      <a:lnTo>
                        <a:pt x="5398" y="1670"/>
                      </a:lnTo>
                      <a:lnTo>
                        <a:pt x="5353" y="1680"/>
                      </a:lnTo>
                      <a:lnTo>
                        <a:pt x="5319" y="1690"/>
                      </a:lnTo>
                      <a:lnTo>
                        <a:pt x="5319" y="1690"/>
                      </a:lnTo>
                      <a:lnTo>
                        <a:pt x="5290" y="1639"/>
                      </a:lnTo>
                      <a:lnTo>
                        <a:pt x="5261" y="1589"/>
                      </a:lnTo>
                      <a:lnTo>
                        <a:pt x="5261" y="1589"/>
                      </a:lnTo>
                      <a:lnTo>
                        <a:pt x="5286" y="1563"/>
                      </a:lnTo>
                      <a:lnTo>
                        <a:pt x="5317" y="1530"/>
                      </a:lnTo>
                      <a:lnTo>
                        <a:pt x="5352" y="1486"/>
                      </a:lnTo>
                      <a:lnTo>
                        <a:pt x="5371" y="1459"/>
                      </a:lnTo>
                      <a:lnTo>
                        <a:pt x="5391" y="1429"/>
                      </a:lnTo>
                      <a:lnTo>
                        <a:pt x="5391" y="1429"/>
                      </a:lnTo>
                      <a:lnTo>
                        <a:pt x="5414" y="1393"/>
                      </a:lnTo>
                      <a:lnTo>
                        <a:pt x="5431" y="1364"/>
                      </a:lnTo>
                      <a:lnTo>
                        <a:pt x="5441" y="1340"/>
                      </a:lnTo>
                      <a:lnTo>
                        <a:pt x="5444" y="1332"/>
                      </a:lnTo>
                      <a:lnTo>
                        <a:pt x="5445" y="1322"/>
                      </a:lnTo>
                      <a:lnTo>
                        <a:pt x="5445" y="1316"/>
                      </a:lnTo>
                      <a:lnTo>
                        <a:pt x="5444" y="1307"/>
                      </a:lnTo>
                      <a:lnTo>
                        <a:pt x="5442" y="1301"/>
                      </a:lnTo>
                      <a:lnTo>
                        <a:pt x="5441" y="1294"/>
                      </a:lnTo>
                      <a:lnTo>
                        <a:pt x="5431" y="1279"/>
                      </a:lnTo>
                      <a:lnTo>
                        <a:pt x="5419" y="1263"/>
                      </a:lnTo>
                      <a:lnTo>
                        <a:pt x="5419" y="1263"/>
                      </a:lnTo>
                      <a:lnTo>
                        <a:pt x="5408" y="1246"/>
                      </a:lnTo>
                      <a:lnTo>
                        <a:pt x="5398" y="1233"/>
                      </a:lnTo>
                      <a:lnTo>
                        <a:pt x="5393" y="1228"/>
                      </a:lnTo>
                      <a:lnTo>
                        <a:pt x="5386" y="1225"/>
                      </a:lnTo>
                      <a:lnTo>
                        <a:pt x="5380" y="1222"/>
                      </a:lnTo>
                      <a:lnTo>
                        <a:pt x="5373" y="1218"/>
                      </a:lnTo>
                      <a:lnTo>
                        <a:pt x="5363" y="1218"/>
                      </a:lnTo>
                      <a:lnTo>
                        <a:pt x="5355" y="1217"/>
                      </a:lnTo>
                      <a:lnTo>
                        <a:pt x="5330" y="1218"/>
                      </a:lnTo>
                      <a:lnTo>
                        <a:pt x="5297" y="1225"/>
                      </a:lnTo>
                      <a:lnTo>
                        <a:pt x="5253" y="1235"/>
                      </a:lnTo>
                      <a:lnTo>
                        <a:pt x="5253" y="1235"/>
                      </a:lnTo>
                      <a:lnTo>
                        <a:pt x="5220" y="1243"/>
                      </a:lnTo>
                      <a:lnTo>
                        <a:pt x="5188" y="1251"/>
                      </a:lnTo>
                      <a:lnTo>
                        <a:pt x="5134" y="1270"/>
                      </a:lnTo>
                      <a:lnTo>
                        <a:pt x="5091" y="1286"/>
                      </a:lnTo>
                      <a:lnTo>
                        <a:pt x="5060" y="1303"/>
                      </a:lnTo>
                      <a:lnTo>
                        <a:pt x="5060" y="1303"/>
                      </a:lnTo>
                      <a:lnTo>
                        <a:pt x="5022" y="1256"/>
                      </a:lnTo>
                      <a:lnTo>
                        <a:pt x="4985" y="1213"/>
                      </a:lnTo>
                      <a:lnTo>
                        <a:pt x="4985" y="1213"/>
                      </a:lnTo>
                      <a:lnTo>
                        <a:pt x="5005" y="1184"/>
                      </a:lnTo>
                      <a:lnTo>
                        <a:pt x="5030" y="1144"/>
                      </a:lnTo>
                      <a:lnTo>
                        <a:pt x="5056" y="1095"/>
                      </a:lnTo>
                      <a:lnTo>
                        <a:pt x="5071" y="1065"/>
                      </a:lnTo>
                      <a:lnTo>
                        <a:pt x="5084" y="1034"/>
                      </a:lnTo>
                      <a:lnTo>
                        <a:pt x="5084" y="1034"/>
                      </a:lnTo>
                      <a:lnTo>
                        <a:pt x="5103" y="993"/>
                      </a:lnTo>
                      <a:lnTo>
                        <a:pt x="5114" y="961"/>
                      </a:lnTo>
                      <a:lnTo>
                        <a:pt x="5119" y="938"/>
                      </a:lnTo>
                      <a:lnTo>
                        <a:pt x="5121" y="928"/>
                      </a:lnTo>
                      <a:lnTo>
                        <a:pt x="5121" y="918"/>
                      </a:lnTo>
                      <a:lnTo>
                        <a:pt x="5119" y="912"/>
                      </a:lnTo>
                      <a:lnTo>
                        <a:pt x="5117" y="905"/>
                      </a:lnTo>
                      <a:lnTo>
                        <a:pt x="5114" y="899"/>
                      </a:lnTo>
                      <a:lnTo>
                        <a:pt x="5111" y="892"/>
                      </a:lnTo>
                      <a:lnTo>
                        <a:pt x="5099" y="879"/>
                      </a:lnTo>
                      <a:lnTo>
                        <a:pt x="5084" y="866"/>
                      </a:lnTo>
                      <a:lnTo>
                        <a:pt x="5084" y="866"/>
                      </a:lnTo>
                      <a:lnTo>
                        <a:pt x="5071" y="851"/>
                      </a:lnTo>
                      <a:lnTo>
                        <a:pt x="5058" y="839"/>
                      </a:lnTo>
                      <a:lnTo>
                        <a:pt x="5051" y="836"/>
                      </a:lnTo>
                      <a:lnTo>
                        <a:pt x="5045" y="833"/>
                      </a:lnTo>
                      <a:lnTo>
                        <a:pt x="5038" y="831"/>
                      </a:lnTo>
                      <a:lnTo>
                        <a:pt x="5032" y="829"/>
                      </a:lnTo>
                      <a:lnTo>
                        <a:pt x="5022" y="829"/>
                      </a:lnTo>
                      <a:lnTo>
                        <a:pt x="5012" y="831"/>
                      </a:lnTo>
                      <a:lnTo>
                        <a:pt x="4989" y="838"/>
                      </a:lnTo>
                      <a:lnTo>
                        <a:pt x="4957" y="847"/>
                      </a:lnTo>
                      <a:lnTo>
                        <a:pt x="4916" y="866"/>
                      </a:lnTo>
                      <a:lnTo>
                        <a:pt x="4916" y="866"/>
                      </a:lnTo>
                      <a:lnTo>
                        <a:pt x="4885" y="879"/>
                      </a:lnTo>
                      <a:lnTo>
                        <a:pt x="4855" y="894"/>
                      </a:lnTo>
                      <a:lnTo>
                        <a:pt x="4806" y="920"/>
                      </a:lnTo>
                      <a:lnTo>
                        <a:pt x="4766" y="945"/>
                      </a:lnTo>
                      <a:lnTo>
                        <a:pt x="4737" y="965"/>
                      </a:lnTo>
                      <a:lnTo>
                        <a:pt x="4737" y="965"/>
                      </a:lnTo>
                      <a:lnTo>
                        <a:pt x="4694" y="928"/>
                      </a:lnTo>
                      <a:lnTo>
                        <a:pt x="4647" y="890"/>
                      </a:lnTo>
                      <a:lnTo>
                        <a:pt x="4647" y="890"/>
                      </a:lnTo>
                      <a:lnTo>
                        <a:pt x="4664" y="859"/>
                      </a:lnTo>
                      <a:lnTo>
                        <a:pt x="4680" y="816"/>
                      </a:lnTo>
                      <a:lnTo>
                        <a:pt x="4699" y="762"/>
                      </a:lnTo>
                      <a:lnTo>
                        <a:pt x="4707" y="730"/>
                      </a:lnTo>
                      <a:lnTo>
                        <a:pt x="4717" y="697"/>
                      </a:lnTo>
                      <a:lnTo>
                        <a:pt x="4717" y="697"/>
                      </a:lnTo>
                      <a:lnTo>
                        <a:pt x="4725" y="653"/>
                      </a:lnTo>
                      <a:lnTo>
                        <a:pt x="4732" y="620"/>
                      </a:lnTo>
                      <a:lnTo>
                        <a:pt x="4733" y="597"/>
                      </a:lnTo>
                      <a:lnTo>
                        <a:pt x="4733" y="587"/>
                      </a:lnTo>
                      <a:lnTo>
                        <a:pt x="4732" y="577"/>
                      </a:lnTo>
                      <a:lnTo>
                        <a:pt x="4728" y="570"/>
                      </a:lnTo>
                      <a:lnTo>
                        <a:pt x="4725" y="564"/>
                      </a:lnTo>
                      <a:lnTo>
                        <a:pt x="4722" y="557"/>
                      </a:lnTo>
                      <a:lnTo>
                        <a:pt x="4717" y="552"/>
                      </a:lnTo>
                      <a:lnTo>
                        <a:pt x="4704" y="542"/>
                      </a:lnTo>
                      <a:lnTo>
                        <a:pt x="4687" y="531"/>
                      </a:lnTo>
                      <a:lnTo>
                        <a:pt x="4687" y="531"/>
                      </a:lnTo>
                      <a:lnTo>
                        <a:pt x="4671" y="519"/>
                      </a:lnTo>
                      <a:lnTo>
                        <a:pt x="4656" y="511"/>
                      </a:lnTo>
                      <a:lnTo>
                        <a:pt x="4649" y="508"/>
                      </a:lnTo>
                      <a:lnTo>
                        <a:pt x="4643" y="506"/>
                      </a:lnTo>
                      <a:lnTo>
                        <a:pt x="4634" y="505"/>
                      </a:lnTo>
                      <a:lnTo>
                        <a:pt x="4628" y="505"/>
                      </a:lnTo>
                      <a:lnTo>
                        <a:pt x="4618" y="506"/>
                      </a:lnTo>
                      <a:lnTo>
                        <a:pt x="4610" y="509"/>
                      </a:lnTo>
                      <a:lnTo>
                        <a:pt x="4586" y="519"/>
                      </a:lnTo>
                      <a:lnTo>
                        <a:pt x="4557" y="536"/>
                      </a:lnTo>
                      <a:lnTo>
                        <a:pt x="4521" y="559"/>
                      </a:lnTo>
                      <a:lnTo>
                        <a:pt x="4521" y="559"/>
                      </a:lnTo>
                      <a:lnTo>
                        <a:pt x="4491" y="579"/>
                      </a:lnTo>
                      <a:lnTo>
                        <a:pt x="4464" y="598"/>
                      </a:lnTo>
                      <a:lnTo>
                        <a:pt x="4420" y="633"/>
                      </a:lnTo>
                      <a:lnTo>
                        <a:pt x="4385" y="664"/>
                      </a:lnTo>
                      <a:lnTo>
                        <a:pt x="4361" y="691"/>
                      </a:lnTo>
                      <a:lnTo>
                        <a:pt x="4361" y="691"/>
                      </a:lnTo>
                      <a:lnTo>
                        <a:pt x="4311" y="661"/>
                      </a:lnTo>
                      <a:lnTo>
                        <a:pt x="4260" y="633"/>
                      </a:lnTo>
                      <a:lnTo>
                        <a:pt x="4260" y="633"/>
                      </a:lnTo>
                      <a:lnTo>
                        <a:pt x="4270" y="598"/>
                      </a:lnTo>
                      <a:lnTo>
                        <a:pt x="4280" y="552"/>
                      </a:lnTo>
                      <a:lnTo>
                        <a:pt x="4288" y="496"/>
                      </a:lnTo>
                      <a:lnTo>
                        <a:pt x="4291" y="463"/>
                      </a:lnTo>
                      <a:lnTo>
                        <a:pt x="4293" y="429"/>
                      </a:lnTo>
                      <a:lnTo>
                        <a:pt x="4293" y="429"/>
                      </a:lnTo>
                      <a:lnTo>
                        <a:pt x="4296" y="384"/>
                      </a:lnTo>
                      <a:lnTo>
                        <a:pt x="4295" y="351"/>
                      </a:lnTo>
                      <a:lnTo>
                        <a:pt x="4293" y="326"/>
                      </a:lnTo>
                      <a:lnTo>
                        <a:pt x="4291" y="317"/>
                      </a:lnTo>
                      <a:lnTo>
                        <a:pt x="4288" y="308"/>
                      </a:lnTo>
                      <a:lnTo>
                        <a:pt x="4285" y="302"/>
                      </a:lnTo>
                      <a:lnTo>
                        <a:pt x="4280" y="297"/>
                      </a:lnTo>
                      <a:lnTo>
                        <a:pt x="4275" y="292"/>
                      </a:lnTo>
                      <a:lnTo>
                        <a:pt x="4268" y="287"/>
                      </a:lnTo>
                      <a:lnTo>
                        <a:pt x="4255" y="279"/>
                      </a:lnTo>
                      <a:lnTo>
                        <a:pt x="4235" y="270"/>
                      </a:lnTo>
                      <a:lnTo>
                        <a:pt x="4235" y="270"/>
                      </a:lnTo>
                      <a:lnTo>
                        <a:pt x="4217" y="262"/>
                      </a:lnTo>
                      <a:lnTo>
                        <a:pt x="4202" y="256"/>
                      </a:lnTo>
                      <a:lnTo>
                        <a:pt x="4194" y="254"/>
                      </a:lnTo>
                      <a:lnTo>
                        <a:pt x="4187" y="254"/>
                      </a:lnTo>
                      <a:lnTo>
                        <a:pt x="4181" y="254"/>
                      </a:lnTo>
                      <a:lnTo>
                        <a:pt x="4173" y="256"/>
                      </a:lnTo>
                      <a:lnTo>
                        <a:pt x="4164" y="259"/>
                      </a:lnTo>
                      <a:lnTo>
                        <a:pt x="4156" y="262"/>
                      </a:lnTo>
                      <a:lnTo>
                        <a:pt x="4136" y="277"/>
                      </a:lnTo>
                      <a:lnTo>
                        <a:pt x="4110" y="298"/>
                      </a:lnTo>
                      <a:lnTo>
                        <a:pt x="4077" y="328"/>
                      </a:lnTo>
                      <a:lnTo>
                        <a:pt x="4077" y="328"/>
                      </a:lnTo>
                      <a:lnTo>
                        <a:pt x="4052" y="353"/>
                      </a:lnTo>
                      <a:lnTo>
                        <a:pt x="4029" y="376"/>
                      </a:lnTo>
                      <a:lnTo>
                        <a:pt x="3991" y="419"/>
                      </a:lnTo>
                      <a:lnTo>
                        <a:pt x="3963" y="455"/>
                      </a:lnTo>
                      <a:lnTo>
                        <a:pt x="3942" y="485"/>
                      </a:lnTo>
                      <a:lnTo>
                        <a:pt x="3942" y="485"/>
                      </a:lnTo>
                      <a:lnTo>
                        <a:pt x="3889" y="465"/>
                      </a:lnTo>
                      <a:lnTo>
                        <a:pt x="3835" y="445"/>
                      </a:lnTo>
                      <a:lnTo>
                        <a:pt x="3835" y="445"/>
                      </a:lnTo>
                      <a:lnTo>
                        <a:pt x="3838" y="411"/>
                      </a:lnTo>
                      <a:lnTo>
                        <a:pt x="3840" y="364"/>
                      </a:lnTo>
                      <a:lnTo>
                        <a:pt x="3838" y="307"/>
                      </a:lnTo>
                      <a:lnTo>
                        <a:pt x="3835" y="274"/>
                      </a:lnTo>
                      <a:lnTo>
                        <a:pt x="3831" y="239"/>
                      </a:lnTo>
                      <a:lnTo>
                        <a:pt x="3831" y="239"/>
                      </a:lnTo>
                      <a:lnTo>
                        <a:pt x="3826" y="195"/>
                      </a:lnTo>
                      <a:lnTo>
                        <a:pt x="3820" y="162"/>
                      </a:lnTo>
                      <a:lnTo>
                        <a:pt x="3813" y="138"/>
                      </a:lnTo>
                      <a:lnTo>
                        <a:pt x="3810" y="129"/>
                      </a:lnTo>
                      <a:lnTo>
                        <a:pt x="3805" y="122"/>
                      </a:lnTo>
                      <a:lnTo>
                        <a:pt x="3800" y="115"/>
                      </a:lnTo>
                      <a:lnTo>
                        <a:pt x="3795" y="110"/>
                      </a:lnTo>
                      <a:lnTo>
                        <a:pt x="3788" y="107"/>
                      </a:lnTo>
                      <a:lnTo>
                        <a:pt x="3782" y="104"/>
                      </a:lnTo>
                      <a:lnTo>
                        <a:pt x="3767" y="97"/>
                      </a:lnTo>
                      <a:lnTo>
                        <a:pt x="3747" y="92"/>
                      </a:lnTo>
                      <a:lnTo>
                        <a:pt x="3747" y="92"/>
                      </a:lnTo>
                      <a:lnTo>
                        <a:pt x="3727" y="87"/>
                      </a:lnTo>
                      <a:lnTo>
                        <a:pt x="3711" y="84"/>
                      </a:lnTo>
                      <a:lnTo>
                        <a:pt x="3704" y="84"/>
                      </a:lnTo>
                      <a:lnTo>
                        <a:pt x="3696" y="84"/>
                      </a:lnTo>
                      <a:lnTo>
                        <a:pt x="3690" y="86"/>
                      </a:lnTo>
                      <a:lnTo>
                        <a:pt x="3683" y="89"/>
                      </a:lnTo>
                      <a:lnTo>
                        <a:pt x="3675" y="92"/>
                      </a:lnTo>
                      <a:lnTo>
                        <a:pt x="3666" y="99"/>
                      </a:lnTo>
                      <a:lnTo>
                        <a:pt x="3650" y="117"/>
                      </a:lnTo>
                      <a:lnTo>
                        <a:pt x="3627" y="142"/>
                      </a:lnTo>
                      <a:lnTo>
                        <a:pt x="3601" y="176"/>
                      </a:lnTo>
                      <a:lnTo>
                        <a:pt x="3601" y="176"/>
                      </a:lnTo>
                      <a:lnTo>
                        <a:pt x="3581" y="206"/>
                      </a:lnTo>
                      <a:lnTo>
                        <a:pt x="3561" y="232"/>
                      </a:lnTo>
                      <a:lnTo>
                        <a:pt x="3531" y="282"/>
                      </a:lnTo>
                      <a:lnTo>
                        <a:pt x="3510" y="323"/>
                      </a:lnTo>
                      <a:lnTo>
                        <a:pt x="3495" y="354"/>
                      </a:lnTo>
                      <a:lnTo>
                        <a:pt x="3495" y="354"/>
                      </a:lnTo>
                      <a:lnTo>
                        <a:pt x="3439" y="345"/>
                      </a:lnTo>
                      <a:lnTo>
                        <a:pt x="3381" y="335"/>
                      </a:lnTo>
                      <a:lnTo>
                        <a:pt x="3381" y="335"/>
                      </a:lnTo>
                      <a:lnTo>
                        <a:pt x="3380" y="300"/>
                      </a:lnTo>
                      <a:lnTo>
                        <a:pt x="3373" y="254"/>
                      </a:lnTo>
                      <a:lnTo>
                        <a:pt x="3361" y="198"/>
                      </a:lnTo>
                      <a:lnTo>
                        <a:pt x="3353" y="165"/>
                      </a:lnTo>
                      <a:lnTo>
                        <a:pt x="3343" y="132"/>
                      </a:lnTo>
                      <a:lnTo>
                        <a:pt x="3343" y="132"/>
                      </a:lnTo>
                      <a:lnTo>
                        <a:pt x="3330" y="89"/>
                      </a:lnTo>
                      <a:lnTo>
                        <a:pt x="3319" y="58"/>
                      </a:lnTo>
                      <a:lnTo>
                        <a:pt x="3307" y="36"/>
                      </a:lnTo>
                      <a:lnTo>
                        <a:pt x="3302" y="28"/>
                      </a:lnTo>
                      <a:lnTo>
                        <a:pt x="3297" y="21"/>
                      </a:lnTo>
                      <a:lnTo>
                        <a:pt x="3291" y="15"/>
                      </a:lnTo>
                      <a:lnTo>
                        <a:pt x="3286" y="12"/>
                      </a:lnTo>
                      <a:lnTo>
                        <a:pt x="3279" y="8"/>
                      </a:lnTo>
                      <a:lnTo>
                        <a:pt x="3271" y="7"/>
                      </a:lnTo>
                      <a:lnTo>
                        <a:pt x="3254" y="3"/>
                      </a:lnTo>
                      <a:lnTo>
                        <a:pt x="3235" y="2"/>
                      </a:lnTo>
                      <a:lnTo>
                        <a:pt x="3235" y="2"/>
                      </a:lnTo>
                      <a:lnTo>
                        <a:pt x="3215" y="0"/>
                      </a:lnTo>
                      <a:lnTo>
                        <a:pt x="3198" y="0"/>
                      </a:lnTo>
                      <a:lnTo>
                        <a:pt x="3190" y="2"/>
                      </a:lnTo>
                      <a:lnTo>
                        <a:pt x="3183" y="3"/>
                      </a:lnTo>
                      <a:lnTo>
                        <a:pt x="3177" y="5"/>
                      </a:lnTo>
                      <a:lnTo>
                        <a:pt x="3170" y="10"/>
                      </a:lnTo>
                      <a:lnTo>
                        <a:pt x="3164" y="15"/>
                      </a:lnTo>
                      <a:lnTo>
                        <a:pt x="3157" y="23"/>
                      </a:lnTo>
                      <a:lnTo>
                        <a:pt x="3142" y="43"/>
                      </a:lnTo>
                      <a:lnTo>
                        <a:pt x="3126" y="71"/>
                      </a:lnTo>
                      <a:lnTo>
                        <a:pt x="3106" y="110"/>
                      </a:lnTo>
                      <a:lnTo>
                        <a:pt x="3106" y="110"/>
                      </a:lnTo>
                      <a:lnTo>
                        <a:pt x="3089" y="142"/>
                      </a:lnTo>
                      <a:lnTo>
                        <a:pt x="3076" y="171"/>
                      </a:lnTo>
                      <a:lnTo>
                        <a:pt x="3055" y="226"/>
                      </a:lnTo>
                      <a:lnTo>
                        <a:pt x="3042" y="270"/>
                      </a:lnTo>
                      <a:lnTo>
                        <a:pt x="3032" y="305"/>
                      </a:lnTo>
                      <a:lnTo>
                        <a:pt x="3032" y="305"/>
                      </a:lnTo>
                      <a:lnTo>
                        <a:pt x="2974" y="303"/>
                      </a:lnTo>
                      <a:lnTo>
                        <a:pt x="2916" y="305"/>
                      </a:lnTo>
                      <a:lnTo>
                        <a:pt x="2916" y="305"/>
                      </a:lnTo>
                      <a:lnTo>
                        <a:pt x="2908" y="270"/>
                      </a:lnTo>
                      <a:lnTo>
                        <a:pt x="2893" y="226"/>
                      </a:lnTo>
                      <a:lnTo>
                        <a:pt x="2872" y="171"/>
                      </a:lnTo>
                      <a:lnTo>
                        <a:pt x="2859" y="142"/>
                      </a:lnTo>
                      <a:lnTo>
                        <a:pt x="2844" y="110"/>
                      </a:lnTo>
                      <a:lnTo>
                        <a:pt x="2844" y="110"/>
                      </a:lnTo>
                      <a:lnTo>
                        <a:pt x="2824" y="71"/>
                      </a:lnTo>
                      <a:lnTo>
                        <a:pt x="2806" y="43"/>
                      </a:lnTo>
                      <a:lnTo>
                        <a:pt x="2793" y="23"/>
                      </a:lnTo>
                      <a:lnTo>
                        <a:pt x="2786" y="15"/>
                      </a:lnTo>
                      <a:lnTo>
                        <a:pt x="2779" y="10"/>
                      </a:lnTo>
                      <a:lnTo>
                        <a:pt x="2773" y="5"/>
                      </a:lnTo>
                      <a:lnTo>
                        <a:pt x="2766" y="3"/>
                      </a:lnTo>
                      <a:lnTo>
                        <a:pt x="2758" y="2"/>
                      </a:lnTo>
                      <a:lnTo>
                        <a:pt x="2751" y="0"/>
                      </a:lnTo>
                      <a:lnTo>
                        <a:pt x="2735" y="0"/>
                      </a:lnTo>
                      <a:lnTo>
                        <a:pt x="2715" y="2"/>
                      </a:lnTo>
                      <a:lnTo>
                        <a:pt x="2715" y="2"/>
                      </a:lnTo>
                      <a:lnTo>
                        <a:pt x="2694" y="3"/>
                      </a:lnTo>
                      <a:lnTo>
                        <a:pt x="2677" y="7"/>
                      </a:lnTo>
                      <a:lnTo>
                        <a:pt x="2671" y="8"/>
                      </a:lnTo>
                      <a:lnTo>
                        <a:pt x="2664" y="12"/>
                      </a:lnTo>
                      <a:lnTo>
                        <a:pt x="2657" y="15"/>
                      </a:lnTo>
                      <a:lnTo>
                        <a:pt x="2652" y="21"/>
                      </a:lnTo>
                      <a:lnTo>
                        <a:pt x="2648" y="28"/>
                      </a:lnTo>
                      <a:lnTo>
                        <a:pt x="2641" y="36"/>
                      </a:lnTo>
                      <a:lnTo>
                        <a:pt x="2631" y="58"/>
                      </a:lnTo>
                      <a:lnTo>
                        <a:pt x="2620" y="89"/>
                      </a:lnTo>
                      <a:lnTo>
                        <a:pt x="2606" y="132"/>
                      </a:lnTo>
                      <a:lnTo>
                        <a:pt x="2606" y="132"/>
                      </a:lnTo>
                      <a:lnTo>
                        <a:pt x="2596" y="165"/>
                      </a:lnTo>
                      <a:lnTo>
                        <a:pt x="2588" y="198"/>
                      </a:lnTo>
                      <a:lnTo>
                        <a:pt x="2577" y="254"/>
                      </a:lnTo>
                      <a:lnTo>
                        <a:pt x="2570" y="300"/>
                      </a:lnTo>
                      <a:lnTo>
                        <a:pt x="2567" y="335"/>
                      </a:lnTo>
                      <a:lnTo>
                        <a:pt x="2567" y="335"/>
                      </a:lnTo>
                      <a:lnTo>
                        <a:pt x="2511" y="345"/>
                      </a:lnTo>
                      <a:lnTo>
                        <a:pt x="2455" y="354"/>
                      </a:lnTo>
                      <a:lnTo>
                        <a:pt x="2455" y="354"/>
                      </a:lnTo>
                      <a:lnTo>
                        <a:pt x="2440" y="323"/>
                      </a:lnTo>
                      <a:lnTo>
                        <a:pt x="2417" y="282"/>
                      </a:lnTo>
                      <a:lnTo>
                        <a:pt x="2387" y="232"/>
                      </a:lnTo>
                      <a:lnTo>
                        <a:pt x="2369" y="206"/>
                      </a:lnTo>
                      <a:lnTo>
                        <a:pt x="2347" y="176"/>
                      </a:lnTo>
                      <a:lnTo>
                        <a:pt x="2347" y="176"/>
                      </a:lnTo>
                      <a:lnTo>
                        <a:pt x="2321" y="142"/>
                      </a:lnTo>
                      <a:lnTo>
                        <a:pt x="2300" y="117"/>
                      </a:lnTo>
                      <a:lnTo>
                        <a:pt x="2282" y="99"/>
                      </a:lnTo>
                      <a:lnTo>
                        <a:pt x="2275" y="92"/>
                      </a:lnTo>
                      <a:lnTo>
                        <a:pt x="2267" y="89"/>
                      </a:lnTo>
                      <a:lnTo>
                        <a:pt x="2260" y="86"/>
                      </a:lnTo>
                      <a:lnTo>
                        <a:pt x="2252" y="84"/>
                      </a:lnTo>
                      <a:lnTo>
                        <a:pt x="2245" y="84"/>
                      </a:lnTo>
                      <a:lnTo>
                        <a:pt x="2239" y="84"/>
                      </a:lnTo>
                      <a:lnTo>
                        <a:pt x="2222" y="87"/>
                      </a:lnTo>
                      <a:lnTo>
                        <a:pt x="2202" y="92"/>
                      </a:lnTo>
                      <a:lnTo>
                        <a:pt x="2202" y="92"/>
                      </a:lnTo>
                      <a:lnTo>
                        <a:pt x="2183" y="97"/>
                      </a:lnTo>
                      <a:lnTo>
                        <a:pt x="2166" y="104"/>
                      </a:lnTo>
                      <a:lnTo>
                        <a:pt x="2160" y="107"/>
                      </a:lnTo>
                      <a:lnTo>
                        <a:pt x="2155" y="110"/>
                      </a:lnTo>
                      <a:lnTo>
                        <a:pt x="2148" y="115"/>
                      </a:lnTo>
                      <a:lnTo>
                        <a:pt x="2145" y="122"/>
                      </a:lnTo>
                      <a:lnTo>
                        <a:pt x="2140" y="129"/>
                      </a:lnTo>
                      <a:lnTo>
                        <a:pt x="2136" y="138"/>
                      </a:lnTo>
                      <a:lnTo>
                        <a:pt x="2130" y="162"/>
                      </a:lnTo>
                      <a:lnTo>
                        <a:pt x="2123" y="195"/>
                      </a:lnTo>
                      <a:lnTo>
                        <a:pt x="2118" y="239"/>
                      </a:lnTo>
                      <a:lnTo>
                        <a:pt x="2118" y="239"/>
                      </a:lnTo>
                      <a:lnTo>
                        <a:pt x="2113" y="274"/>
                      </a:lnTo>
                      <a:lnTo>
                        <a:pt x="2112" y="307"/>
                      </a:lnTo>
                      <a:lnTo>
                        <a:pt x="2110" y="364"/>
                      </a:lnTo>
                      <a:lnTo>
                        <a:pt x="2112" y="411"/>
                      </a:lnTo>
                      <a:lnTo>
                        <a:pt x="2115" y="447"/>
                      </a:lnTo>
                      <a:lnTo>
                        <a:pt x="2115" y="447"/>
                      </a:lnTo>
                      <a:lnTo>
                        <a:pt x="2061" y="465"/>
                      </a:lnTo>
                      <a:lnTo>
                        <a:pt x="2008" y="486"/>
                      </a:lnTo>
                      <a:lnTo>
                        <a:pt x="2008" y="486"/>
                      </a:lnTo>
                      <a:lnTo>
                        <a:pt x="1986" y="457"/>
                      </a:lnTo>
                      <a:lnTo>
                        <a:pt x="1958" y="419"/>
                      </a:lnTo>
                      <a:lnTo>
                        <a:pt x="1920" y="376"/>
                      </a:lnTo>
                      <a:lnTo>
                        <a:pt x="1897" y="353"/>
                      </a:lnTo>
                      <a:lnTo>
                        <a:pt x="1871" y="328"/>
                      </a:lnTo>
                      <a:lnTo>
                        <a:pt x="1871" y="328"/>
                      </a:lnTo>
                      <a:lnTo>
                        <a:pt x="1840" y="298"/>
                      </a:lnTo>
                      <a:lnTo>
                        <a:pt x="1813" y="277"/>
                      </a:lnTo>
                      <a:lnTo>
                        <a:pt x="1793" y="262"/>
                      </a:lnTo>
                      <a:lnTo>
                        <a:pt x="1784" y="259"/>
                      </a:lnTo>
                      <a:lnTo>
                        <a:pt x="1775" y="256"/>
                      </a:lnTo>
                      <a:lnTo>
                        <a:pt x="1769" y="254"/>
                      </a:lnTo>
                      <a:lnTo>
                        <a:pt x="1762" y="254"/>
                      </a:lnTo>
                      <a:lnTo>
                        <a:pt x="1754" y="254"/>
                      </a:lnTo>
                      <a:lnTo>
                        <a:pt x="1747" y="256"/>
                      </a:lnTo>
                      <a:lnTo>
                        <a:pt x="1731" y="262"/>
                      </a:lnTo>
                      <a:lnTo>
                        <a:pt x="1713" y="270"/>
                      </a:lnTo>
                      <a:lnTo>
                        <a:pt x="1713" y="270"/>
                      </a:lnTo>
                      <a:lnTo>
                        <a:pt x="1695" y="279"/>
                      </a:lnTo>
                      <a:lnTo>
                        <a:pt x="1680" y="287"/>
                      </a:lnTo>
                      <a:lnTo>
                        <a:pt x="1675" y="292"/>
                      </a:lnTo>
                      <a:lnTo>
                        <a:pt x="1670" y="297"/>
                      </a:lnTo>
                      <a:lnTo>
                        <a:pt x="1665" y="302"/>
                      </a:lnTo>
                      <a:lnTo>
                        <a:pt x="1662" y="308"/>
                      </a:lnTo>
                      <a:lnTo>
                        <a:pt x="1658" y="317"/>
                      </a:lnTo>
                      <a:lnTo>
                        <a:pt x="1657" y="326"/>
                      </a:lnTo>
                      <a:lnTo>
                        <a:pt x="1653" y="351"/>
                      </a:lnTo>
                      <a:lnTo>
                        <a:pt x="1653" y="384"/>
                      </a:lnTo>
                      <a:lnTo>
                        <a:pt x="1655" y="429"/>
                      </a:lnTo>
                      <a:lnTo>
                        <a:pt x="1655" y="429"/>
                      </a:lnTo>
                      <a:lnTo>
                        <a:pt x="1658" y="465"/>
                      </a:lnTo>
                      <a:lnTo>
                        <a:pt x="1662" y="498"/>
                      </a:lnTo>
                      <a:lnTo>
                        <a:pt x="1670" y="554"/>
                      </a:lnTo>
                      <a:lnTo>
                        <a:pt x="1680" y="600"/>
                      </a:lnTo>
                      <a:lnTo>
                        <a:pt x="1690" y="635"/>
                      </a:lnTo>
                      <a:lnTo>
                        <a:pt x="1690" y="635"/>
                      </a:lnTo>
                      <a:lnTo>
                        <a:pt x="1639" y="663"/>
                      </a:lnTo>
                      <a:lnTo>
                        <a:pt x="1591" y="692"/>
                      </a:lnTo>
                      <a:lnTo>
                        <a:pt x="1591" y="692"/>
                      </a:lnTo>
                      <a:lnTo>
                        <a:pt x="1564" y="666"/>
                      </a:lnTo>
                      <a:lnTo>
                        <a:pt x="1530" y="635"/>
                      </a:lnTo>
                      <a:lnTo>
                        <a:pt x="1485" y="598"/>
                      </a:lnTo>
                      <a:lnTo>
                        <a:pt x="1459" y="580"/>
                      </a:lnTo>
                      <a:lnTo>
                        <a:pt x="1429" y="559"/>
                      </a:lnTo>
                      <a:lnTo>
                        <a:pt x="1429" y="559"/>
                      </a:lnTo>
                      <a:lnTo>
                        <a:pt x="1391" y="536"/>
                      </a:lnTo>
                      <a:lnTo>
                        <a:pt x="1363" y="519"/>
                      </a:lnTo>
                      <a:lnTo>
                        <a:pt x="1340" y="509"/>
                      </a:lnTo>
                      <a:lnTo>
                        <a:pt x="1330" y="506"/>
                      </a:lnTo>
                      <a:lnTo>
                        <a:pt x="1322" y="505"/>
                      </a:lnTo>
                      <a:lnTo>
                        <a:pt x="1314" y="505"/>
                      </a:lnTo>
                      <a:lnTo>
                        <a:pt x="1307" y="506"/>
                      </a:lnTo>
                      <a:lnTo>
                        <a:pt x="1301" y="508"/>
                      </a:lnTo>
                      <a:lnTo>
                        <a:pt x="1294" y="511"/>
                      </a:lnTo>
                      <a:lnTo>
                        <a:pt x="1279" y="519"/>
                      </a:lnTo>
                      <a:lnTo>
                        <a:pt x="1263" y="531"/>
                      </a:lnTo>
                      <a:lnTo>
                        <a:pt x="1263" y="531"/>
                      </a:lnTo>
                      <a:lnTo>
                        <a:pt x="1246" y="542"/>
                      </a:lnTo>
                      <a:lnTo>
                        <a:pt x="1233" y="552"/>
                      </a:lnTo>
                      <a:lnTo>
                        <a:pt x="1228" y="557"/>
                      </a:lnTo>
                      <a:lnTo>
                        <a:pt x="1223" y="564"/>
                      </a:lnTo>
                      <a:lnTo>
                        <a:pt x="1220" y="570"/>
                      </a:lnTo>
                      <a:lnTo>
                        <a:pt x="1218" y="577"/>
                      </a:lnTo>
                      <a:lnTo>
                        <a:pt x="1216" y="587"/>
                      </a:lnTo>
                      <a:lnTo>
                        <a:pt x="1216" y="595"/>
                      </a:lnTo>
                      <a:lnTo>
                        <a:pt x="1218" y="620"/>
                      </a:lnTo>
                      <a:lnTo>
                        <a:pt x="1223" y="653"/>
                      </a:lnTo>
                      <a:lnTo>
                        <a:pt x="1233" y="697"/>
                      </a:lnTo>
                      <a:lnTo>
                        <a:pt x="1233" y="697"/>
                      </a:lnTo>
                      <a:lnTo>
                        <a:pt x="1241" y="732"/>
                      </a:lnTo>
                      <a:lnTo>
                        <a:pt x="1251" y="763"/>
                      </a:lnTo>
                      <a:lnTo>
                        <a:pt x="1269" y="818"/>
                      </a:lnTo>
                      <a:lnTo>
                        <a:pt x="1287" y="861"/>
                      </a:lnTo>
                      <a:lnTo>
                        <a:pt x="1302" y="894"/>
                      </a:lnTo>
                      <a:lnTo>
                        <a:pt x="1302" y="894"/>
                      </a:lnTo>
                      <a:lnTo>
                        <a:pt x="1258" y="930"/>
                      </a:lnTo>
                      <a:lnTo>
                        <a:pt x="1213" y="966"/>
                      </a:lnTo>
                      <a:lnTo>
                        <a:pt x="1213" y="966"/>
                      </a:lnTo>
                      <a:lnTo>
                        <a:pt x="1185" y="946"/>
                      </a:lnTo>
                      <a:lnTo>
                        <a:pt x="1146" y="922"/>
                      </a:lnTo>
                      <a:lnTo>
                        <a:pt x="1094" y="894"/>
                      </a:lnTo>
                      <a:lnTo>
                        <a:pt x="1065" y="879"/>
                      </a:lnTo>
                      <a:lnTo>
                        <a:pt x="1033" y="866"/>
                      </a:lnTo>
                      <a:lnTo>
                        <a:pt x="1033" y="866"/>
                      </a:lnTo>
                      <a:lnTo>
                        <a:pt x="992" y="847"/>
                      </a:lnTo>
                      <a:lnTo>
                        <a:pt x="961" y="838"/>
                      </a:lnTo>
                      <a:lnTo>
                        <a:pt x="936" y="831"/>
                      </a:lnTo>
                      <a:lnTo>
                        <a:pt x="926" y="829"/>
                      </a:lnTo>
                      <a:lnTo>
                        <a:pt x="918" y="829"/>
                      </a:lnTo>
                      <a:lnTo>
                        <a:pt x="910" y="831"/>
                      </a:lnTo>
                      <a:lnTo>
                        <a:pt x="903" y="833"/>
                      </a:lnTo>
                      <a:lnTo>
                        <a:pt x="897" y="836"/>
                      </a:lnTo>
                      <a:lnTo>
                        <a:pt x="892" y="839"/>
                      </a:lnTo>
                      <a:lnTo>
                        <a:pt x="878" y="851"/>
                      </a:lnTo>
                      <a:lnTo>
                        <a:pt x="864" y="866"/>
                      </a:lnTo>
                      <a:lnTo>
                        <a:pt x="864" y="866"/>
                      </a:lnTo>
                      <a:lnTo>
                        <a:pt x="850" y="879"/>
                      </a:lnTo>
                      <a:lnTo>
                        <a:pt x="839" y="892"/>
                      </a:lnTo>
                      <a:lnTo>
                        <a:pt x="834" y="899"/>
                      </a:lnTo>
                      <a:lnTo>
                        <a:pt x="832" y="905"/>
                      </a:lnTo>
                      <a:lnTo>
                        <a:pt x="829" y="912"/>
                      </a:lnTo>
                      <a:lnTo>
                        <a:pt x="829" y="918"/>
                      </a:lnTo>
                      <a:lnTo>
                        <a:pt x="829" y="928"/>
                      </a:lnTo>
                      <a:lnTo>
                        <a:pt x="829" y="938"/>
                      </a:lnTo>
                      <a:lnTo>
                        <a:pt x="836" y="961"/>
                      </a:lnTo>
                      <a:lnTo>
                        <a:pt x="847" y="993"/>
                      </a:lnTo>
                      <a:lnTo>
                        <a:pt x="864" y="1034"/>
                      </a:lnTo>
                      <a:lnTo>
                        <a:pt x="864" y="1034"/>
                      </a:lnTo>
                      <a:lnTo>
                        <a:pt x="878" y="1067"/>
                      </a:lnTo>
                      <a:lnTo>
                        <a:pt x="893" y="1095"/>
                      </a:lnTo>
                      <a:lnTo>
                        <a:pt x="920" y="1146"/>
                      </a:lnTo>
                      <a:lnTo>
                        <a:pt x="944" y="1185"/>
                      </a:lnTo>
                      <a:lnTo>
                        <a:pt x="966" y="1215"/>
                      </a:lnTo>
                      <a:lnTo>
                        <a:pt x="966" y="1215"/>
                      </a:lnTo>
                      <a:lnTo>
                        <a:pt x="928" y="1258"/>
                      </a:lnTo>
                      <a:lnTo>
                        <a:pt x="892" y="1303"/>
                      </a:lnTo>
                      <a:lnTo>
                        <a:pt x="892" y="1303"/>
                      </a:lnTo>
                      <a:lnTo>
                        <a:pt x="859" y="1288"/>
                      </a:lnTo>
                      <a:lnTo>
                        <a:pt x="816" y="1270"/>
                      </a:lnTo>
                      <a:lnTo>
                        <a:pt x="761" y="1251"/>
                      </a:lnTo>
                      <a:lnTo>
                        <a:pt x="730" y="1243"/>
                      </a:lnTo>
                      <a:lnTo>
                        <a:pt x="695" y="1235"/>
                      </a:lnTo>
                      <a:lnTo>
                        <a:pt x="695" y="1235"/>
                      </a:lnTo>
                      <a:lnTo>
                        <a:pt x="653" y="1225"/>
                      </a:lnTo>
                      <a:lnTo>
                        <a:pt x="620" y="1218"/>
                      </a:lnTo>
                      <a:lnTo>
                        <a:pt x="595" y="1217"/>
                      </a:lnTo>
                      <a:lnTo>
                        <a:pt x="585" y="1218"/>
                      </a:lnTo>
                      <a:lnTo>
                        <a:pt x="577" y="1218"/>
                      </a:lnTo>
                      <a:lnTo>
                        <a:pt x="570" y="1222"/>
                      </a:lnTo>
                      <a:lnTo>
                        <a:pt x="564" y="1225"/>
                      </a:lnTo>
                      <a:lnTo>
                        <a:pt x="557" y="1228"/>
                      </a:lnTo>
                      <a:lnTo>
                        <a:pt x="552" y="1233"/>
                      </a:lnTo>
                      <a:lnTo>
                        <a:pt x="540" y="1246"/>
                      </a:lnTo>
                      <a:lnTo>
                        <a:pt x="529" y="1263"/>
                      </a:lnTo>
                      <a:lnTo>
                        <a:pt x="529" y="1263"/>
                      </a:lnTo>
                      <a:lnTo>
                        <a:pt x="517" y="1279"/>
                      </a:lnTo>
                      <a:lnTo>
                        <a:pt x="509" y="1294"/>
                      </a:lnTo>
                      <a:lnTo>
                        <a:pt x="506" y="1301"/>
                      </a:lnTo>
                      <a:lnTo>
                        <a:pt x="504" y="1307"/>
                      </a:lnTo>
                      <a:lnTo>
                        <a:pt x="504" y="1316"/>
                      </a:lnTo>
                      <a:lnTo>
                        <a:pt x="504" y="1322"/>
                      </a:lnTo>
                      <a:lnTo>
                        <a:pt x="506" y="1332"/>
                      </a:lnTo>
                      <a:lnTo>
                        <a:pt x="509" y="1340"/>
                      </a:lnTo>
                      <a:lnTo>
                        <a:pt x="519" y="1364"/>
                      </a:lnTo>
                      <a:lnTo>
                        <a:pt x="535" y="1393"/>
                      </a:lnTo>
                      <a:lnTo>
                        <a:pt x="559" y="1429"/>
                      </a:lnTo>
                      <a:lnTo>
                        <a:pt x="559" y="1429"/>
                      </a:lnTo>
                      <a:lnTo>
                        <a:pt x="578" y="1459"/>
                      </a:lnTo>
                      <a:lnTo>
                        <a:pt x="598" y="1486"/>
                      </a:lnTo>
                      <a:lnTo>
                        <a:pt x="633" y="1530"/>
                      </a:lnTo>
                      <a:lnTo>
                        <a:pt x="664" y="1565"/>
                      </a:lnTo>
                      <a:lnTo>
                        <a:pt x="690" y="1589"/>
                      </a:lnTo>
                      <a:lnTo>
                        <a:pt x="690" y="1589"/>
                      </a:lnTo>
                      <a:lnTo>
                        <a:pt x="661" y="1639"/>
                      </a:lnTo>
                      <a:lnTo>
                        <a:pt x="633" y="1690"/>
                      </a:lnTo>
                      <a:lnTo>
                        <a:pt x="633" y="1690"/>
                      </a:lnTo>
                      <a:lnTo>
                        <a:pt x="598" y="1680"/>
                      </a:lnTo>
                      <a:lnTo>
                        <a:pt x="552" y="1670"/>
                      </a:lnTo>
                      <a:lnTo>
                        <a:pt x="496" y="1662"/>
                      </a:lnTo>
                      <a:lnTo>
                        <a:pt x="463" y="1659"/>
                      </a:lnTo>
                      <a:lnTo>
                        <a:pt x="428" y="1657"/>
                      </a:lnTo>
                      <a:lnTo>
                        <a:pt x="428" y="1657"/>
                      </a:lnTo>
                      <a:lnTo>
                        <a:pt x="384" y="1654"/>
                      </a:lnTo>
                      <a:lnTo>
                        <a:pt x="351" y="1655"/>
                      </a:lnTo>
                      <a:lnTo>
                        <a:pt x="326" y="1657"/>
                      </a:lnTo>
                      <a:lnTo>
                        <a:pt x="316" y="1659"/>
                      </a:lnTo>
                      <a:lnTo>
                        <a:pt x="308" y="1662"/>
                      </a:lnTo>
                      <a:lnTo>
                        <a:pt x="301" y="1665"/>
                      </a:lnTo>
                      <a:lnTo>
                        <a:pt x="295" y="1670"/>
                      </a:lnTo>
                      <a:lnTo>
                        <a:pt x="290" y="1675"/>
                      </a:lnTo>
                      <a:lnTo>
                        <a:pt x="287" y="1682"/>
                      </a:lnTo>
                      <a:lnTo>
                        <a:pt x="278" y="1695"/>
                      </a:lnTo>
                      <a:lnTo>
                        <a:pt x="270" y="1715"/>
                      </a:lnTo>
                      <a:lnTo>
                        <a:pt x="270" y="1715"/>
                      </a:lnTo>
                      <a:lnTo>
                        <a:pt x="260" y="1733"/>
                      </a:lnTo>
                      <a:lnTo>
                        <a:pt x="255" y="1748"/>
                      </a:lnTo>
                      <a:lnTo>
                        <a:pt x="254" y="1756"/>
                      </a:lnTo>
                      <a:lnTo>
                        <a:pt x="252" y="1763"/>
                      </a:lnTo>
                      <a:lnTo>
                        <a:pt x="254" y="1769"/>
                      </a:lnTo>
                      <a:lnTo>
                        <a:pt x="255" y="1777"/>
                      </a:lnTo>
                      <a:lnTo>
                        <a:pt x="257" y="1786"/>
                      </a:lnTo>
                      <a:lnTo>
                        <a:pt x="262" y="1794"/>
                      </a:lnTo>
                      <a:lnTo>
                        <a:pt x="277" y="1815"/>
                      </a:lnTo>
                      <a:lnTo>
                        <a:pt x="298" y="1840"/>
                      </a:lnTo>
                      <a:lnTo>
                        <a:pt x="328" y="1873"/>
                      </a:lnTo>
                      <a:lnTo>
                        <a:pt x="328" y="1873"/>
                      </a:lnTo>
                      <a:lnTo>
                        <a:pt x="351" y="1898"/>
                      </a:lnTo>
                      <a:lnTo>
                        <a:pt x="376" y="1921"/>
                      </a:lnTo>
                      <a:lnTo>
                        <a:pt x="418" y="1959"/>
                      </a:lnTo>
                      <a:lnTo>
                        <a:pt x="455" y="1987"/>
                      </a:lnTo>
                      <a:lnTo>
                        <a:pt x="484" y="2008"/>
                      </a:lnTo>
                      <a:lnTo>
                        <a:pt x="484" y="2008"/>
                      </a:lnTo>
                      <a:lnTo>
                        <a:pt x="465" y="2061"/>
                      </a:lnTo>
                      <a:lnTo>
                        <a:pt x="445" y="2115"/>
                      </a:lnTo>
                      <a:lnTo>
                        <a:pt x="445" y="2115"/>
                      </a:lnTo>
                      <a:lnTo>
                        <a:pt x="410" y="2112"/>
                      </a:lnTo>
                      <a:lnTo>
                        <a:pt x="362" y="2110"/>
                      </a:lnTo>
                      <a:lnTo>
                        <a:pt x="306" y="2112"/>
                      </a:lnTo>
                      <a:lnTo>
                        <a:pt x="273" y="2115"/>
                      </a:lnTo>
                      <a:lnTo>
                        <a:pt x="237" y="2119"/>
                      </a:lnTo>
                      <a:lnTo>
                        <a:pt x="237" y="2119"/>
                      </a:lnTo>
                      <a:lnTo>
                        <a:pt x="194" y="2124"/>
                      </a:lnTo>
                      <a:lnTo>
                        <a:pt x="161" y="2130"/>
                      </a:lnTo>
                      <a:lnTo>
                        <a:pt x="136" y="2137"/>
                      </a:lnTo>
                      <a:lnTo>
                        <a:pt x="128" y="2140"/>
                      </a:lnTo>
                      <a:lnTo>
                        <a:pt x="120" y="2145"/>
                      </a:lnTo>
                      <a:lnTo>
                        <a:pt x="115" y="2150"/>
                      </a:lnTo>
                      <a:lnTo>
                        <a:pt x="110" y="2155"/>
                      </a:lnTo>
                      <a:lnTo>
                        <a:pt x="105" y="2162"/>
                      </a:lnTo>
                      <a:lnTo>
                        <a:pt x="102" y="2168"/>
                      </a:lnTo>
                      <a:lnTo>
                        <a:pt x="97" y="2183"/>
                      </a:lnTo>
                      <a:lnTo>
                        <a:pt x="92" y="2203"/>
                      </a:lnTo>
                      <a:lnTo>
                        <a:pt x="92" y="2203"/>
                      </a:lnTo>
                      <a:lnTo>
                        <a:pt x="85" y="2223"/>
                      </a:lnTo>
                      <a:lnTo>
                        <a:pt x="84" y="2239"/>
                      </a:lnTo>
                      <a:lnTo>
                        <a:pt x="82" y="2246"/>
                      </a:lnTo>
                      <a:lnTo>
                        <a:pt x="84" y="2254"/>
                      </a:lnTo>
                      <a:lnTo>
                        <a:pt x="85" y="2260"/>
                      </a:lnTo>
                      <a:lnTo>
                        <a:pt x="87" y="2267"/>
                      </a:lnTo>
                      <a:lnTo>
                        <a:pt x="92" y="2275"/>
                      </a:lnTo>
                      <a:lnTo>
                        <a:pt x="99" y="2284"/>
                      </a:lnTo>
                      <a:lnTo>
                        <a:pt x="115" y="2300"/>
                      </a:lnTo>
                      <a:lnTo>
                        <a:pt x="141" y="2323"/>
                      </a:lnTo>
                      <a:lnTo>
                        <a:pt x="176" y="2349"/>
                      </a:lnTo>
                      <a:lnTo>
                        <a:pt x="176" y="2349"/>
                      </a:lnTo>
                      <a:lnTo>
                        <a:pt x="204" y="2369"/>
                      </a:lnTo>
                      <a:lnTo>
                        <a:pt x="232" y="2389"/>
                      </a:lnTo>
                      <a:lnTo>
                        <a:pt x="280" y="2419"/>
                      </a:lnTo>
                      <a:lnTo>
                        <a:pt x="321" y="2440"/>
                      </a:lnTo>
                      <a:lnTo>
                        <a:pt x="354" y="2455"/>
                      </a:lnTo>
                      <a:lnTo>
                        <a:pt x="354" y="2455"/>
                      </a:lnTo>
                      <a:lnTo>
                        <a:pt x="343" y="2511"/>
                      </a:lnTo>
                      <a:lnTo>
                        <a:pt x="333" y="2569"/>
                      </a:lnTo>
                      <a:lnTo>
                        <a:pt x="333" y="2569"/>
                      </a:lnTo>
                      <a:lnTo>
                        <a:pt x="298" y="2572"/>
                      </a:lnTo>
                      <a:lnTo>
                        <a:pt x="252" y="2579"/>
                      </a:lnTo>
                      <a:lnTo>
                        <a:pt x="196" y="2589"/>
                      </a:lnTo>
                      <a:lnTo>
                        <a:pt x="165" y="2597"/>
                      </a:lnTo>
                      <a:lnTo>
                        <a:pt x="130" y="2607"/>
                      </a:lnTo>
                      <a:lnTo>
                        <a:pt x="130" y="2607"/>
                      </a:lnTo>
                      <a:lnTo>
                        <a:pt x="89" y="2620"/>
                      </a:lnTo>
                      <a:lnTo>
                        <a:pt x="57" y="2631"/>
                      </a:lnTo>
                      <a:lnTo>
                        <a:pt x="34" y="2643"/>
                      </a:lnTo>
                      <a:lnTo>
                        <a:pt x="26" y="2648"/>
                      </a:lnTo>
                      <a:lnTo>
                        <a:pt x="19" y="2653"/>
                      </a:lnTo>
                      <a:lnTo>
                        <a:pt x="14" y="2659"/>
                      </a:lnTo>
                      <a:lnTo>
                        <a:pt x="11" y="2664"/>
                      </a:lnTo>
                      <a:lnTo>
                        <a:pt x="8" y="2671"/>
                      </a:lnTo>
                      <a:lnTo>
                        <a:pt x="5" y="2679"/>
                      </a:lnTo>
                      <a:lnTo>
                        <a:pt x="3" y="2696"/>
                      </a:lnTo>
                      <a:lnTo>
                        <a:pt x="1" y="2715"/>
                      </a:lnTo>
                      <a:lnTo>
                        <a:pt x="1" y="2715"/>
                      </a:lnTo>
                      <a:lnTo>
                        <a:pt x="0" y="2735"/>
                      </a:lnTo>
                      <a:lnTo>
                        <a:pt x="0" y="2752"/>
                      </a:lnTo>
                      <a:lnTo>
                        <a:pt x="0" y="2760"/>
                      </a:lnTo>
                      <a:lnTo>
                        <a:pt x="1" y="2767"/>
                      </a:lnTo>
                      <a:lnTo>
                        <a:pt x="5" y="2773"/>
                      </a:lnTo>
                      <a:lnTo>
                        <a:pt x="8" y="2780"/>
                      </a:lnTo>
                      <a:lnTo>
                        <a:pt x="14" y="2786"/>
                      </a:lnTo>
                      <a:lnTo>
                        <a:pt x="21" y="2793"/>
                      </a:lnTo>
                      <a:lnTo>
                        <a:pt x="41" y="2808"/>
                      </a:lnTo>
                      <a:lnTo>
                        <a:pt x="71" y="2824"/>
                      </a:lnTo>
                      <a:lnTo>
                        <a:pt x="110" y="2844"/>
                      </a:lnTo>
                      <a:lnTo>
                        <a:pt x="110" y="2844"/>
                      </a:lnTo>
                      <a:lnTo>
                        <a:pt x="141" y="2861"/>
                      </a:lnTo>
                      <a:lnTo>
                        <a:pt x="171" y="2874"/>
                      </a:lnTo>
                      <a:lnTo>
                        <a:pt x="224" y="2894"/>
                      </a:lnTo>
                      <a:lnTo>
                        <a:pt x="268" y="2908"/>
                      </a:lnTo>
                      <a:lnTo>
                        <a:pt x="303" y="2918"/>
                      </a:lnTo>
                      <a:lnTo>
                        <a:pt x="303" y="2918"/>
                      </a:lnTo>
                      <a:lnTo>
                        <a:pt x="301" y="2976"/>
                      </a:lnTo>
                      <a:lnTo>
                        <a:pt x="303" y="3034"/>
                      </a:lnTo>
                      <a:lnTo>
                        <a:pt x="303" y="3034"/>
                      </a:lnTo>
                      <a:lnTo>
                        <a:pt x="268" y="3042"/>
                      </a:lnTo>
                      <a:lnTo>
                        <a:pt x="224" y="3057"/>
                      </a:lnTo>
                      <a:lnTo>
                        <a:pt x="171" y="3078"/>
                      </a:lnTo>
                      <a:lnTo>
                        <a:pt x="141" y="3091"/>
                      </a:lnTo>
                      <a:lnTo>
                        <a:pt x="110" y="3106"/>
                      </a:lnTo>
                      <a:lnTo>
                        <a:pt x="110" y="3106"/>
                      </a:lnTo>
                      <a:lnTo>
                        <a:pt x="71" y="3126"/>
                      </a:lnTo>
                      <a:lnTo>
                        <a:pt x="41" y="3144"/>
                      </a:lnTo>
                      <a:lnTo>
                        <a:pt x="21" y="3157"/>
                      </a:lnTo>
                      <a:lnTo>
                        <a:pt x="14" y="3164"/>
                      </a:lnTo>
                      <a:lnTo>
                        <a:pt x="8" y="3171"/>
                      </a:lnTo>
                      <a:lnTo>
                        <a:pt x="5" y="3177"/>
                      </a:lnTo>
                      <a:lnTo>
                        <a:pt x="1" y="3184"/>
                      </a:lnTo>
                      <a:lnTo>
                        <a:pt x="0" y="3192"/>
                      </a:lnTo>
                      <a:lnTo>
                        <a:pt x="0" y="3199"/>
                      </a:lnTo>
                      <a:lnTo>
                        <a:pt x="0" y="3215"/>
                      </a:lnTo>
                      <a:lnTo>
                        <a:pt x="1" y="3237"/>
                      </a:lnTo>
                      <a:lnTo>
                        <a:pt x="1" y="3237"/>
                      </a:lnTo>
                      <a:lnTo>
                        <a:pt x="3" y="3256"/>
                      </a:lnTo>
                      <a:lnTo>
                        <a:pt x="5" y="3273"/>
                      </a:lnTo>
                      <a:lnTo>
                        <a:pt x="8" y="3279"/>
                      </a:lnTo>
                      <a:lnTo>
                        <a:pt x="11" y="3286"/>
                      </a:lnTo>
                      <a:lnTo>
                        <a:pt x="14" y="3293"/>
                      </a:lnTo>
                      <a:lnTo>
                        <a:pt x="19" y="3298"/>
                      </a:lnTo>
                      <a:lnTo>
                        <a:pt x="26" y="3302"/>
                      </a:lnTo>
                      <a:lnTo>
                        <a:pt x="34" y="3309"/>
                      </a:lnTo>
                      <a:lnTo>
                        <a:pt x="57" y="3319"/>
                      </a:lnTo>
                      <a:lnTo>
                        <a:pt x="89" y="3330"/>
                      </a:lnTo>
                      <a:lnTo>
                        <a:pt x="130" y="3344"/>
                      </a:lnTo>
                      <a:lnTo>
                        <a:pt x="130" y="3344"/>
                      </a:lnTo>
                      <a:lnTo>
                        <a:pt x="165" y="3354"/>
                      </a:lnTo>
                      <a:lnTo>
                        <a:pt x="196" y="3362"/>
                      </a:lnTo>
                      <a:lnTo>
                        <a:pt x="250" y="3373"/>
                      </a:lnTo>
                      <a:lnTo>
                        <a:pt x="296" y="3380"/>
                      </a:lnTo>
                      <a:lnTo>
                        <a:pt x="333" y="3383"/>
                      </a:lnTo>
                      <a:lnTo>
                        <a:pt x="333" y="3383"/>
                      </a:lnTo>
                      <a:lnTo>
                        <a:pt x="343" y="3439"/>
                      </a:lnTo>
                      <a:lnTo>
                        <a:pt x="352" y="3497"/>
                      </a:lnTo>
                      <a:lnTo>
                        <a:pt x="352" y="3497"/>
                      </a:lnTo>
                      <a:lnTo>
                        <a:pt x="320" y="3512"/>
                      </a:lnTo>
                      <a:lnTo>
                        <a:pt x="280" y="3533"/>
                      </a:lnTo>
                      <a:lnTo>
                        <a:pt x="230" y="3563"/>
                      </a:lnTo>
                      <a:lnTo>
                        <a:pt x="204" y="3581"/>
                      </a:lnTo>
                      <a:lnTo>
                        <a:pt x="176" y="3603"/>
                      </a:lnTo>
                      <a:lnTo>
                        <a:pt x="176" y="3603"/>
                      </a:lnTo>
                      <a:lnTo>
                        <a:pt x="141" y="3629"/>
                      </a:lnTo>
                      <a:lnTo>
                        <a:pt x="115" y="3650"/>
                      </a:lnTo>
                      <a:lnTo>
                        <a:pt x="99" y="3668"/>
                      </a:lnTo>
                      <a:lnTo>
                        <a:pt x="92" y="3677"/>
                      </a:lnTo>
                      <a:lnTo>
                        <a:pt x="87" y="3683"/>
                      </a:lnTo>
                      <a:lnTo>
                        <a:pt x="85" y="3690"/>
                      </a:lnTo>
                      <a:lnTo>
                        <a:pt x="84" y="3698"/>
                      </a:lnTo>
                      <a:lnTo>
                        <a:pt x="82" y="3705"/>
                      </a:lnTo>
                      <a:lnTo>
                        <a:pt x="84" y="3711"/>
                      </a:lnTo>
                      <a:lnTo>
                        <a:pt x="85" y="3728"/>
                      </a:lnTo>
                      <a:lnTo>
                        <a:pt x="92" y="3748"/>
                      </a:lnTo>
                      <a:lnTo>
                        <a:pt x="92" y="3748"/>
                      </a:lnTo>
                      <a:lnTo>
                        <a:pt x="97" y="3767"/>
                      </a:lnTo>
                      <a:lnTo>
                        <a:pt x="102" y="3784"/>
                      </a:lnTo>
                      <a:lnTo>
                        <a:pt x="105" y="3790"/>
                      </a:lnTo>
                      <a:lnTo>
                        <a:pt x="110" y="3795"/>
                      </a:lnTo>
                      <a:lnTo>
                        <a:pt x="115" y="3802"/>
                      </a:lnTo>
                      <a:lnTo>
                        <a:pt x="120" y="3805"/>
                      </a:lnTo>
                      <a:lnTo>
                        <a:pt x="128" y="3810"/>
                      </a:lnTo>
                      <a:lnTo>
                        <a:pt x="136" y="3814"/>
                      </a:lnTo>
                      <a:lnTo>
                        <a:pt x="161" y="3820"/>
                      </a:lnTo>
                      <a:lnTo>
                        <a:pt x="194" y="3827"/>
                      </a:lnTo>
                      <a:lnTo>
                        <a:pt x="237" y="3832"/>
                      </a:lnTo>
                      <a:lnTo>
                        <a:pt x="237" y="3832"/>
                      </a:lnTo>
                      <a:lnTo>
                        <a:pt x="272" y="3837"/>
                      </a:lnTo>
                      <a:lnTo>
                        <a:pt x="305" y="3838"/>
                      </a:lnTo>
                      <a:lnTo>
                        <a:pt x="361" y="3840"/>
                      </a:lnTo>
                      <a:lnTo>
                        <a:pt x="407" y="3838"/>
                      </a:lnTo>
                      <a:lnTo>
                        <a:pt x="443" y="3835"/>
                      </a:lnTo>
                      <a:lnTo>
                        <a:pt x="443" y="3835"/>
                      </a:lnTo>
                      <a:lnTo>
                        <a:pt x="463" y="3889"/>
                      </a:lnTo>
                      <a:lnTo>
                        <a:pt x="483" y="3944"/>
                      </a:lnTo>
                      <a:lnTo>
                        <a:pt x="483" y="3944"/>
                      </a:lnTo>
                      <a:lnTo>
                        <a:pt x="453" y="3965"/>
                      </a:lnTo>
                      <a:lnTo>
                        <a:pt x="417" y="3993"/>
                      </a:lnTo>
                      <a:lnTo>
                        <a:pt x="374" y="4031"/>
                      </a:lnTo>
                      <a:lnTo>
                        <a:pt x="351" y="4053"/>
                      </a:lnTo>
                      <a:lnTo>
                        <a:pt x="328" y="4079"/>
                      </a:lnTo>
                      <a:lnTo>
                        <a:pt x="328" y="4079"/>
                      </a:lnTo>
                      <a:lnTo>
                        <a:pt x="298" y="4110"/>
                      </a:lnTo>
                      <a:lnTo>
                        <a:pt x="277" y="4137"/>
                      </a:lnTo>
                      <a:lnTo>
                        <a:pt x="262" y="4157"/>
                      </a:lnTo>
                      <a:lnTo>
                        <a:pt x="257" y="4166"/>
                      </a:lnTo>
                      <a:lnTo>
                        <a:pt x="255" y="4175"/>
                      </a:lnTo>
                      <a:lnTo>
                        <a:pt x="254" y="4181"/>
                      </a:lnTo>
                      <a:lnTo>
                        <a:pt x="252" y="4189"/>
                      </a:lnTo>
                      <a:lnTo>
                        <a:pt x="254" y="4196"/>
                      </a:lnTo>
                      <a:lnTo>
                        <a:pt x="255" y="4203"/>
                      </a:lnTo>
                      <a:lnTo>
                        <a:pt x="260" y="4219"/>
                      </a:lnTo>
                      <a:lnTo>
                        <a:pt x="270" y="4237"/>
                      </a:lnTo>
                      <a:lnTo>
                        <a:pt x="270" y="4237"/>
                      </a:lnTo>
                      <a:lnTo>
                        <a:pt x="278" y="4255"/>
                      </a:lnTo>
                      <a:lnTo>
                        <a:pt x="287" y="4270"/>
                      </a:lnTo>
                      <a:lnTo>
                        <a:pt x="290" y="4275"/>
                      </a:lnTo>
                      <a:lnTo>
                        <a:pt x="295" y="4282"/>
                      </a:lnTo>
                      <a:lnTo>
                        <a:pt x="301" y="4285"/>
                      </a:lnTo>
                      <a:lnTo>
                        <a:pt x="308" y="4288"/>
                      </a:lnTo>
                      <a:lnTo>
                        <a:pt x="316" y="4292"/>
                      </a:lnTo>
                      <a:lnTo>
                        <a:pt x="326" y="4293"/>
                      </a:lnTo>
                      <a:lnTo>
                        <a:pt x="351" y="4297"/>
                      </a:lnTo>
                      <a:lnTo>
                        <a:pt x="384" y="4297"/>
                      </a:lnTo>
                      <a:lnTo>
                        <a:pt x="428" y="4295"/>
                      </a:lnTo>
                      <a:lnTo>
                        <a:pt x="428" y="4295"/>
                      </a:lnTo>
                      <a:lnTo>
                        <a:pt x="463" y="4292"/>
                      </a:lnTo>
                      <a:lnTo>
                        <a:pt x="494" y="4288"/>
                      </a:lnTo>
                      <a:lnTo>
                        <a:pt x="550" y="4280"/>
                      </a:lnTo>
                      <a:lnTo>
                        <a:pt x="596" y="4272"/>
                      </a:lnTo>
                      <a:lnTo>
                        <a:pt x="631" y="4262"/>
                      </a:lnTo>
                      <a:lnTo>
                        <a:pt x="631" y="4262"/>
                      </a:lnTo>
                      <a:lnTo>
                        <a:pt x="659" y="4311"/>
                      </a:lnTo>
                      <a:lnTo>
                        <a:pt x="689" y="4363"/>
                      </a:lnTo>
                      <a:lnTo>
                        <a:pt x="689" y="4363"/>
                      </a:lnTo>
                      <a:lnTo>
                        <a:pt x="664" y="4387"/>
                      </a:lnTo>
                      <a:lnTo>
                        <a:pt x="633" y="4422"/>
                      </a:lnTo>
                      <a:lnTo>
                        <a:pt x="596" y="4466"/>
                      </a:lnTo>
                      <a:lnTo>
                        <a:pt x="578" y="4493"/>
                      </a:lnTo>
                      <a:lnTo>
                        <a:pt x="559" y="4521"/>
                      </a:lnTo>
                      <a:lnTo>
                        <a:pt x="559" y="4521"/>
                      </a:lnTo>
                      <a:lnTo>
                        <a:pt x="535" y="4559"/>
                      </a:lnTo>
                      <a:lnTo>
                        <a:pt x="519" y="4587"/>
                      </a:lnTo>
                      <a:lnTo>
                        <a:pt x="509" y="4610"/>
                      </a:lnTo>
                      <a:lnTo>
                        <a:pt x="506" y="4620"/>
                      </a:lnTo>
                      <a:lnTo>
                        <a:pt x="504" y="4628"/>
                      </a:lnTo>
                      <a:lnTo>
                        <a:pt x="504" y="4636"/>
                      </a:lnTo>
                      <a:lnTo>
                        <a:pt x="504" y="4643"/>
                      </a:lnTo>
                      <a:lnTo>
                        <a:pt x="506" y="4649"/>
                      </a:lnTo>
                      <a:lnTo>
                        <a:pt x="509" y="4656"/>
                      </a:lnTo>
                      <a:lnTo>
                        <a:pt x="517" y="4671"/>
                      </a:lnTo>
                      <a:lnTo>
                        <a:pt x="529" y="4687"/>
                      </a:lnTo>
                      <a:lnTo>
                        <a:pt x="529" y="4687"/>
                      </a:lnTo>
                      <a:lnTo>
                        <a:pt x="540" y="4704"/>
                      </a:lnTo>
                      <a:lnTo>
                        <a:pt x="552" y="4717"/>
                      </a:lnTo>
                      <a:lnTo>
                        <a:pt x="557" y="4722"/>
                      </a:lnTo>
                      <a:lnTo>
                        <a:pt x="564" y="4727"/>
                      </a:lnTo>
                      <a:lnTo>
                        <a:pt x="570" y="4730"/>
                      </a:lnTo>
                      <a:lnTo>
                        <a:pt x="577" y="4732"/>
                      </a:lnTo>
                      <a:lnTo>
                        <a:pt x="585" y="4734"/>
                      </a:lnTo>
                      <a:lnTo>
                        <a:pt x="595" y="4734"/>
                      </a:lnTo>
                      <a:lnTo>
                        <a:pt x="620" y="4732"/>
                      </a:lnTo>
                      <a:lnTo>
                        <a:pt x="653" y="4727"/>
                      </a:lnTo>
                      <a:lnTo>
                        <a:pt x="695" y="4717"/>
                      </a:lnTo>
                      <a:lnTo>
                        <a:pt x="695" y="4717"/>
                      </a:lnTo>
                      <a:lnTo>
                        <a:pt x="730" y="4709"/>
                      </a:lnTo>
                      <a:lnTo>
                        <a:pt x="760" y="4699"/>
                      </a:lnTo>
                      <a:lnTo>
                        <a:pt x="814" y="4682"/>
                      </a:lnTo>
                      <a:lnTo>
                        <a:pt x="857" y="4664"/>
                      </a:lnTo>
                      <a:lnTo>
                        <a:pt x="888" y="4649"/>
                      </a:lnTo>
                      <a:lnTo>
                        <a:pt x="888" y="4649"/>
                      </a:lnTo>
                      <a:lnTo>
                        <a:pt x="926" y="4694"/>
                      </a:lnTo>
                      <a:lnTo>
                        <a:pt x="964" y="4739"/>
                      </a:lnTo>
                      <a:lnTo>
                        <a:pt x="964" y="4739"/>
                      </a:lnTo>
                      <a:lnTo>
                        <a:pt x="943" y="4768"/>
                      </a:lnTo>
                      <a:lnTo>
                        <a:pt x="918" y="4808"/>
                      </a:lnTo>
                      <a:lnTo>
                        <a:pt x="892" y="4857"/>
                      </a:lnTo>
                      <a:lnTo>
                        <a:pt x="878" y="4885"/>
                      </a:lnTo>
                      <a:lnTo>
                        <a:pt x="864" y="4917"/>
                      </a:lnTo>
                      <a:lnTo>
                        <a:pt x="864" y="4917"/>
                      </a:lnTo>
                      <a:lnTo>
                        <a:pt x="847" y="4958"/>
                      </a:lnTo>
                      <a:lnTo>
                        <a:pt x="836" y="4989"/>
                      </a:lnTo>
                      <a:lnTo>
                        <a:pt x="829" y="5014"/>
                      </a:lnTo>
                      <a:lnTo>
                        <a:pt x="829" y="5024"/>
                      </a:lnTo>
                      <a:lnTo>
                        <a:pt x="829" y="5032"/>
                      </a:lnTo>
                      <a:lnTo>
                        <a:pt x="829" y="5040"/>
                      </a:lnTo>
                      <a:lnTo>
                        <a:pt x="832" y="5047"/>
                      </a:lnTo>
                      <a:lnTo>
                        <a:pt x="834" y="5053"/>
                      </a:lnTo>
                      <a:lnTo>
                        <a:pt x="839" y="5060"/>
                      </a:lnTo>
                      <a:lnTo>
                        <a:pt x="850" y="5072"/>
                      </a:lnTo>
                      <a:lnTo>
                        <a:pt x="864" y="5086"/>
                      </a:lnTo>
                      <a:lnTo>
                        <a:pt x="864" y="5086"/>
                      </a:lnTo>
                      <a:lnTo>
                        <a:pt x="878" y="5101"/>
                      </a:lnTo>
                      <a:lnTo>
                        <a:pt x="892" y="5111"/>
                      </a:lnTo>
                      <a:lnTo>
                        <a:pt x="897" y="5116"/>
                      </a:lnTo>
                      <a:lnTo>
                        <a:pt x="903" y="5119"/>
                      </a:lnTo>
                      <a:lnTo>
                        <a:pt x="910" y="5121"/>
                      </a:lnTo>
                      <a:lnTo>
                        <a:pt x="918" y="5121"/>
                      </a:lnTo>
                      <a:lnTo>
                        <a:pt x="926" y="5121"/>
                      </a:lnTo>
                      <a:lnTo>
                        <a:pt x="936" y="5121"/>
                      </a:lnTo>
                      <a:lnTo>
                        <a:pt x="961" y="5114"/>
                      </a:lnTo>
                      <a:lnTo>
                        <a:pt x="992" y="5103"/>
                      </a:lnTo>
                      <a:lnTo>
                        <a:pt x="1033" y="5086"/>
                      </a:lnTo>
                      <a:lnTo>
                        <a:pt x="1033" y="5086"/>
                      </a:lnTo>
                      <a:lnTo>
                        <a:pt x="1065" y="5072"/>
                      </a:lnTo>
                      <a:lnTo>
                        <a:pt x="1093" y="5058"/>
                      </a:lnTo>
                      <a:lnTo>
                        <a:pt x="1142" y="5032"/>
                      </a:lnTo>
                      <a:lnTo>
                        <a:pt x="1182" y="5007"/>
                      </a:lnTo>
                      <a:lnTo>
                        <a:pt x="1211" y="4987"/>
                      </a:lnTo>
                      <a:lnTo>
                        <a:pt x="1211" y="4987"/>
                      </a:lnTo>
                      <a:lnTo>
                        <a:pt x="1254" y="5025"/>
                      </a:lnTo>
                      <a:lnTo>
                        <a:pt x="1301" y="5062"/>
                      </a:lnTo>
                      <a:lnTo>
                        <a:pt x="1301" y="5062"/>
                      </a:lnTo>
                      <a:lnTo>
                        <a:pt x="1286" y="5095"/>
                      </a:lnTo>
                      <a:lnTo>
                        <a:pt x="1268" y="5138"/>
                      </a:lnTo>
                      <a:lnTo>
                        <a:pt x="1249" y="5190"/>
                      </a:lnTo>
                      <a:lnTo>
                        <a:pt x="1241" y="5222"/>
                      </a:lnTo>
                      <a:lnTo>
                        <a:pt x="1233" y="5255"/>
                      </a:lnTo>
                      <a:lnTo>
                        <a:pt x="1233" y="5255"/>
                      </a:lnTo>
                      <a:lnTo>
                        <a:pt x="1223" y="5297"/>
                      </a:lnTo>
                      <a:lnTo>
                        <a:pt x="1218" y="5330"/>
                      </a:lnTo>
                      <a:lnTo>
                        <a:pt x="1216" y="5355"/>
                      </a:lnTo>
                      <a:lnTo>
                        <a:pt x="1216" y="5365"/>
                      </a:lnTo>
                      <a:lnTo>
                        <a:pt x="1218" y="5373"/>
                      </a:lnTo>
                      <a:lnTo>
                        <a:pt x="1220" y="5382"/>
                      </a:lnTo>
                      <a:lnTo>
                        <a:pt x="1223" y="5386"/>
                      </a:lnTo>
                      <a:lnTo>
                        <a:pt x="1228" y="5393"/>
                      </a:lnTo>
                      <a:lnTo>
                        <a:pt x="1233" y="5398"/>
                      </a:lnTo>
                      <a:lnTo>
                        <a:pt x="1246" y="5410"/>
                      </a:lnTo>
                      <a:lnTo>
                        <a:pt x="1263" y="5421"/>
                      </a:lnTo>
                      <a:lnTo>
                        <a:pt x="1263" y="5421"/>
                      </a:lnTo>
                      <a:lnTo>
                        <a:pt x="1279" y="5433"/>
                      </a:lnTo>
                      <a:lnTo>
                        <a:pt x="1294" y="5441"/>
                      </a:lnTo>
                      <a:lnTo>
                        <a:pt x="1301" y="5444"/>
                      </a:lnTo>
                      <a:lnTo>
                        <a:pt x="1307" y="5446"/>
                      </a:lnTo>
                      <a:lnTo>
                        <a:pt x="1314" y="5446"/>
                      </a:lnTo>
                      <a:lnTo>
                        <a:pt x="1322" y="5446"/>
                      </a:lnTo>
                      <a:lnTo>
                        <a:pt x="1330" y="5444"/>
                      </a:lnTo>
                      <a:lnTo>
                        <a:pt x="1340" y="5441"/>
                      </a:lnTo>
                      <a:lnTo>
                        <a:pt x="1363" y="5431"/>
                      </a:lnTo>
                      <a:lnTo>
                        <a:pt x="1391" y="5415"/>
                      </a:lnTo>
                      <a:lnTo>
                        <a:pt x="1429" y="5391"/>
                      </a:lnTo>
                      <a:lnTo>
                        <a:pt x="1429" y="5391"/>
                      </a:lnTo>
                      <a:lnTo>
                        <a:pt x="1457" y="5372"/>
                      </a:lnTo>
                      <a:lnTo>
                        <a:pt x="1484" y="5354"/>
                      </a:lnTo>
                      <a:lnTo>
                        <a:pt x="1526" y="5319"/>
                      </a:lnTo>
                      <a:lnTo>
                        <a:pt x="1561" y="5288"/>
                      </a:lnTo>
                      <a:lnTo>
                        <a:pt x="1586" y="5263"/>
                      </a:lnTo>
                      <a:lnTo>
                        <a:pt x="1586" y="5263"/>
                      </a:lnTo>
                      <a:lnTo>
                        <a:pt x="1637" y="5292"/>
                      </a:lnTo>
                      <a:lnTo>
                        <a:pt x="1688" y="5322"/>
                      </a:lnTo>
                      <a:lnTo>
                        <a:pt x="1688" y="5322"/>
                      </a:lnTo>
                      <a:lnTo>
                        <a:pt x="1678" y="5355"/>
                      </a:lnTo>
                      <a:lnTo>
                        <a:pt x="1670" y="5401"/>
                      </a:lnTo>
                      <a:lnTo>
                        <a:pt x="1662" y="5456"/>
                      </a:lnTo>
                      <a:lnTo>
                        <a:pt x="1658" y="5487"/>
                      </a:lnTo>
                      <a:lnTo>
                        <a:pt x="1655" y="5522"/>
                      </a:lnTo>
                      <a:lnTo>
                        <a:pt x="1655" y="5522"/>
                      </a:lnTo>
                      <a:lnTo>
                        <a:pt x="1653" y="5566"/>
                      </a:lnTo>
                      <a:lnTo>
                        <a:pt x="1653" y="5599"/>
                      </a:lnTo>
                      <a:lnTo>
                        <a:pt x="1657" y="5624"/>
                      </a:lnTo>
                      <a:lnTo>
                        <a:pt x="1658" y="5634"/>
                      </a:lnTo>
                      <a:lnTo>
                        <a:pt x="1662" y="5642"/>
                      </a:lnTo>
                      <a:lnTo>
                        <a:pt x="1665" y="5649"/>
                      </a:lnTo>
                      <a:lnTo>
                        <a:pt x="1670" y="5655"/>
                      </a:lnTo>
                      <a:lnTo>
                        <a:pt x="1675" y="5660"/>
                      </a:lnTo>
                      <a:lnTo>
                        <a:pt x="1680" y="5663"/>
                      </a:lnTo>
                      <a:lnTo>
                        <a:pt x="1695" y="5672"/>
                      </a:lnTo>
                      <a:lnTo>
                        <a:pt x="1713" y="5680"/>
                      </a:lnTo>
                      <a:lnTo>
                        <a:pt x="1713" y="5680"/>
                      </a:lnTo>
                      <a:lnTo>
                        <a:pt x="1731" y="5690"/>
                      </a:lnTo>
                      <a:lnTo>
                        <a:pt x="1747" y="5695"/>
                      </a:lnTo>
                      <a:lnTo>
                        <a:pt x="1754" y="5696"/>
                      </a:lnTo>
                      <a:lnTo>
                        <a:pt x="1762" y="5698"/>
                      </a:lnTo>
                      <a:lnTo>
                        <a:pt x="1769" y="5696"/>
                      </a:lnTo>
                      <a:lnTo>
                        <a:pt x="1775" y="5695"/>
                      </a:lnTo>
                      <a:lnTo>
                        <a:pt x="1784" y="5693"/>
                      </a:lnTo>
                      <a:lnTo>
                        <a:pt x="1793" y="5688"/>
                      </a:lnTo>
                      <a:lnTo>
                        <a:pt x="1813" y="5673"/>
                      </a:lnTo>
                      <a:lnTo>
                        <a:pt x="1840" y="5654"/>
                      </a:lnTo>
                      <a:lnTo>
                        <a:pt x="1871" y="5622"/>
                      </a:lnTo>
                      <a:lnTo>
                        <a:pt x="1871" y="5622"/>
                      </a:lnTo>
                      <a:lnTo>
                        <a:pt x="1896" y="5599"/>
                      </a:lnTo>
                      <a:lnTo>
                        <a:pt x="1919" y="5576"/>
                      </a:lnTo>
                      <a:lnTo>
                        <a:pt x="1955" y="5535"/>
                      </a:lnTo>
                      <a:lnTo>
                        <a:pt x="1985" y="5499"/>
                      </a:lnTo>
                      <a:lnTo>
                        <a:pt x="2005" y="5469"/>
                      </a:lnTo>
                      <a:lnTo>
                        <a:pt x="2005" y="5469"/>
                      </a:lnTo>
                      <a:lnTo>
                        <a:pt x="2059" y="5490"/>
                      </a:lnTo>
                      <a:lnTo>
                        <a:pt x="2115" y="5508"/>
                      </a:lnTo>
                      <a:lnTo>
                        <a:pt x="2115" y="5508"/>
                      </a:lnTo>
                      <a:lnTo>
                        <a:pt x="2112" y="5545"/>
                      </a:lnTo>
                      <a:lnTo>
                        <a:pt x="2110" y="5591"/>
                      </a:lnTo>
                      <a:lnTo>
                        <a:pt x="2112" y="5647"/>
                      </a:lnTo>
                      <a:lnTo>
                        <a:pt x="2113" y="5678"/>
                      </a:lnTo>
                      <a:lnTo>
                        <a:pt x="2118" y="5713"/>
                      </a:lnTo>
                      <a:lnTo>
                        <a:pt x="2118" y="5713"/>
                      </a:lnTo>
                      <a:lnTo>
                        <a:pt x="2123" y="5756"/>
                      </a:lnTo>
                      <a:lnTo>
                        <a:pt x="2130" y="5789"/>
                      </a:lnTo>
                      <a:lnTo>
                        <a:pt x="2136" y="5814"/>
                      </a:lnTo>
                      <a:lnTo>
                        <a:pt x="2140" y="5822"/>
                      </a:lnTo>
                      <a:lnTo>
                        <a:pt x="2145" y="5830"/>
                      </a:lnTo>
                      <a:lnTo>
                        <a:pt x="2148" y="5835"/>
                      </a:lnTo>
                      <a:lnTo>
                        <a:pt x="2155" y="5840"/>
                      </a:lnTo>
                      <a:lnTo>
                        <a:pt x="2160" y="5845"/>
                      </a:lnTo>
                      <a:lnTo>
                        <a:pt x="2166" y="5848"/>
                      </a:lnTo>
                      <a:lnTo>
                        <a:pt x="2183" y="5853"/>
                      </a:lnTo>
                      <a:lnTo>
                        <a:pt x="2202" y="5858"/>
                      </a:lnTo>
                      <a:lnTo>
                        <a:pt x="2202" y="5858"/>
                      </a:lnTo>
                      <a:lnTo>
                        <a:pt x="2222" y="5865"/>
                      </a:lnTo>
                      <a:lnTo>
                        <a:pt x="2239" y="5866"/>
                      </a:lnTo>
                      <a:lnTo>
                        <a:pt x="2245" y="5868"/>
                      </a:lnTo>
                      <a:lnTo>
                        <a:pt x="2252" y="5866"/>
                      </a:lnTo>
                      <a:lnTo>
                        <a:pt x="2260" y="5865"/>
                      </a:lnTo>
                      <a:lnTo>
                        <a:pt x="2267" y="5863"/>
                      </a:lnTo>
                      <a:lnTo>
                        <a:pt x="2275" y="5858"/>
                      </a:lnTo>
                      <a:lnTo>
                        <a:pt x="2282" y="5851"/>
                      </a:lnTo>
                      <a:lnTo>
                        <a:pt x="2300" y="5835"/>
                      </a:lnTo>
                      <a:lnTo>
                        <a:pt x="2321" y="5809"/>
                      </a:lnTo>
                      <a:lnTo>
                        <a:pt x="2347" y="5774"/>
                      </a:lnTo>
                      <a:lnTo>
                        <a:pt x="2347" y="5774"/>
                      </a:lnTo>
                      <a:lnTo>
                        <a:pt x="2369" y="5746"/>
                      </a:lnTo>
                      <a:lnTo>
                        <a:pt x="2385" y="5720"/>
                      </a:lnTo>
                      <a:lnTo>
                        <a:pt x="2415" y="5673"/>
                      </a:lnTo>
                      <a:lnTo>
                        <a:pt x="2437" y="5632"/>
                      </a:lnTo>
                      <a:lnTo>
                        <a:pt x="2453" y="5599"/>
                      </a:lnTo>
                      <a:lnTo>
                        <a:pt x="2453" y="5599"/>
                      </a:lnTo>
                      <a:lnTo>
                        <a:pt x="2511" y="5611"/>
                      </a:lnTo>
                      <a:lnTo>
                        <a:pt x="2568" y="5621"/>
                      </a:lnTo>
                      <a:lnTo>
                        <a:pt x="2568" y="5621"/>
                      </a:lnTo>
                      <a:lnTo>
                        <a:pt x="2570" y="5657"/>
                      </a:lnTo>
                      <a:lnTo>
                        <a:pt x="2577" y="5701"/>
                      </a:lnTo>
                      <a:lnTo>
                        <a:pt x="2588" y="5756"/>
                      </a:lnTo>
                      <a:lnTo>
                        <a:pt x="2596" y="5787"/>
                      </a:lnTo>
                      <a:lnTo>
                        <a:pt x="2606" y="5820"/>
                      </a:lnTo>
                      <a:lnTo>
                        <a:pt x="2606" y="5820"/>
                      </a:lnTo>
                      <a:lnTo>
                        <a:pt x="2620" y="5861"/>
                      </a:lnTo>
                      <a:lnTo>
                        <a:pt x="2631" y="5893"/>
                      </a:lnTo>
                      <a:lnTo>
                        <a:pt x="2641" y="5916"/>
                      </a:lnTo>
                      <a:lnTo>
                        <a:pt x="2648" y="5924"/>
                      </a:lnTo>
                      <a:lnTo>
                        <a:pt x="2652" y="5931"/>
                      </a:lnTo>
                      <a:lnTo>
                        <a:pt x="2657" y="5936"/>
                      </a:lnTo>
                      <a:lnTo>
                        <a:pt x="2664" y="5939"/>
                      </a:lnTo>
                      <a:lnTo>
                        <a:pt x="2671" y="5942"/>
                      </a:lnTo>
                      <a:lnTo>
                        <a:pt x="2677" y="5945"/>
                      </a:lnTo>
                      <a:lnTo>
                        <a:pt x="2694" y="5947"/>
                      </a:lnTo>
                      <a:lnTo>
                        <a:pt x="2715" y="5949"/>
                      </a:lnTo>
                      <a:lnTo>
                        <a:pt x="2715" y="5949"/>
                      </a:lnTo>
                      <a:lnTo>
                        <a:pt x="2735" y="5950"/>
                      </a:lnTo>
                      <a:lnTo>
                        <a:pt x="2751" y="5950"/>
                      </a:lnTo>
                      <a:lnTo>
                        <a:pt x="2758" y="5950"/>
                      </a:lnTo>
                      <a:lnTo>
                        <a:pt x="2766" y="5949"/>
                      </a:lnTo>
                      <a:lnTo>
                        <a:pt x="2773" y="5945"/>
                      </a:lnTo>
                      <a:lnTo>
                        <a:pt x="2779" y="5942"/>
                      </a:lnTo>
                      <a:lnTo>
                        <a:pt x="2786" y="5936"/>
                      </a:lnTo>
                      <a:lnTo>
                        <a:pt x="2793" y="5929"/>
                      </a:lnTo>
                      <a:lnTo>
                        <a:pt x="2806" y="5909"/>
                      </a:lnTo>
                      <a:lnTo>
                        <a:pt x="2824" y="5879"/>
                      </a:lnTo>
                      <a:lnTo>
                        <a:pt x="2844" y="5840"/>
                      </a:lnTo>
                      <a:lnTo>
                        <a:pt x="2844" y="5840"/>
                      </a:lnTo>
                      <a:lnTo>
                        <a:pt x="2859" y="5810"/>
                      </a:lnTo>
                      <a:lnTo>
                        <a:pt x="2872" y="5781"/>
                      </a:lnTo>
                      <a:lnTo>
                        <a:pt x="2892" y="5729"/>
                      </a:lnTo>
                      <a:lnTo>
                        <a:pt x="2906" y="5687"/>
                      </a:lnTo>
                      <a:lnTo>
                        <a:pt x="2916" y="5652"/>
                      </a:lnTo>
                      <a:lnTo>
                        <a:pt x="2916" y="5652"/>
                      </a:lnTo>
                      <a:lnTo>
                        <a:pt x="2974" y="5652"/>
                      </a:lnTo>
                      <a:lnTo>
                        <a:pt x="3033" y="5652"/>
                      </a:lnTo>
                      <a:lnTo>
                        <a:pt x="3033" y="5652"/>
                      </a:lnTo>
                      <a:lnTo>
                        <a:pt x="3043" y="5687"/>
                      </a:lnTo>
                      <a:lnTo>
                        <a:pt x="3056" y="5729"/>
                      </a:lnTo>
                      <a:lnTo>
                        <a:pt x="3078" y="5781"/>
                      </a:lnTo>
                      <a:lnTo>
                        <a:pt x="3091" y="5810"/>
                      </a:lnTo>
                      <a:lnTo>
                        <a:pt x="3106" y="5840"/>
                      </a:lnTo>
                      <a:lnTo>
                        <a:pt x="3106" y="5840"/>
                      </a:lnTo>
                      <a:lnTo>
                        <a:pt x="3126" y="5879"/>
                      </a:lnTo>
                      <a:lnTo>
                        <a:pt x="3142" y="5909"/>
                      </a:lnTo>
                      <a:lnTo>
                        <a:pt x="3157" y="5929"/>
                      </a:lnTo>
                      <a:lnTo>
                        <a:pt x="3164" y="5936"/>
                      </a:lnTo>
                      <a:lnTo>
                        <a:pt x="3170" y="5942"/>
                      </a:lnTo>
                      <a:lnTo>
                        <a:pt x="3177" y="5945"/>
                      </a:lnTo>
                      <a:lnTo>
                        <a:pt x="3183" y="5949"/>
                      </a:lnTo>
                      <a:lnTo>
                        <a:pt x="3190" y="5950"/>
                      </a:lnTo>
                      <a:lnTo>
                        <a:pt x="3198" y="5950"/>
                      </a:lnTo>
                      <a:lnTo>
                        <a:pt x="3215" y="5950"/>
                      </a:lnTo>
                      <a:lnTo>
                        <a:pt x="3235" y="5949"/>
                      </a:lnTo>
                      <a:lnTo>
                        <a:pt x="3235" y="5949"/>
                      </a:lnTo>
                      <a:lnTo>
                        <a:pt x="3254" y="5947"/>
                      </a:lnTo>
                      <a:lnTo>
                        <a:pt x="3271" y="5945"/>
                      </a:lnTo>
                      <a:lnTo>
                        <a:pt x="3279" y="5942"/>
                      </a:lnTo>
                      <a:lnTo>
                        <a:pt x="3286" y="5939"/>
                      </a:lnTo>
                      <a:lnTo>
                        <a:pt x="3291" y="5936"/>
                      </a:lnTo>
                      <a:lnTo>
                        <a:pt x="3297" y="5931"/>
                      </a:lnTo>
                      <a:lnTo>
                        <a:pt x="3302" y="5924"/>
                      </a:lnTo>
                      <a:lnTo>
                        <a:pt x="3307" y="5916"/>
                      </a:lnTo>
                      <a:lnTo>
                        <a:pt x="3319" y="5893"/>
                      </a:lnTo>
                      <a:lnTo>
                        <a:pt x="3330" y="5861"/>
                      </a:lnTo>
                      <a:lnTo>
                        <a:pt x="3343" y="5820"/>
                      </a:lnTo>
                      <a:lnTo>
                        <a:pt x="3343" y="5820"/>
                      </a:lnTo>
                      <a:lnTo>
                        <a:pt x="3353" y="5787"/>
                      </a:lnTo>
                      <a:lnTo>
                        <a:pt x="3360" y="5756"/>
                      </a:lnTo>
                      <a:lnTo>
                        <a:pt x="3371" y="5701"/>
                      </a:lnTo>
                      <a:lnTo>
                        <a:pt x="3378" y="5657"/>
                      </a:lnTo>
                      <a:lnTo>
                        <a:pt x="3381" y="5621"/>
                      </a:lnTo>
                      <a:lnTo>
                        <a:pt x="3381" y="5621"/>
                      </a:lnTo>
                      <a:lnTo>
                        <a:pt x="3439" y="5612"/>
                      </a:lnTo>
                      <a:lnTo>
                        <a:pt x="3497" y="5601"/>
                      </a:lnTo>
                      <a:lnTo>
                        <a:pt x="3497" y="5601"/>
                      </a:lnTo>
                      <a:lnTo>
                        <a:pt x="3511" y="5634"/>
                      </a:lnTo>
                      <a:lnTo>
                        <a:pt x="3535" y="5673"/>
                      </a:lnTo>
                      <a:lnTo>
                        <a:pt x="3563" y="5721"/>
                      </a:lnTo>
                      <a:lnTo>
                        <a:pt x="3581" y="5748"/>
                      </a:lnTo>
                      <a:lnTo>
                        <a:pt x="3601" y="5774"/>
                      </a:lnTo>
                      <a:lnTo>
                        <a:pt x="3601" y="5774"/>
                      </a:lnTo>
                      <a:lnTo>
                        <a:pt x="3627" y="5809"/>
                      </a:lnTo>
                      <a:lnTo>
                        <a:pt x="3650" y="5835"/>
                      </a:lnTo>
                      <a:lnTo>
                        <a:pt x="3666" y="5851"/>
                      </a:lnTo>
                      <a:lnTo>
                        <a:pt x="3675" y="5858"/>
                      </a:lnTo>
                      <a:lnTo>
                        <a:pt x="3683" y="5863"/>
                      </a:lnTo>
                      <a:lnTo>
                        <a:pt x="3690" y="5865"/>
                      </a:lnTo>
                      <a:lnTo>
                        <a:pt x="3696" y="5866"/>
                      </a:lnTo>
                      <a:lnTo>
                        <a:pt x="3704" y="5868"/>
                      </a:lnTo>
                      <a:lnTo>
                        <a:pt x="3711" y="5866"/>
                      </a:lnTo>
                      <a:lnTo>
                        <a:pt x="3727" y="5865"/>
                      </a:lnTo>
                      <a:lnTo>
                        <a:pt x="3747" y="5858"/>
                      </a:lnTo>
                      <a:lnTo>
                        <a:pt x="3747" y="5858"/>
                      </a:lnTo>
                      <a:lnTo>
                        <a:pt x="3767" y="5853"/>
                      </a:lnTo>
                      <a:lnTo>
                        <a:pt x="3782" y="5848"/>
                      </a:lnTo>
                      <a:lnTo>
                        <a:pt x="3788" y="5845"/>
                      </a:lnTo>
                      <a:lnTo>
                        <a:pt x="3795" y="5840"/>
                      </a:lnTo>
                      <a:lnTo>
                        <a:pt x="3800" y="5835"/>
                      </a:lnTo>
                      <a:lnTo>
                        <a:pt x="3805" y="5830"/>
                      </a:lnTo>
                      <a:lnTo>
                        <a:pt x="3810" y="5822"/>
                      </a:lnTo>
                      <a:lnTo>
                        <a:pt x="3813" y="5814"/>
                      </a:lnTo>
                      <a:lnTo>
                        <a:pt x="3820" y="5789"/>
                      </a:lnTo>
                      <a:lnTo>
                        <a:pt x="3826" y="5756"/>
                      </a:lnTo>
                      <a:lnTo>
                        <a:pt x="3831" y="5713"/>
                      </a:lnTo>
                      <a:lnTo>
                        <a:pt x="3831" y="5713"/>
                      </a:lnTo>
                      <a:lnTo>
                        <a:pt x="3835" y="5678"/>
                      </a:lnTo>
                      <a:lnTo>
                        <a:pt x="3838" y="5647"/>
                      </a:lnTo>
                      <a:lnTo>
                        <a:pt x="3840" y="5593"/>
                      </a:lnTo>
                      <a:lnTo>
                        <a:pt x="3838" y="5546"/>
                      </a:lnTo>
                      <a:lnTo>
                        <a:pt x="3835" y="5510"/>
                      </a:lnTo>
                      <a:lnTo>
                        <a:pt x="3835" y="5510"/>
                      </a:lnTo>
                      <a:lnTo>
                        <a:pt x="3891" y="5490"/>
                      </a:lnTo>
                      <a:lnTo>
                        <a:pt x="3945" y="5471"/>
                      </a:lnTo>
                      <a:lnTo>
                        <a:pt x="3945" y="5471"/>
                      </a:lnTo>
                      <a:lnTo>
                        <a:pt x="3965" y="5499"/>
                      </a:lnTo>
                      <a:lnTo>
                        <a:pt x="3995" y="5535"/>
                      </a:lnTo>
                      <a:lnTo>
                        <a:pt x="4031" y="5576"/>
                      </a:lnTo>
                      <a:lnTo>
                        <a:pt x="4052" y="5599"/>
                      </a:lnTo>
                      <a:lnTo>
                        <a:pt x="4077" y="5622"/>
                      </a:lnTo>
                      <a:lnTo>
                        <a:pt x="4077" y="5622"/>
                      </a:lnTo>
                      <a:lnTo>
                        <a:pt x="4110" y="5654"/>
                      </a:lnTo>
                      <a:lnTo>
                        <a:pt x="4136" y="5673"/>
                      </a:lnTo>
                      <a:lnTo>
                        <a:pt x="4156" y="5688"/>
                      </a:lnTo>
                      <a:lnTo>
                        <a:pt x="4164" y="5693"/>
                      </a:lnTo>
                      <a:lnTo>
                        <a:pt x="4173" y="5695"/>
                      </a:lnTo>
                      <a:lnTo>
                        <a:pt x="4181" y="5696"/>
                      </a:lnTo>
                      <a:lnTo>
                        <a:pt x="4187" y="5698"/>
                      </a:lnTo>
                      <a:lnTo>
                        <a:pt x="4194" y="5696"/>
                      </a:lnTo>
                      <a:lnTo>
                        <a:pt x="4202" y="5695"/>
                      </a:lnTo>
                      <a:lnTo>
                        <a:pt x="4217" y="5690"/>
                      </a:lnTo>
                      <a:lnTo>
                        <a:pt x="4235" y="5680"/>
                      </a:lnTo>
                      <a:lnTo>
                        <a:pt x="4235" y="5680"/>
                      </a:lnTo>
                      <a:lnTo>
                        <a:pt x="4255" y="5672"/>
                      </a:lnTo>
                      <a:lnTo>
                        <a:pt x="4268" y="5663"/>
                      </a:lnTo>
                      <a:lnTo>
                        <a:pt x="4275" y="5660"/>
                      </a:lnTo>
                      <a:lnTo>
                        <a:pt x="4280" y="5655"/>
                      </a:lnTo>
                      <a:lnTo>
                        <a:pt x="4285" y="5649"/>
                      </a:lnTo>
                      <a:lnTo>
                        <a:pt x="4288" y="5642"/>
                      </a:lnTo>
                      <a:lnTo>
                        <a:pt x="4291" y="5634"/>
                      </a:lnTo>
                      <a:lnTo>
                        <a:pt x="4293" y="5624"/>
                      </a:lnTo>
                      <a:lnTo>
                        <a:pt x="4295" y="5599"/>
                      </a:lnTo>
                      <a:lnTo>
                        <a:pt x="4296" y="5566"/>
                      </a:lnTo>
                      <a:lnTo>
                        <a:pt x="4293" y="5522"/>
                      </a:lnTo>
                      <a:lnTo>
                        <a:pt x="4293" y="5522"/>
                      </a:lnTo>
                      <a:lnTo>
                        <a:pt x="4291" y="5489"/>
                      </a:lnTo>
                      <a:lnTo>
                        <a:pt x="4288" y="5457"/>
                      </a:lnTo>
                      <a:lnTo>
                        <a:pt x="4280" y="5401"/>
                      </a:lnTo>
                      <a:lnTo>
                        <a:pt x="4272" y="5357"/>
                      </a:lnTo>
                      <a:lnTo>
                        <a:pt x="4262" y="5322"/>
                      </a:lnTo>
                      <a:lnTo>
                        <a:pt x="4262" y="5322"/>
                      </a:lnTo>
                      <a:lnTo>
                        <a:pt x="4313" y="5292"/>
                      </a:lnTo>
                      <a:lnTo>
                        <a:pt x="4364" y="5263"/>
                      </a:lnTo>
                      <a:lnTo>
                        <a:pt x="4364" y="5263"/>
                      </a:lnTo>
                      <a:lnTo>
                        <a:pt x="4389" y="5289"/>
                      </a:lnTo>
                      <a:lnTo>
                        <a:pt x="4423" y="5319"/>
                      </a:lnTo>
                      <a:lnTo>
                        <a:pt x="4466" y="5354"/>
                      </a:lnTo>
                      <a:lnTo>
                        <a:pt x="4493" y="5372"/>
                      </a:lnTo>
                      <a:lnTo>
                        <a:pt x="4521" y="5391"/>
                      </a:lnTo>
                      <a:lnTo>
                        <a:pt x="4521" y="5391"/>
                      </a:lnTo>
                      <a:lnTo>
                        <a:pt x="4557" y="5415"/>
                      </a:lnTo>
                      <a:lnTo>
                        <a:pt x="4586" y="5431"/>
                      </a:lnTo>
                      <a:lnTo>
                        <a:pt x="4610" y="5443"/>
                      </a:lnTo>
                      <a:lnTo>
                        <a:pt x="4618" y="5444"/>
                      </a:lnTo>
                      <a:lnTo>
                        <a:pt x="4628" y="5446"/>
                      </a:lnTo>
                      <a:lnTo>
                        <a:pt x="4634" y="5446"/>
                      </a:lnTo>
                      <a:lnTo>
                        <a:pt x="4643" y="5446"/>
                      </a:lnTo>
                      <a:lnTo>
                        <a:pt x="4649" y="5444"/>
                      </a:lnTo>
                      <a:lnTo>
                        <a:pt x="4656" y="5441"/>
                      </a:lnTo>
                      <a:lnTo>
                        <a:pt x="4671" y="5433"/>
                      </a:lnTo>
                      <a:lnTo>
                        <a:pt x="4687" y="5421"/>
                      </a:lnTo>
                      <a:lnTo>
                        <a:pt x="4687" y="5421"/>
                      </a:lnTo>
                      <a:lnTo>
                        <a:pt x="4704" y="5410"/>
                      </a:lnTo>
                      <a:lnTo>
                        <a:pt x="4717" y="5398"/>
                      </a:lnTo>
                      <a:lnTo>
                        <a:pt x="4722" y="5393"/>
                      </a:lnTo>
                      <a:lnTo>
                        <a:pt x="4725" y="5386"/>
                      </a:lnTo>
                      <a:lnTo>
                        <a:pt x="4728" y="5382"/>
                      </a:lnTo>
                      <a:lnTo>
                        <a:pt x="4732" y="5373"/>
                      </a:lnTo>
                      <a:lnTo>
                        <a:pt x="4733" y="5365"/>
                      </a:lnTo>
                      <a:lnTo>
                        <a:pt x="4733" y="5355"/>
                      </a:lnTo>
                      <a:lnTo>
                        <a:pt x="4732" y="5330"/>
                      </a:lnTo>
                      <a:lnTo>
                        <a:pt x="4725" y="5297"/>
                      </a:lnTo>
                      <a:lnTo>
                        <a:pt x="4717" y="5255"/>
                      </a:lnTo>
                      <a:lnTo>
                        <a:pt x="4717" y="5255"/>
                      </a:lnTo>
                      <a:lnTo>
                        <a:pt x="4707" y="5222"/>
                      </a:lnTo>
                      <a:lnTo>
                        <a:pt x="4699" y="5190"/>
                      </a:lnTo>
                      <a:lnTo>
                        <a:pt x="4682" y="5138"/>
                      </a:lnTo>
                      <a:lnTo>
                        <a:pt x="4664" y="5096"/>
                      </a:lnTo>
                      <a:lnTo>
                        <a:pt x="4649" y="5063"/>
                      </a:lnTo>
                      <a:lnTo>
                        <a:pt x="4649" y="5063"/>
                      </a:lnTo>
                      <a:lnTo>
                        <a:pt x="4695" y="5025"/>
                      </a:lnTo>
                      <a:lnTo>
                        <a:pt x="4740" y="4987"/>
                      </a:lnTo>
                      <a:lnTo>
                        <a:pt x="4740" y="4987"/>
                      </a:lnTo>
                      <a:lnTo>
                        <a:pt x="4769" y="5009"/>
                      </a:lnTo>
                      <a:lnTo>
                        <a:pt x="4807" y="5032"/>
                      </a:lnTo>
                      <a:lnTo>
                        <a:pt x="4857" y="5058"/>
                      </a:lnTo>
                      <a:lnTo>
                        <a:pt x="4885" y="5072"/>
                      </a:lnTo>
                      <a:lnTo>
                        <a:pt x="4916" y="5086"/>
                      </a:lnTo>
                      <a:lnTo>
                        <a:pt x="4916" y="5086"/>
                      </a:lnTo>
                      <a:lnTo>
                        <a:pt x="4957" y="5103"/>
                      </a:lnTo>
                      <a:lnTo>
                        <a:pt x="4989" y="5114"/>
                      </a:lnTo>
                      <a:lnTo>
                        <a:pt x="5012" y="5121"/>
                      </a:lnTo>
                      <a:lnTo>
                        <a:pt x="5022" y="5121"/>
                      </a:lnTo>
                      <a:lnTo>
                        <a:pt x="5032" y="5121"/>
                      </a:lnTo>
                      <a:lnTo>
                        <a:pt x="5038" y="5121"/>
                      </a:lnTo>
                      <a:lnTo>
                        <a:pt x="5045" y="5119"/>
                      </a:lnTo>
                      <a:lnTo>
                        <a:pt x="5051" y="5116"/>
                      </a:lnTo>
                      <a:lnTo>
                        <a:pt x="5058" y="5111"/>
                      </a:lnTo>
                      <a:lnTo>
                        <a:pt x="5071" y="5101"/>
                      </a:lnTo>
                      <a:lnTo>
                        <a:pt x="5084" y="5086"/>
                      </a:lnTo>
                      <a:lnTo>
                        <a:pt x="5084" y="5086"/>
                      </a:lnTo>
                      <a:lnTo>
                        <a:pt x="5099" y="5072"/>
                      </a:lnTo>
                      <a:lnTo>
                        <a:pt x="5111" y="5060"/>
                      </a:lnTo>
                      <a:lnTo>
                        <a:pt x="5114" y="5053"/>
                      </a:lnTo>
                      <a:lnTo>
                        <a:pt x="5117" y="5047"/>
                      </a:lnTo>
                      <a:lnTo>
                        <a:pt x="5119" y="5040"/>
                      </a:lnTo>
                      <a:lnTo>
                        <a:pt x="5121" y="5032"/>
                      </a:lnTo>
                      <a:lnTo>
                        <a:pt x="5121" y="5024"/>
                      </a:lnTo>
                      <a:lnTo>
                        <a:pt x="5119" y="5014"/>
                      </a:lnTo>
                      <a:lnTo>
                        <a:pt x="5114" y="4989"/>
                      </a:lnTo>
                      <a:lnTo>
                        <a:pt x="5103" y="4958"/>
                      </a:lnTo>
                      <a:lnTo>
                        <a:pt x="5084" y="4917"/>
                      </a:lnTo>
                      <a:lnTo>
                        <a:pt x="5084" y="4917"/>
                      </a:lnTo>
                      <a:lnTo>
                        <a:pt x="5071" y="4887"/>
                      </a:lnTo>
                      <a:lnTo>
                        <a:pt x="5058" y="4857"/>
                      </a:lnTo>
                      <a:lnTo>
                        <a:pt x="5032" y="4809"/>
                      </a:lnTo>
                      <a:lnTo>
                        <a:pt x="5007" y="4770"/>
                      </a:lnTo>
                      <a:lnTo>
                        <a:pt x="4987" y="4740"/>
                      </a:lnTo>
                      <a:lnTo>
                        <a:pt x="4987" y="4740"/>
                      </a:lnTo>
                      <a:lnTo>
                        <a:pt x="5025" y="4696"/>
                      </a:lnTo>
                      <a:lnTo>
                        <a:pt x="5063" y="4651"/>
                      </a:lnTo>
                      <a:lnTo>
                        <a:pt x="5063" y="4651"/>
                      </a:lnTo>
                      <a:lnTo>
                        <a:pt x="5094" y="4666"/>
                      </a:lnTo>
                      <a:lnTo>
                        <a:pt x="5137" y="4682"/>
                      </a:lnTo>
                      <a:lnTo>
                        <a:pt x="5190" y="4701"/>
                      </a:lnTo>
                      <a:lnTo>
                        <a:pt x="5220" y="4709"/>
                      </a:lnTo>
                      <a:lnTo>
                        <a:pt x="5253" y="4717"/>
                      </a:lnTo>
                      <a:lnTo>
                        <a:pt x="5253" y="4717"/>
                      </a:lnTo>
                      <a:lnTo>
                        <a:pt x="5297" y="4727"/>
                      </a:lnTo>
                      <a:lnTo>
                        <a:pt x="5330" y="4732"/>
                      </a:lnTo>
                      <a:lnTo>
                        <a:pt x="5355" y="4734"/>
                      </a:lnTo>
                      <a:lnTo>
                        <a:pt x="5363" y="4734"/>
                      </a:lnTo>
                      <a:lnTo>
                        <a:pt x="5373" y="4732"/>
                      </a:lnTo>
                      <a:lnTo>
                        <a:pt x="5380" y="4730"/>
                      </a:lnTo>
                      <a:lnTo>
                        <a:pt x="5386" y="4727"/>
                      </a:lnTo>
                      <a:lnTo>
                        <a:pt x="5393" y="4722"/>
                      </a:lnTo>
                      <a:lnTo>
                        <a:pt x="5398" y="4717"/>
                      </a:lnTo>
                      <a:lnTo>
                        <a:pt x="5408" y="4704"/>
                      </a:lnTo>
                      <a:lnTo>
                        <a:pt x="5419" y="4687"/>
                      </a:lnTo>
                      <a:lnTo>
                        <a:pt x="5419" y="4687"/>
                      </a:lnTo>
                      <a:lnTo>
                        <a:pt x="5431" y="4671"/>
                      </a:lnTo>
                      <a:lnTo>
                        <a:pt x="5441" y="4656"/>
                      </a:lnTo>
                      <a:lnTo>
                        <a:pt x="5442" y="4649"/>
                      </a:lnTo>
                      <a:lnTo>
                        <a:pt x="5444" y="4643"/>
                      </a:lnTo>
                      <a:lnTo>
                        <a:pt x="5445" y="4636"/>
                      </a:lnTo>
                      <a:lnTo>
                        <a:pt x="5445" y="4628"/>
                      </a:lnTo>
                      <a:lnTo>
                        <a:pt x="5444" y="4620"/>
                      </a:lnTo>
                      <a:lnTo>
                        <a:pt x="5441" y="4610"/>
                      </a:lnTo>
                      <a:lnTo>
                        <a:pt x="5431" y="4587"/>
                      </a:lnTo>
                      <a:lnTo>
                        <a:pt x="5414" y="4559"/>
                      </a:lnTo>
                      <a:lnTo>
                        <a:pt x="5391" y="4521"/>
                      </a:lnTo>
                      <a:lnTo>
                        <a:pt x="5391" y="4521"/>
                      </a:lnTo>
                      <a:lnTo>
                        <a:pt x="5371" y="4493"/>
                      </a:lnTo>
                      <a:lnTo>
                        <a:pt x="5353" y="4468"/>
                      </a:lnTo>
                      <a:lnTo>
                        <a:pt x="5319" y="4424"/>
                      </a:lnTo>
                      <a:lnTo>
                        <a:pt x="5287" y="4389"/>
                      </a:lnTo>
                      <a:lnTo>
                        <a:pt x="5262" y="4364"/>
                      </a:lnTo>
                      <a:lnTo>
                        <a:pt x="5262" y="4364"/>
                      </a:lnTo>
                      <a:lnTo>
                        <a:pt x="5292" y="4313"/>
                      </a:lnTo>
                      <a:lnTo>
                        <a:pt x="5322" y="4262"/>
                      </a:lnTo>
                      <a:lnTo>
                        <a:pt x="5322" y="4262"/>
                      </a:lnTo>
                      <a:lnTo>
                        <a:pt x="5356" y="4272"/>
                      </a:lnTo>
                      <a:lnTo>
                        <a:pt x="5401" y="4282"/>
                      </a:lnTo>
                      <a:lnTo>
                        <a:pt x="5455" y="4288"/>
                      </a:lnTo>
                      <a:lnTo>
                        <a:pt x="5487" y="4292"/>
                      </a:lnTo>
                      <a:lnTo>
                        <a:pt x="5521" y="4295"/>
                      </a:lnTo>
                      <a:lnTo>
                        <a:pt x="5521" y="4295"/>
                      </a:lnTo>
                      <a:lnTo>
                        <a:pt x="5566" y="4297"/>
                      </a:lnTo>
                      <a:lnTo>
                        <a:pt x="5599" y="4297"/>
                      </a:lnTo>
                      <a:lnTo>
                        <a:pt x="5624" y="4293"/>
                      </a:lnTo>
                      <a:lnTo>
                        <a:pt x="5633" y="4292"/>
                      </a:lnTo>
                      <a:lnTo>
                        <a:pt x="5642" y="4288"/>
                      </a:lnTo>
                      <a:lnTo>
                        <a:pt x="5648" y="4285"/>
                      </a:lnTo>
                      <a:lnTo>
                        <a:pt x="5653" y="4282"/>
                      </a:lnTo>
                      <a:lnTo>
                        <a:pt x="5658" y="4275"/>
                      </a:lnTo>
                      <a:lnTo>
                        <a:pt x="5663" y="4270"/>
                      </a:lnTo>
                      <a:lnTo>
                        <a:pt x="5671" y="4255"/>
                      </a:lnTo>
                      <a:lnTo>
                        <a:pt x="5680" y="4237"/>
                      </a:lnTo>
                      <a:lnTo>
                        <a:pt x="5680" y="4237"/>
                      </a:lnTo>
                      <a:lnTo>
                        <a:pt x="5688" y="4219"/>
                      </a:lnTo>
                      <a:lnTo>
                        <a:pt x="5694" y="4203"/>
                      </a:lnTo>
                      <a:lnTo>
                        <a:pt x="5696" y="4196"/>
                      </a:lnTo>
                      <a:lnTo>
                        <a:pt x="5696" y="4189"/>
                      </a:lnTo>
                      <a:lnTo>
                        <a:pt x="5696" y="4181"/>
                      </a:lnTo>
                      <a:lnTo>
                        <a:pt x="5694" y="4175"/>
                      </a:lnTo>
                      <a:lnTo>
                        <a:pt x="5691" y="4166"/>
                      </a:lnTo>
                      <a:lnTo>
                        <a:pt x="5688" y="4157"/>
                      </a:lnTo>
                      <a:lnTo>
                        <a:pt x="5673" y="4137"/>
                      </a:lnTo>
                      <a:lnTo>
                        <a:pt x="5652" y="4110"/>
                      </a:lnTo>
                      <a:lnTo>
                        <a:pt x="5622" y="4079"/>
                      </a:lnTo>
                      <a:lnTo>
                        <a:pt x="5622" y="4079"/>
                      </a:lnTo>
                      <a:lnTo>
                        <a:pt x="5599" y="4054"/>
                      </a:lnTo>
                      <a:lnTo>
                        <a:pt x="5576" y="4031"/>
                      </a:lnTo>
                      <a:lnTo>
                        <a:pt x="5535" y="3995"/>
                      </a:lnTo>
                      <a:lnTo>
                        <a:pt x="5498" y="3967"/>
                      </a:lnTo>
                      <a:lnTo>
                        <a:pt x="5469" y="3945"/>
                      </a:lnTo>
                      <a:lnTo>
                        <a:pt x="5469" y="3945"/>
                      </a:lnTo>
                      <a:lnTo>
                        <a:pt x="5488" y="3891"/>
                      </a:lnTo>
                      <a:lnTo>
                        <a:pt x="5508" y="3835"/>
                      </a:lnTo>
                      <a:lnTo>
                        <a:pt x="5508" y="3835"/>
                      </a:lnTo>
                      <a:lnTo>
                        <a:pt x="5544" y="3838"/>
                      </a:lnTo>
                      <a:lnTo>
                        <a:pt x="5591" y="3840"/>
                      </a:lnTo>
                      <a:lnTo>
                        <a:pt x="5645" y="3838"/>
                      </a:lnTo>
                      <a:lnTo>
                        <a:pt x="5678" y="3837"/>
                      </a:lnTo>
                      <a:lnTo>
                        <a:pt x="5711" y="3832"/>
                      </a:lnTo>
                      <a:lnTo>
                        <a:pt x="5711" y="3832"/>
                      </a:lnTo>
                      <a:lnTo>
                        <a:pt x="5755" y="3827"/>
                      </a:lnTo>
                      <a:lnTo>
                        <a:pt x="5788" y="3820"/>
                      </a:lnTo>
                      <a:lnTo>
                        <a:pt x="5812" y="3814"/>
                      </a:lnTo>
                      <a:lnTo>
                        <a:pt x="5821" y="3810"/>
                      </a:lnTo>
                      <a:lnTo>
                        <a:pt x="5828" y="3805"/>
                      </a:lnTo>
                      <a:lnTo>
                        <a:pt x="5835" y="3802"/>
                      </a:lnTo>
                      <a:lnTo>
                        <a:pt x="5840" y="3795"/>
                      </a:lnTo>
                      <a:lnTo>
                        <a:pt x="5843" y="3790"/>
                      </a:lnTo>
                      <a:lnTo>
                        <a:pt x="5848" y="3784"/>
                      </a:lnTo>
                      <a:lnTo>
                        <a:pt x="5853" y="3767"/>
                      </a:lnTo>
                      <a:lnTo>
                        <a:pt x="5858" y="3748"/>
                      </a:lnTo>
                      <a:lnTo>
                        <a:pt x="5858" y="3748"/>
                      </a:lnTo>
                      <a:lnTo>
                        <a:pt x="5863" y="3728"/>
                      </a:lnTo>
                      <a:lnTo>
                        <a:pt x="5866" y="3711"/>
                      </a:lnTo>
                      <a:lnTo>
                        <a:pt x="5866" y="3705"/>
                      </a:lnTo>
                      <a:lnTo>
                        <a:pt x="5866" y="3698"/>
                      </a:lnTo>
                      <a:lnTo>
                        <a:pt x="5864" y="3690"/>
                      </a:lnTo>
                      <a:lnTo>
                        <a:pt x="5861" y="3683"/>
                      </a:lnTo>
                      <a:lnTo>
                        <a:pt x="5858" y="3677"/>
                      </a:lnTo>
                      <a:lnTo>
                        <a:pt x="5851" y="3668"/>
                      </a:lnTo>
                      <a:lnTo>
                        <a:pt x="5833" y="3650"/>
                      </a:lnTo>
                      <a:lnTo>
                        <a:pt x="5808" y="3629"/>
                      </a:lnTo>
                      <a:lnTo>
                        <a:pt x="5774" y="3603"/>
                      </a:lnTo>
                      <a:lnTo>
                        <a:pt x="5774" y="3603"/>
                      </a:lnTo>
                      <a:lnTo>
                        <a:pt x="5746" y="3581"/>
                      </a:lnTo>
                      <a:lnTo>
                        <a:pt x="5719" y="3565"/>
                      </a:lnTo>
                      <a:lnTo>
                        <a:pt x="5671" y="3535"/>
                      </a:lnTo>
                      <a:lnTo>
                        <a:pt x="5630" y="3512"/>
                      </a:lnTo>
                      <a:lnTo>
                        <a:pt x="5599" y="3497"/>
                      </a:lnTo>
                      <a:lnTo>
                        <a:pt x="5599" y="3497"/>
                      </a:lnTo>
                      <a:lnTo>
                        <a:pt x="5609" y="3439"/>
                      </a:lnTo>
                      <a:lnTo>
                        <a:pt x="5619" y="3383"/>
                      </a:lnTo>
                      <a:lnTo>
                        <a:pt x="5619" y="3383"/>
                      </a:lnTo>
                      <a:lnTo>
                        <a:pt x="5655" y="3380"/>
                      </a:lnTo>
                      <a:lnTo>
                        <a:pt x="5699" y="3373"/>
                      </a:lnTo>
                      <a:lnTo>
                        <a:pt x="5755" y="3362"/>
                      </a:lnTo>
                      <a:lnTo>
                        <a:pt x="5785" y="3354"/>
                      </a:lnTo>
                      <a:lnTo>
                        <a:pt x="5818" y="3344"/>
                      </a:lnTo>
                      <a:lnTo>
                        <a:pt x="5818" y="3344"/>
                      </a:lnTo>
                      <a:lnTo>
                        <a:pt x="5861" y="3330"/>
                      </a:lnTo>
                      <a:lnTo>
                        <a:pt x="5892" y="3319"/>
                      </a:lnTo>
                      <a:lnTo>
                        <a:pt x="5914" y="3309"/>
                      </a:lnTo>
                      <a:lnTo>
                        <a:pt x="5922" y="3302"/>
                      </a:lnTo>
                      <a:lnTo>
                        <a:pt x="5929" y="3298"/>
                      </a:lnTo>
                      <a:lnTo>
                        <a:pt x="5935" y="3293"/>
                      </a:lnTo>
                      <a:lnTo>
                        <a:pt x="5938" y="3286"/>
                      </a:lnTo>
                      <a:lnTo>
                        <a:pt x="5942" y="3279"/>
                      </a:lnTo>
                      <a:lnTo>
                        <a:pt x="5943" y="3273"/>
                      </a:lnTo>
                      <a:lnTo>
                        <a:pt x="5947" y="3256"/>
                      </a:lnTo>
                      <a:lnTo>
                        <a:pt x="5948" y="3237"/>
                      </a:lnTo>
                      <a:lnTo>
                        <a:pt x="5948" y="3237"/>
                      </a:lnTo>
                      <a:lnTo>
                        <a:pt x="5950" y="3215"/>
                      </a:lnTo>
                      <a:lnTo>
                        <a:pt x="5950" y="3199"/>
                      </a:lnTo>
                      <a:lnTo>
                        <a:pt x="5950" y="3192"/>
                      </a:lnTo>
                      <a:lnTo>
                        <a:pt x="5947" y="3184"/>
                      </a:lnTo>
                      <a:lnTo>
                        <a:pt x="5945" y="3177"/>
                      </a:lnTo>
                      <a:lnTo>
                        <a:pt x="5940" y="3171"/>
                      </a:lnTo>
                      <a:lnTo>
                        <a:pt x="5935" y="3164"/>
                      </a:lnTo>
                      <a:lnTo>
                        <a:pt x="5927" y="3157"/>
                      </a:lnTo>
                      <a:lnTo>
                        <a:pt x="5907" y="3144"/>
                      </a:lnTo>
                      <a:lnTo>
                        <a:pt x="5879" y="3126"/>
                      </a:lnTo>
                      <a:lnTo>
                        <a:pt x="5840" y="3106"/>
                      </a:lnTo>
                      <a:lnTo>
                        <a:pt x="5840" y="3106"/>
                      </a:lnTo>
                      <a:close/>
                      <a:moveTo>
                        <a:pt x="2885" y="3319"/>
                      </a:moveTo>
                      <a:lnTo>
                        <a:pt x="2885" y="3319"/>
                      </a:lnTo>
                      <a:lnTo>
                        <a:pt x="2850" y="3307"/>
                      </a:lnTo>
                      <a:lnTo>
                        <a:pt x="2817" y="3294"/>
                      </a:lnTo>
                      <a:lnTo>
                        <a:pt x="2788" y="3276"/>
                      </a:lnTo>
                      <a:lnTo>
                        <a:pt x="2760" y="3256"/>
                      </a:lnTo>
                      <a:lnTo>
                        <a:pt x="2733" y="3235"/>
                      </a:lnTo>
                      <a:lnTo>
                        <a:pt x="2710" y="3210"/>
                      </a:lnTo>
                      <a:lnTo>
                        <a:pt x="2689" y="3184"/>
                      </a:lnTo>
                      <a:lnTo>
                        <a:pt x="2671" y="3154"/>
                      </a:lnTo>
                      <a:lnTo>
                        <a:pt x="2654" y="3124"/>
                      </a:lnTo>
                      <a:lnTo>
                        <a:pt x="2643" y="3093"/>
                      </a:lnTo>
                      <a:lnTo>
                        <a:pt x="2633" y="3060"/>
                      </a:lnTo>
                      <a:lnTo>
                        <a:pt x="2626" y="3027"/>
                      </a:lnTo>
                      <a:lnTo>
                        <a:pt x="2623" y="2992"/>
                      </a:lnTo>
                      <a:lnTo>
                        <a:pt x="2623" y="2958"/>
                      </a:lnTo>
                      <a:lnTo>
                        <a:pt x="2628" y="2922"/>
                      </a:lnTo>
                      <a:lnTo>
                        <a:pt x="2634" y="2887"/>
                      </a:lnTo>
                      <a:lnTo>
                        <a:pt x="2634" y="2887"/>
                      </a:lnTo>
                      <a:lnTo>
                        <a:pt x="2646" y="2852"/>
                      </a:lnTo>
                      <a:lnTo>
                        <a:pt x="2661" y="2819"/>
                      </a:lnTo>
                      <a:lnTo>
                        <a:pt x="2677" y="2790"/>
                      </a:lnTo>
                      <a:lnTo>
                        <a:pt x="2697" y="2762"/>
                      </a:lnTo>
                      <a:lnTo>
                        <a:pt x="2720" y="2735"/>
                      </a:lnTo>
                      <a:lnTo>
                        <a:pt x="2745" y="2712"/>
                      </a:lnTo>
                      <a:lnTo>
                        <a:pt x="2771" y="2691"/>
                      </a:lnTo>
                      <a:lnTo>
                        <a:pt x="2799" y="2673"/>
                      </a:lnTo>
                      <a:lnTo>
                        <a:pt x="2829" y="2656"/>
                      </a:lnTo>
                      <a:lnTo>
                        <a:pt x="2860" y="2645"/>
                      </a:lnTo>
                      <a:lnTo>
                        <a:pt x="2893" y="2635"/>
                      </a:lnTo>
                      <a:lnTo>
                        <a:pt x="2928" y="2628"/>
                      </a:lnTo>
                      <a:lnTo>
                        <a:pt x="2962" y="2625"/>
                      </a:lnTo>
                      <a:lnTo>
                        <a:pt x="2997" y="2625"/>
                      </a:lnTo>
                      <a:lnTo>
                        <a:pt x="3032" y="2630"/>
                      </a:lnTo>
                      <a:lnTo>
                        <a:pt x="3068" y="2636"/>
                      </a:lnTo>
                      <a:lnTo>
                        <a:pt x="3068" y="2636"/>
                      </a:lnTo>
                      <a:lnTo>
                        <a:pt x="3101" y="2648"/>
                      </a:lnTo>
                      <a:lnTo>
                        <a:pt x="3134" y="2663"/>
                      </a:lnTo>
                      <a:lnTo>
                        <a:pt x="3165" y="2679"/>
                      </a:lnTo>
                      <a:lnTo>
                        <a:pt x="3193" y="2699"/>
                      </a:lnTo>
                      <a:lnTo>
                        <a:pt x="3218" y="2722"/>
                      </a:lnTo>
                      <a:lnTo>
                        <a:pt x="3243" y="2747"/>
                      </a:lnTo>
                      <a:lnTo>
                        <a:pt x="3263" y="2773"/>
                      </a:lnTo>
                      <a:lnTo>
                        <a:pt x="3282" y="2801"/>
                      </a:lnTo>
                      <a:lnTo>
                        <a:pt x="3297" y="2831"/>
                      </a:lnTo>
                      <a:lnTo>
                        <a:pt x="3310" y="2864"/>
                      </a:lnTo>
                      <a:lnTo>
                        <a:pt x="3319" y="2895"/>
                      </a:lnTo>
                      <a:lnTo>
                        <a:pt x="3325" y="2930"/>
                      </a:lnTo>
                      <a:lnTo>
                        <a:pt x="3328" y="2964"/>
                      </a:lnTo>
                      <a:lnTo>
                        <a:pt x="3328" y="2999"/>
                      </a:lnTo>
                      <a:lnTo>
                        <a:pt x="3325" y="3034"/>
                      </a:lnTo>
                      <a:lnTo>
                        <a:pt x="3317" y="3070"/>
                      </a:lnTo>
                      <a:lnTo>
                        <a:pt x="3317" y="3070"/>
                      </a:lnTo>
                      <a:lnTo>
                        <a:pt x="3305" y="3103"/>
                      </a:lnTo>
                      <a:lnTo>
                        <a:pt x="3292" y="3136"/>
                      </a:lnTo>
                      <a:lnTo>
                        <a:pt x="3274" y="3167"/>
                      </a:lnTo>
                      <a:lnTo>
                        <a:pt x="3254" y="3195"/>
                      </a:lnTo>
                      <a:lnTo>
                        <a:pt x="3233" y="3222"/>
                      </a:lnTo>
                      <a:lnTo>
                        <a:pt x="3208" y="3245"/>
                      </a:lnTo>
                      <a:lnTo>
                        <a:pt x="3180" y="3266"/>
                      </a:lnTo>
                      <a:lnTo>
                        <a:pt x="3152" y="3284"/>
                      </a:lnTo>
                      <a:lnTo>
                        <a:pt x="3122" y="3299"/>
                      </a:lnTo>
                      <a:lnTo>
                        <a:pt x="3091" y="3312"/>
                      </a:lnTo>
                      <a:lnTo>
                        <a:pt x="3058" y="3321"/>
                      </a:lnTo>
                      <a:lnTo>
                        <a:pt x="3025" y="3327"/>
                      </a:lnTo>
                      <a:lnTo>
                        <a:pt x="2990" y="3330"/>
                      </a:lnTo>
                      <a:lnTo>
                        <a:pt x="2956" y="3330"/>
                      </a:lnTo>
                      <a:lnTo>
                        <a:pt x="2920" y="3327"/>
                      </a:lnTo>
                      <a:lnTo>
                        <a:pt x="2885" y="3319"/>
                      </a:lnTo>
                      <a:lnTo>
                        <a:pt x="2885" y="3319"/>
                      </a:lnTo>
                      <a:close/>
                    </a:path>
                  </a:pathLst>
                </a:custGeom>
                <a:gradFill>
                  <a:gsLst>
                    <a:gs pos="0">
                      <a:srgbClr val="5989C3"/>
                    </a:gs>
                    <a:gs pos="100000">
                      <a:srgbClr val="284B76"/>
                    </a:gs>
                  </a:gsLst>
                  <a:lin ang="0" scaled="0"/>
                </a:gradFill>
                <a:ln>
                  <a:noFill/>
                </a:ln>
                <a:effectLst>
                  <a:outerShdw blurRad="50800" dist="38100" dir="2700000" algn="tl" rotWithShape="0">
                    <a:srgbClr val="000000">
                      <a:alpha val="20000"/>
                    </a:srgbClr>
                  </a:outerShdw>
                </a:effectLst>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None/>
                  </a:pPr>
                  <a:endParaRPr sz="1400" b="1">
                    <a:solidFill>
                      <a:srgbClr val="FFFFFF"/>
                    </a:solidFill>
                    <a:latin typeface="Arial Narrow"/>
                    <a:ea typeface="Arial Narrow"/>
                    <a:cs typeface="Arial Narrow"/>
                    <a:sym typeface="Arial Narrow"/>
                  </a:endParaRPr>
                </a:p>
              </p:txBody>
            </p:sp>
            <p:sp>
              <p:nvSpPr>
                <p:cNvPr id="24" name="Google Shape;106;p14">
                  <a:extLst>
                    <a:ext uri="{FF2B5EF4-FFF2-40B4-BE49-F238E27FC236}">
                      <a16:creationId xmlns:a16="http://schemas.microsoft.com/office/drawing/2014/main" id="{296E77BD-41F8-945D-95F2-F8231AE735E4}"/>
                    </a:ext>
                  </a:extLst>
                </p:cNvPr>
                <p:cNvSpPr/>
                <p:nvPr/>
              </p:nvSpPr>
              <p:spPr>
                <a:xfrm>
                  <a:off x="2971800" y="0"/>
                  <a:ext cx="1549400" cy="1549398"/>
                </a:xfrm>
                <a:custGeom>
                  <a:avLst/>
                  <a:gdLst/>
                  <a:ahLst/>
                  <a:cxnLst/>
                  <a:rect l="l" t="t" r="r" b="b"/>
                  <a:pathLst>
                    <a:path w="5950" h="5950" extrusionOk="0">
                      <a:moveTo>
                        <a:pt x="5904" y="2636"/>
                      </a:moveTo>
                      <a:lnTo>
                        <a:pt x="5904" y="2636"/>
                      </a:lnTo>
                      <a:lnTo>
                        <a:pt x="5912" y="2719"/>
                      </a:lnTo>
                      <a:lnTo>
                        <a:pt x="5919" y="2800"/>
                      </a:lnTo>
                      <a:lnTo>
                        <a:pt x="5930" y="2791"/>
                      </a:lnTo>
                      <a:lnTo>
                        <a:pt x="5938" y="2781"/>
                      </a:lnTo>
                      <a:lnTo>
                        <a:pt x="5945" y="2773"/>
                      </a:lnTo>
                      <a:lnTo>
                        <a:pt x="5948" y="2763"/>
                      </a:lnTo>
                      <a:lnTo>
                        <a:pt x="5950" y="2753"/>
                      </a:lnTo>
                      <a:lnTo>
                        <a:pt x="5950" y="2742"/>
                      </a:lnTo>
                      <a:lnTo>
                        <a:pt x="5948" y="2715"/>
                      </a:lnTo>
                      <a:lnTo>
                        <a:pt x="5945" y="2689"/>
                      </a:lnTo>
                      <a:lnTo>
                        <a:pt x="5943" y="2678"/>
                      </a:lnTo>
                      <a:lnTo>
                        <a:pt x="5940" y="2668"/>
                      </a:lnTo>
                      <a:lnTo>
                        <a:pt x="5935" y="2659"/>
                      </a:lnTo>
                      <a:lnTo>
                        <a:pt x="5927" y="2651"/>
                      </a:lnTo>
                      <a:lnTo>
                        <a:pt x="5917" y="2645"/>
                      </a:lnTo>
                      <a:lnTo>
                        <a:pt x="5904" y="2636"/>
                      </a:lnTo>
                      <a:close/>
                      <a:moveTo>
                        <a:pt x="2202" y="92"/>
                      </a:moveTo>
                      <a:lnTo>
                        <a:pt x="2202" y="92"/>
                      </a:lnTo>
                      <a:lnTo>
                        <a:pt x="2176" y="101"/>
                      </a:lnTo>
                      <a:lnTo>
                        <a:pt x="2164" y="104"/>
                      </a:lnTo>
                      <a:lnTo>
                        <a:pt x="2156" y="109"/>
                      </a:lnTo>
                      <a:lnTo>
                        <a:pt x="2148" y="117"/>
                      </a:lnTo>
                      <a:lnTo>
                        <a:pt x="2141" y="125"/>
                      </a:lnTo>
                      <a:lnTo>
                        <a:pt x="2136" y="138"/>
                      </a:lnTo>
                      <a:lnTo>
                        <a:pt x="2131" y="155"/>
                      </a:lnTo>
                      <a:lnTo>
                        <a:pt x="2212" y="132"/>
                      </a:lnTo>
                      <a:lnTo>
                        <a:pt x="2295" y="110"/>
                      </a:lnTo>
                      <a:lnTo>
                        <a:pt x="2282" y="99"/>
                      </a:lnTo>
                      <a:lnTo>
                        <a:pt x="2272" y="91"/>
                      </a:lnTo>
                      <a:lnTo>
                        <a:pt x="2260" y="86"/>
                      </a:lnTo>
                      <a:lnTo>
                        <a:pt x="2250" y="84"/>
                      </a:lnTo>
                      <a:lnTo>
                        <a:pt x="2240" y="84"/>
                      </a:lnTo>
                      <a:lnTo>
                        <a:pt x="2229" y="86"/>
                      </a:lnTo>
                      <a:lnTo>
                        <a:pt x="2202" y="92"/>
                      </a:lnTo>
                      <a:close/>
                      <a:moveTo>
                        <a:pt x="5419" y="1263"/>
                      </a:moveTo>
                      <a:lnTo>
                        <a:pt x="5419" y="1263"/>
                      </a:lnTo>
                      <a:lnTo>
                        <a:pt x="5404" y="1242"/>
                      </a:lnTo>
                      <a:lnTo>
                        <a:pt x="5396" y="1233"/>
                      </a:lnTo>
                      <a:lnTo>
                        <a:pt x="5388" y="1227"/>
                      </a:lnTo>
                      <a:lnTo>
                        <a:pt x="5380" y="1222"/>
                      </a:lnTo>
                      <a:lnTo>
                        <a:pt x="5368" y="1218"/>
                      </a:lnTo>
                      <a:lnTo>
                        <a:pt x="5355" y="1217"/>
                      </a:lnTo>
                      <a:lnTo>
                        <a:pt x="5340" y="1218"/>
                      </a:lnTo>
                      <a:lnTo>
                        <a:pt x="5388" y="1286"/>
                      </a:lnTo>
                      <a:lnTo>
                        <a:pt x="5436" y="1354"/>
                      </a:lnTo>
                      <a:lnTo>
                        <a:pt x="5441" y="1339"/>
                      </a:lnTo>
                      <a:lnTo>
                        <a:pt x="5444" y="1327"/>
                      </a:lnTo>
                      <a:lnTo>
                        <a:pt x="5445" y="1316"/>
                      </a:lnTo>
                      <a:lnTo>
                        <a:pt x="5444" y="1306"/>
                      </a:lnTo>
                      <a:lnTo>
                        <a:pt x="5441" y="1296"/>
                      </a:lnTo>
                      <a:lnTo>
                        <a:pt x="5436" y="1286"/>
                      </a:lnTo>
                      <a:lnTo>
                        <a:pt x="5419" y="1263"/>
                      </a:lnTo>
                      <a:close/>
                      <a:moveTo>
                        <a:pt x="5919" y="3151"/>
                      </a:moveTo>
                      <a:lnTo>
                        <a:pt x="5919" y="3151"/>
                      </a:lnTo>
                      <a:lnTo>
                        <a:pt x="5912" y="3233"/>
                      </a:lnTo>
                      <a:lnTo>
                        <a:pt x="5904" y="3314"/>
                      </a:lnTo>
                      <a:lnTo>
                        <a:pt x="5917" y="3307"/>
                      </a:lnTo>
                      <a:lnTo>
                        <a:pt x="5927" y="3299"/>
                      </a:lnTo>
                      <a:lnTo>
                        <a:pt x="5935" y="3291"/>
                      </a:lnTo>
                      <a:lnTo>
                        <a:pt x="5940" y="3283"/>
                      </a:lnTo>
                      <a:lnTo>
                        <a:pt x="5943" y="3273"/>
                      </a:lnTo>
                      <a:lnTo>
                        <a:pt x="5945" y="3263"/>
                      </a:lnTo>
                      <a:lnTo>
                        <a:pt x="5948" y="3237"/>
                      </a:lnTo>
                      <a:lnTo>
                        <a:pt x="5950" y="3208"/>
                      </a:lnTo>
                      <a:lnTo>
                        <a:pt x="5950" y="3199"/>
                      </a:lnTo>
                      <a:lnTo>
                        <a:pt x="5948" y="3187"/>
                      </a:lnTo>
                      <a:lnTo>
                        <a:pt x="5945" y="3179"/>
                      </a:lnTo>
                      <a:lnTo>
                        <a:pt x="5938" y="3169"/>
                      </a:lnTo>
                      <a:lnTo>
                        <a:pt x="5930" y="3161"/>
                      </a:lnTo>
                      <a:lnTo>
                        <a:pt x="5919" y="3151"/>
                      </a:lnTo>
                      <a:close/>
                      <a:moveTo>
                        <a:pt x="5800" y="2133"/>
                      </a:moveTo>
                      <a:lnTo>
                        <a:pt x="5800" y="2133"/>
                      </a:lnTo>
                      <a:lnTo>
                        <a:pt x="5821" y="2213"/>
                      </a:lnTo>
                      <a:lnTo>
                        <a:pt x="5843" y="2292"/>
                      </a:lnTo>
                      <a:lnTo>
                        <a:pt x="5853" y="2280"/>
                      </a:lnTo>
                      <a:lnTo>
                        <a:pt x="5859" y="2270"/>
                      </a:lnTo>
                      <a:lnTo>
                        <a:pt x="5864" y="2260"/>
                      </a:lnTo>
                      <a:lnTo>
                        <a:pt x="5866" y="2251"/>
                      </a:lnTo>
                      <a:lnTo>
                        <a:pt x="5866" y="2241"/>
                      </a:lnTo>
                      <a:lnTo>
                        <a:pt x="5864" y="2229"/>
                      </a:lnTo>
                      <a:lnTo>
                        <a:pt x="5858" y="2203"/>
                      </a:lnTo>
                      <a:lnTo>
                        <a:pt x="5851" y="2176"/>
                      </a:lnTo>
                      <a:lnTo>
                        <a:pt x="5846" y="2166"/>
                      </a:lnTo>
                      <a:lnTo>
                        <a:pt x="5841" y="2158"/>
                      </a:lnTo>
                      <a:lnTo>
                        <a:pt x="5835" y="2150"/>
                      </a:lnTo>
                      <a:lnTo>
                        <a:pt x="5826" y="2143"/>
                      </a:lnTo>
                      <a:lnTo>
                        <a:pt x="5815" y="2138"/>
                      </a:lnTo>
                      <a:lnTo>
                        <a:pt x="5800" y="2133"/>
                      </a:lnTo>
                      <a:close/>
                      <a:moveTo>
                        <a:pt x="2715" y="2"/>
                      </a:moveTo>
                      <a:lnTo>
                        <a:pt x="2715" y="2"/>
                      </a:lnTo>
                      <a:lnTo>
                        <a:pt x="2687" y="5"/>
                      </a:lnTo>
                      <a:lnTo>
                        <a:pt x="2676" y="7"/>
                      </a:lnTo>
                      <a:lnTo>
                        <a:pt x="2666" y="10"/>
                      </a:lnTo>
                      <a:lnTo>
                        <a:pt x="2657" y="16"/>
                      </a:lnTo>
                      <a:lnTo>
                        <a:pt x="2649" y="25"/>
                      </a:lnTo>
                      <a:lnTo>
                        <a:pt x="2641" y="35"/>
                      </a:lnTo>
                      <a:lnTo>
                        <a:pt x="2634" y="51"/>
                      </a:lnTo>
                      <a:lnTo>
                        <a:pt x="2718" y="41"/>
                      </a:lnTo>
                      <a:lnTo>
                        <a:pt x="2803" y="36"/>
                      </a:lnTo>
                      <a:lnTo>
                        <a:pt x="2791" y="21"/>
                      </a:lnTo>
                      <a:lnTo>
                        <a:pt x="2783" y="13"/>
                      </a:lnTo>
                      <a:lnTo>
                        <a:pt x="2773" y="7"/>
                      </a:lnTo>
                      <a:lnTo>
                        <a:pt x="2763" y="2"/>
                      </a:lnTo>
                      <a:lnTo>
                        <a:pt x="2753" y="0"/>
                      </a:lnTo>
                      <a:lnTo>
                        <a:pt x="2742" y="0"/>
                      </a:lnTo>
                      <a:lnTo>
                        <a:pt x="2715" y="2"/>
                      </a:lnTo>
                      <a:close/>
                      <a:moveTo>
                        <a:pt x="4687" y="531"/>
                      </a:moveTo>
                      <a:lnTo>
                        <a:pt x="4687" y="531"/>
                      </a:lnTo>
                      <a:lnTo>
                        <a:pt x="4664" y="514"/>
                      </a:lnTo>
                      <a:lnTo>
                        <a:pt x="4654" y="509"/>
                      </a:lnTo>
                      <a:lnTo>
                        <a:pt x="4644" y="506"/>
                      </a:lnTo>
                      <a:lnTo>
                        <a:pt x="4634" y="505"/>
                      </a:lnTo>
                      <a:lnTo>
                        <a:pt x="4623" y="506"/>
                      </a:lnTo>
                      <a:lnTo>
                        <a:pt x="4611" y="509"/>
                      </a:lnTo>
                      <a:lnTo>
                        <a:pt x="4595" y="514"/>
                      </a:lnTo>
                      <a:lnTo>
                        <a:pt x="4664" y="562"/>
                      </a:lnTo>
                      <a:lnTo>
                        <a:pt x="4732" y="610"/>
                      </a:lnTo>
                      <a:lnTo>
                        <a:pt x="4733" y="595"/>
                      </a:lnTo>
                      <a:lnTo>
                        <a:pt x="4732" y="582"/>
                      </a:lnTo>
                      <a:lnTo>
                        <a:pt x="4728" y="570"/>
                      </a:lnTo>
                      <a:lnTo>
                        <a:pt x="4723" y="562"/>
                      </a:lnTo>
                      <a:lnTo>
                        <a:pt x="4717" y="554"/>
                      </a:lnTo>
                      <a:lnTo>
                        <a:pt x="4708" y="546"/>
                      </a:lnTo>
                      <a:lnTo>
                        <a:pt x="4687" y="531"/>
                      </a:lnTo>
                      <a:close/>
                      <a:moveTo>
                        <a:pt x="5084" y="866"/>
                      </a:moveTo>
                      <a:lnTo>
                        <a:pt x="5084" y="866"/>
                      </a:lnTo>
                      <a:lnTo>
                        <a:pt x="5066" y="846"/>
                      </a:lnTo>
                      <a:lnTo>
                        <a:pt x="5056" y="839"/>
                      </a:lnTo>
                      <a:lnTo>
                        <a:pt x="5048" y="834"/>
                      </a:lnTo>
                      <a:lnTo>
                        <a:pt x="5038" y="831"/>
                      </a:lnTo>
                      <a:lnTo>
                        <a:pt x="5027" y="829"/>
                      </a:lnTo>
                      <a:lnTo>
                        <a:pt x="5014" y="831"/>
                      </a:lnTo>
                      <a:lnTo>
                        <a:pt x="4999" y="834"/>
                      </a:lnTo>
                      <a:lnTo>
                        <a:pt x="5058" y="892"/>
                      </a:lnTo>
                      <a:lnTo>
                        <a:pt x="5116" y="951"/>
                      </a:lnTo>
                      <a:lnTo>
                        <a:pt x="5119" y="936"/>
                      </a:lnTo>
                      <a:lnTo>
                        <a:pt x="5121" y="923"/>
                      </a:lnTo>
                      <a:lnTo>
                        <a:pt x="5119" y="912"/>
                      </a:lnTo>
                      <a:lnTo>
                        <a:pt x="5116" y="902"/>
                      </a:lnTo>
                      <a:lnTo>
                        <a:pt x="5111" y="894"/>
                      </a:lnTo>
                      <a:lnTo>
                        <a:pt x="5104" y="884"/>
                      </a:lnTo>
                      <a:lnTo>
                        <a:pt x="5084" y="866"/>
                      </a:lnTo>
                      <a:close/>
                      <a:moveTo>
                        <a:pt x="5681" y="4148"/>
                      </a:moveTo>
                      <a:lnTo>
                        <a:pt x="5681" y="4148"/>
                      </a:lnTo>
                      <a:lnTo>
                        <a:pt x="5648" y="4222"/>
                      </a:lnTo>
                      <a:lnTo>
                        <a:pt x="5612" y="4295"/>
                      </a:lnTo>
                      <a:lnTo>
                        <a:pt x="5627" y="4293"/>
                      </a:lnTo>
                      <a:lnTo>
                        <a:pt x="5640" y="4290"/>
                      </a:lnTo>
                      <a:lnTo>
                        <a:pt x="5648" y="4285"/>
                      </a:lnTo>
                      <a:lnTo>
                        <a:pt x="5657" y="4279"/>
                      </a:lnTo>
                      <a:lnTo>
                        <a:pt x="5663" y="4270"/>
                      </a:lnTo>
                      <a:lnTo>
                        <a:pt x="5668" y="4260"/>
                      </a:lnTo>
                      <a:lnTo>
                        <a:pt x="5680" y="4237"/>
                      </a:lnTo>
                      <a:lnTo>
                        <a:pt x="5691" y="4213"/>
                      </a:lnTo>
                      <a:lnTo>
                        <a:pt x="5694" y="4203"/>
                      </a:lnTo>
                      <a:lnTo>
                        <a:pt x="5696" y="4193"/>
                      </a:lnTo>
                      <a:lnTo>
                        <a:pt x="5696" y="4183"/>
                      </a:lnTo>
                      <a:lnTo>
                        <a:pt x="5694" y="4171"/>
                      </a:lnTo>
                      <a:lnTo>
                        <a:pt x="5689" y="4160"/>
                      </a:lnTo>
                      <a:lnTo>
                        <a:pt x="5681" y="4148"/>
                      </a:lnTo>
                      <a:close/>
                      <a:moveTo>
                        <a:pt x="4146" y="5682"/>
                      </a:moveTo>
                      <a:lnTo>
                        <a:pt x="4146" y="5682"/>
                      </a:lnTo>
                      <a:lnTo>
                        <a:pt x="4159" y="5690"/>
                      </a:lnTo>
                      <a:lnTo>
                        <a:pt x="4171" y="5695"/>
                      </a:lnTo>
                      <a:lnTo>
                        <a:pt x="4181" y="5698"/>
                      </a:lnTo>
                      <a:lnTo>
                        <a:pt x="4191" y="5698"/>
                      </a:lnTo>
                      <a:lnTo>
                        <a:pt x="4201" y="5695"/>
                      </a:lnTo>
                      <a:lnTo>
                        <a:pt x="4212" y="5691"/>
                      </a:lnTo>
                      <a:lnTo>
                        <a:pt x="4235" y="5680"/>
                      </a:lnTo>
                      <a:lnTo>
                        <a:pt x="4260" y="5668"/>
                      </a:lnTo>
                      <a:lnTo>
                        <a:pt x="4270" y="5663"/>
                      </a:lnTo>
                      <a:lnTo>
                        <a:pt x="4278" y="5657"/>
                      </a:lnTo>
                      <a:lnTo>
                        <a:pt x="4283" y="5650"/>
                      </a:lnTo>
                      <a:lnTo>
                        <a:pt x="4288" y="5640"/>
                      </a:lnTo>
                      <a:lnTo>
                        <a:pt x="4291" y="5629"/>
                      </a:lnTo>
                      <a:lnTo>
                        <a:pt x="4295" y="5614"/>
                      </a:lnTo>
                      <a:lnTo>
                        <a:pt x="4220" y="5649"/>
                      </a:lnTo>
                      <a:lnTo>
                        <a:pt x="4146" y="5682"/>
                      </a:lnTo>
                      <a:close/>
                      <a:moveTo>
                        <a:pt x="1" y="2715"/>
                      </a:moveTo>
                      <a:lnTo>
                        <a:pt x="1" y="2715"/>
                      </a:lnTo>
                      <a:lnTo>
                        <a:pt x="0" y="2744"/>
                      </a:lnTo>
                      <a:lnTo>
                        <a:pt x="0" y="2753"/>
                      </a:lnTo>
                      <a:lnTo>
                        <a:pt x="1" y="2765"/>
                      </a:lnTo>
                      <a:lnTo>
                        <a:pt x="5" y="2773"/>
                      </a:lnTo>
                      <a:lnTo>
                        <a:pt x="11" y="2783"/>
                      </a:lnTo>
                      <a:lnTo>
                        <a:pt x="21" y="2793"/>
                      </a:lnTo>
                      <a:lnTo>
                        <a:pt x="34" y="2803"/>
                      </a:lnTo>
                      <a:lnTo>
                        <a:pt x="41" y="2719"/>
                      </a:lnTo>
                      <a:lnTo>
                        <a:pt x="49" y="2635"/>
                      </a:lnTo>
                      <a:lnTo>
                        <a:pt x="34" y="2643"/>
                      </a:lnTo>
                      <a:lnTo>
                        <a:pt x="23" y="2651"/>
                      </a:lnTo>
                      <a:lnTo>
                        <a:pt x="14" y="2658"/>
                      </a:lnTo>
                      <a:lnTo>
                        <a:pt x="10" y="2668"/>
                      </a:lnTo>
                      <a:lnTo>
                        <a:pt x="6" y="2678"/>
                      </a:lnTo>
                      <a:lnTo>
                        <a:pt x="3" y="2687"/>
                      </a:lnTo>
                      <a:lnTo>
                        <a:pt x="1" y="2715"/>
                      </a:lnTo>
                      <a:close/>
                      <a:moveTo>
                        <a:pt x="1713" y="270"/>
                      </a:moveTo>
                      <a:lnTo>
                        <a:pt x="1713" y="270"/>
                      </a:lnTo>
                      <a:lnTo>
                        <a:pt x="1688" y="282"/>
                      </a:lnTo>
                      <a:lnTo>
                        <a:pt x="1678" y="289"/>
                      </a:lnTo>
                      <a:lnTo>
                        <a:pt x="1670" y="295"/>
                      </a:lnTo>
                      <a:lnTo>
                        <a:pt x="1663" y="303"/>
                      </a:lnTo>
                      <a:lnTo>
                        <a:pt x="1660" y="313"/>
                      </a:lnTo>
                      <a:lnTo>
                        <a:pt x="1657" y="328"/>
                      </a:lnTo>
                      <a:lnTo>
                        <a:pt x="1653" y="345"/>
                      </a:lnTo>
                      <a:lnTo>
                        <a:pt x="1731" y="307"/>
                      </a:lnTo>
                      <a:lnTo>
                        <a:pt x="1808" y="272"/>
                      </a:lnTo>
                      <a:lnTo>
                        <a:pt x="1793" y="264"/>
                      </a:lnTo>
                      <a:lnTo>
                        <a:pt x="1780" y="257"/>
                      </a:lnTo>
                      <a:lnTo>
                        <a:pt x="1770" y="254"/>
                      </a:lnTo>
                      <a:lnTo>
                        <a:pt x="1759" y="254"/>
                      </a:lnTo>
                      <a:lnTo>
                        <a:pt x="1749" y="256"/>
                      </a:lnTo>
                      <a:lnTo>
                        <a:pt x="1739" y="259"/>
                      </a:lnTo>
                      <a:lnTo>
                        <a:pt x="1713" y="270"/>
                      </a:lnTo>
                      <a:close/>
                      <a:moveTo>
                        <a:pt x="5343" y="4734"/>
                      </a:moveTo>
                      <a:lnTo>
                        <a:pt x="5343" y="4734"/>
                      </a:lnTo>
                      <a:lnTo>
                        <a:pt x="5358" y="4734"/>
                      </a:lnTo>
                      <a:lnTo>
                        <a:pt x="5371" y="4732"/>
                      </a:lnTo>
                      <a:lnTo>
                        <a:pt x="5381" y="4729"/>
                      </a:lnTo>
                      <a:lnTo>
                        <a:pt x="5389" y="4724"/>
                      </a:lnTo>
                      <a:lnTo>
                        <a:pt x="5398" y="4717"/>
                      </a:lnTo>
                      <a:lnTo>
                        <a:pt x="5404" y="4709"/>
                      </a:lnTo>
                      <a:lnTo>
                        <a:pt x="5419" y="4687"/>
                      </a:lnTo>
                      <a:lnTo>
                        <a:pt x="5434" y="4666"/>
                      </a:lnTo>
                      <a:lnTo>
                        <a:pt x="5441" y="4656"/>
                      </a:lnTo>
                      <a:lnTo>
                        <a:pt x="5444" y="4646"/>
                      </a:lnTo>
                      <a:lnTo>
                        <a:pt x="5445" y="4636"/>
                      </a:lnTo>
                      <a:lnTo>
                        <a:pt x="5445" y="4626"/>
                      </a:lnTo>
                      <a:lnTo>
                        <a:pt x="5442" y="4615"/>
                      </a:lnTo>
                      <a:lnTo>
                        <a:pt x="5437" y="4600"/>
                      </a:lnTo>
                      <a:lnTo>
                        <a:pt x="5391" y="4668"/>
                      </a:lnTo>
                      <a:lnTo>
                        <a:pt x="5343" y="4734"/>
                      </a:lnTo>
                      <a:close/>
                      <a:moveTo>
                        <a:pt x="5002" y="5118"/>
                      </a:moveTo>
                      <a:lnTo>
                        <a:pt x="5002" y="5118"/>
                      </a:lnTo>
                      <a:lnTo>
                        <a:pt x="5017" y="5121"/>
                      </a:lnTo>
                      <a:lnTo>
                        <a:pt x="5030" y="5121"/>
                      </a:lnTo>
                      <a:lnTo>
                        <a:pt x="5040" y="5121"/>
                      </a:lnTo>
                      <a:lnTo>
                        <a:pt x="5050" y="5118"/>
                      </a:lnTo>
                      <a:lnTo>
                        <a:pt x="5058" y="5111"/>
                      </a:lnTo>
                      <a:lnTo>
                        <a:pt x="5066" y="5105"/>
                      </a:lnTo>
                      <a:lnTo>
                        <a:pt x="5084" y="5086"/>
                      </a:lnTo>
                      <a:lnTo>
                        <a:pt x="5104" y="5067"/>
                      </a:lnTo>
                      <a:lnTo>
                        <a:pt x="5111" y="5058"/>
                      </a:lnTo>
                      <a:lnTo>
                        <a:pt x="5116" y="5050"/>
                      </a:lnTo>
                      <a:lnTo>
                        <a:pt x="5119" y="5040"/>
                      </a:lnTo>
                      <a:lnTo>
                        <a:pt x="5121" y="5030"/>
                      </a:lnTo>
                      <a:lnTo>
                        <a:pt x="5121" y="5019"/>
                      </a:lnTo>
                      <a:lnTo>
                        <a:pt x="5117" y="5004"/>
                      </a:lnTo>
                      <a:lnTo>
                        <a:pt x="5060" y="5062"/>
                      </a:lnTo>
                      <a:lnTo>
                        <a:pt x="5002" y="5118"/>
                      </a:lnTo>
                      <a:close/>
                      <a:moveTo>
                        <a:pt x="1" y="3237"/>
                      </a:moveTo>
                      <a:lnTo>
                        <a:pt x="1" y="3237"/>
                      </a:lnTo>
                      <a:lnTo>
                        <a:pt x="3" y="3263"/>
                      </a:lnTo>
                      <a:lnTo>
                        <a:pt x="6" y="3274"/>
                      </a:lnTo>
                      <a:lnTo>
                        <a:pt x="10" y="3284"/>
                      </a:lnTo>
                      <a:lnTo>
                        <a:pt x="14" y="3293"/>
                      </a:lnTo>
                      <a:lnTo>
                        <a:pt x="23" y="3301"/>
                      </a:lnTo>
                      <a:lnTo>
                        <a:pt x="33" y="3307"/>
                      </a:lnTo>
                      <a:lnTo>
                        <a:pt x="47" y="3316"/>
                      </a:lnTo>
                      <a:lnTo>
                        <a:pt x="39" y="3233"/>
                      </a:lnTo>
                      <a:lnTo>
                        <a:pt x="33" y="3149"/>
                      </a:lnTo>
                      <a:lnTo>
                        <a:pt x="21" y="3159"/>
                      </a:lnTo>
                      <a:lnTo>
                        <a:pt x="11" y="3169"/>
                      </a:lnTo>
                      <a:lnTo>
                        <a:pt x="5" y="3177"/>
                      </a:lnTo>
                      <a:lnTo>
                        <a:pt x="1" y="3187"/>
                      </a:lnTo>
                      <a:lnTo>
                        <a:pt x="0" y="3197"/>
                      </a:lnTo>
                      <a:lnTo>
                        <a:pt x="0" y="3208"/>
                      </a:lnTo>
                      <a:lnTo>
                        <a:pt x="1" y="3237"/>
                      </a:lnTo>
                      <a:close/>
                      <a:moveTo>
                        <a:pt x="270" y="1715"/>
                      </a:moveTo>
                      <a:lnTo>
                        <a:pt x="270" y="1715"/>
                      </a:lnTo>
                      <a:lnTo>
                        <a:pt x="259" y="1739"/>
                      </a:lnTo>
                      <a:lnTo>
                        <a:pt x="254" y="1749"/>
                      </a:lnTo>
                      <a:lnTo>
                        <a:pt x="252" y="1761"/>
                      </a:lnTo>
                      <a:lnTo>
                        <a:pt x="254" y="1771"/>
                      </a:lnTo>
                      <a:lnTo>
                        <a:pt x="255" y="1782"/>
                      </a:lnTo>
                      <a:lnTo>
                        <a:pt x="262" y="1794"/>
                      </a:lnTo>
                      <a:lnTo>
                        <a:pt x="272" y="1809"/>
                      </a:lnTo>
                      <a:lnTo>
                        <a:pt x="306" y="1731"/>
                      </a:lnTo>
                      <a:lnTo>
                        <a:pt x="343" y="1655"/>
                      </a:lnTo>
                      <a:lnTo>
                        <a:pt x="326" y="1657"/>
                      </a:lnTo>
                      <a:lnTo>
                        <a:pt x="313" y="1660"/>
                      </a:lnTo>
                      <a:lnTo>
                        <a:pt x="301" y="1665"/>
                      </a:lnTo>
                      <a:lnTo>
                        <a:pt x="293" y="1672"/>
                      </a:lnTo>
                      <a:lnTo>
                        <a:pt x="287" y="1680"/>
                      </a:lnTo>
                      <a:lnTo>
                        <a:pt x="282" y="1688"/>
                      </a:lnTo>
                      <a:lnTo>
                        <a:pt x="270" y="1715"/>
                      </a:lnTo>
                      <a:close/>
                      <a:moveTo>
                        <a:pt x="529" y="1263"/>
                      </a:moveTo>
                      <a:lnTo>
                        <a:pt x="529" y="1263"/>
                      </a:lnTo>
                      <a:lnTo>
                        <a:pt x="514" y="1286"/>
                      </a:lnTo>
                      <a:lnTo>
                        <a:pt x="509" y="1296"/>
                      </a:lnTo>
                      <a:lnTo>
                        <a:pt x="504" y="1306"/>
                      </a:lnTo>
                      <a:lnTo>
                        <a:pt x="504" y="1316"/>
                      </a:lnTo>
                      <a:lnTo>
                        <a:pt x="504" y="1327"/>
                      </a:lnTo>
                      <a:lnTo>
                        <a:pt x="507" y="1340"/>
                      </a:lnTo>
                      <a:lnTo>
                        <a:pt x="514" y="1355"/>
                      </a:lnTo>
                      <a:lnTo>
                        <a:pt x="562" y="1286"/>
                      </a:lnTo>
                      <a:lnTo>
                        <a:pt x="611" y="1218"/>
                      </a:lnTo>
                      <a:lnTo>
                        <a:pt x="595" y="1217"/>
                      </a:lnTo>
                      <a:lnTo>
                        <a:pt x="582" y="1218"/>
                      </a:lnTo>
                      <a:lnTo>
                        <a:pt x="570" y="1222"/>
                      </a:lnTo>
                      <a:lnTo>
                        <a:pt x="560" y="1225"/>
                      </a:lnTo>
                      <a:lnTo>
                        <a:pt x="554" y="1233"/>
                      </a:lnTo>
                      <a:lnTo>
                        <a:pt x="545" y="1242"/>
                      </a:lnTo>
                      <a:lnTo>
                        <a:pt x="529" y="1263"/>
                      </a:lnTo>
                      <a:close/>
                      <a:moveTo>
                        <a:pt x="864" y="866"/>
                      </a:moveTo>
                      <a:lnTo>
                        <a:pt x="864" y="866"/>
                      </a:lnTo>
                      <a:lnTo>
                        <a:pt x="844" y="885"/>
                      </a:lnTo>
                      <a:lnTo>
                        <a:pt x="837" y="894"/>
                      </a:lnTo>
                      <a:lnTo>
                        <a:pt x="832" y="902"/>
                      </a:lnTo>
                      <a:lnTo>
                        <a:pt x="829" y="912"/>
                      </a:lnTo>
                      <a:lnTo>
                        <a:pt x="829" y="923"/>
                      </a:lnTo>
                      <a:lnTo>
                        <a:pt x="829" y="938"/>
                      </a:lnTo>
                      <a:lnTo>
                        <a:pt x="834" y="955"/>
                      </a:lnTo>
                      <a:lnTo>
                        <a:pt x="893" y="894"/>
                      </a:lnTo>
                      <a:lnTo>
                        <a:pt x="953" y="834"/>
                      </a:lnTo>
                      <a:lnTo>
                        <a:pt x="936" y="831"/>
                      </a:lnTo>
                      <a:lnTo>
                        <a:pt x="923" y="829"/>
                      </a:lnTo>
                      <a:lnTo>
                        <a:pt x="911" y="831"/>
                      </a:lnTo>
                      <a:lnTo>
                        <a:pt x="902" y="833"/>
                      </a:lnTo>
                      <a:lnTo>
                        <a:pt x="893" y="839"/>
                      </a:lnTo>
                      <a:lnTo>
                        <a:pt x="883" y="846"/>
                      </a:lnTo>
                      <a:lnTo>
                        <a:pt x="864" y="866"/>
                      </a:lnTo>
                      <a:close/>
                      <a:moveTo>
                        <a:pt x="1263" y="531"/>
                      </a:moveTo>
                      <a:lnTo>
                        <a:pt x="1263" y="531"/>
                      </a:lnTo>
                      <a:lnTo>
                        <a:pt x="1240" y="547"/>
                      </a:lnTo>
                      <a:lnTo>
                        <a:pt x="1231" y="554"/>
                      </a:lnTo>
                      <a:lnTo>
                        <a:pt x="1225" y="562"/>
                      </a:lnTo>
                      <a:lnTo>
                        <a:pt x="1220" y="572"/>
                      </a:lnTo>
                      <a:lnTo>
                        <a:pt x="1216" y="582"/>
                      </a:lnTo>
                      <a:lnTo>
                        <a:pt x="1216" y="597"/>
                      </a:lnTo>
                      <a:lnTo>
                        <a:pt x="1216" y="613"/>
                      </a:lnTo>
                      <a:lnTo>
                        <a:pt x="1286" y="564"/>
                      </a:lnTo>
                      <a:lnTo>
                        <a:pt x="1357" y="516"/>
                      </a:lnTo>
                      <a:lnTo>
                        <a:pt x="1340" y="509"/>
                      </a:lnTo>
                      <a:lnTo>
                        <a:pt x="1327" y="506"/>
                      </a:lnTo>
                      <a:lnTo>
                        <a:pt x="1315" y="505"/>
                      </a:lnTo>
                      <a:lnTo>
                        <a:pt x="1305" y="506"/>
                      </a:lnTo>
                      <a:lnTo>
                        <a:pt x="1296" y="509"/>
                      </a:lnTo>
                      <a:lnTo>
                        <a:pt x="1286" y="514"/>
                      </a:lnTo>
                      <a:lnTo>
                        <a:pt x="1263" y="531"/>
                      </a:lnTo>
                      <a:close/>
                      <a:moveTo>
                        <a:pt x="5609" y="1655"/>
                      </a:moveTo>
                      <a:lnTo>
                        <a:pt x="5609" y="1655"/>
                      </a:lnTo>
                      <a:lnTo>
                        <a:pt x="5645" y="1730"/>
                      </a:lnTo>
                      <a:lnTo>
                        <a:pt x="5680" y="1805"/>
                      </a:lnTo>
                      <a:lnTo>
                        <a:pt x="5688" y="1792"/>
                      </a:lnTo>
                      <a:lnTo>
                        <a:pt x="5693" y="1781"/>
                      </a:lnTo>
                      <a:lnTo>
                        <a:pt x="5696" y="1769"/>
                      </a:lnTo>
                      <a:lnTo>
                        <a:pt x="5696" y="1759"/>
                      </a:lnTo>
                      <a:lnTo>
                        <a:pt x="5694" y="1749"/>
                      </a:lnTo>
                      <a:lnTo>
                        <a:pt x="5691" y="1739"/>
                      </a:lnTo>
                      <a:lnTo>
                        <a:pt x="5680" y="1715"/>
                      </a:lnTo>
                      <a:lnTo>
                        <a:pt x="5668" y="1690"/>
                      </a:lnTo>
                      <a:lnTo>
                        <a:pt x="5661" y="1680"/>
                      </a:lnTo>
                      <a:lnTo>
                        <a:pt x="5655" y="1672"/>
                      </a:lnTo>
                      <a:lnTo>
                        <a:pt x="5648" y="1665"/>
                      </a:lnTo>
                      <a:lnTo>
                        <a:pt x="5638" y="1660"/>
                      </a:lnTo>
                      <a:lnTo>
                        <a:pt x="5625" y="1657"/>
                      </a:lnTo>
                      <a:lnTo>
                        <a:pt x="5609" y="1655"/>
                      </a:lnTo>
                      <a:close/>
                      <a:moveTo>
                        <a:pt x="3747" y="5858"/>
                      </a:moveTo>
                      <a:lnTo>
                        <a:pt x="3747" y="5858"/>
                      </a:lnTo>
                      <a:lnTo>
                        <a:pt x="3772" y="5851"/>
                      </a:lnTo>
                      <a:lnTo>
                        <a:pt x="3784" y="5848"/>
                      </a:lnTo>
                      <a:lnTo>
                        <a:pt x="3792" y="5843"/>
                      </a:lnTo>
                      <a:lnTo>
                        <a:pt x="3800" y="5837"/>
                      </a:lnTo>
                      <a:lnTo>
                        <a:pt x="3807" y="5828"/>
                      </a:lnTo>
                      <a:lnTo>
                        <a:pt x="3812" y="5817"/>
                      </a:lnTo>
                      <a:lnTo>
                        <a:pt x="3817" y="5804"/>
                      </a:lnTo>
                      <a:lnTo>
                        <a:pt x="3737" y="5825"/>
                      </a:lnTo>
                      <a:lnTo>
                        <a:pt x="3660" y="5845"/>
                      </a:lnTo>
                      <a:lnTo>
                        <a:pt x="3671" y="5855"/>
                      </a:lnTo>
                      <a:lnTo>
                        <a:pt x="3681" y="5861"/>
                      </a:lnTo>
                      <a:lnTo>
                        <a:pt x="3691" y="5866"/>
                      </a:lnTo>
                      <a:lnTo>
                        <a:pt x="3701" y="5868"/>
                      </a:lnTo>
                      <a:lnTo>
                        <a:pt x="3711" y="5868"/>
                      </a:lnTo>
                      <a:lnTo>
                        <a:pt x="3721" y="5865"/>
                      </a:lnTo>
                      <a:lnTo>
                        <a:pt x="3747" y="5858"/>
                      </a:lnTo>
                      <a:close/>
                      <a:moveTo>
                        <a:pt x="5858" y="3748"/>
                      </a:moveTo>
                      <a:lnTo>
                        <a:pt x="5858" y="3748"/>
                      </a:lnTo>
                      <a:lnTo>
                        <a:pt x="5864" y="3721"/>
                      </a:lnTo>
                      <a:lnTo>
                        <a:pt x="5866" y="3711"/>
                      </a:lnTo>
                      <a:lnTo>
                        <a:pt x="5866" y="3701"/>
                      </a:lnTo>
                      <a:lnTo>
                        <a:pt x="5864" y="3692"/>
                      </a:lnTo>
                      <a:lnTo>
                        <a:pt x="5861" y="3682"/>
                      </a:lnTo>
                      <a:lnTo>
                        <a:pt x="5853" y="3670"/>
                      </a:lnTo>
                      <a:lnTo>
                        <a:pt x="5843" y="3659"/>
                      </a:lnTo>
                      <a:lnTo>
                        <a:pt x="5823" y="3741"/>
                      </a:lnTo>
                      <a:lnTo>
                        <a:pt x="5800" y="3817"/>
                      </a:lnTo>
                      <a:lnTo>
                        <a:pt x="5815" y="3814"/>
                      </a:lnTo>
                      <a:lnTo>
                        <a:pt x="5826" y="3807"/>
                      </a:lnTo>
                      <a:lnTo>
                        <a:pt x="5835" y="3800"/>
                      </a:lnTo>
                      <a:lnTo>
                        <a:pt x="5841" y="3794"/>
                      </a:lnTo>
                      <a:lnTo>
                        <a:pt x="5846" y="3784"/>
                      </a:lnTo>
                      <a:lnTo>
                        <a:pt x="5851" y="3774"/>
                      </a:lnTo>
                      <a:lnTo>
                        <a:pt x="5858" y="3748"/>
                      </a:lnTo>
                      <a:close/>
                      <a:moveTo>
                        <a:pt x="3747" y="92"/>
                      </a:moveTo>
                      <a:lnTo>
                        <a:pt x="3747" y="92"/>
                      </a:lnTo>
                      <a:lnTo>
                        <a:pt x="3721" y="86"/>
                      </a:lnTo>
                      <a:lnTo>
                        <a:pt x="3709" y="84"/>
                      </a:lnTo>
                      <a:lnTo>
                        <a:pt x="3698" y="84"/>
                      </a:lnTo>
                      <a:lnTo>
                        <a:pt x="3688" y="86"/>
                      </a:lnTo>
                      <a:lnTo>
                        <a:pt x="3678" y="91"/>
                      </a:lnTo>
                      <a:lnTo>
                        <a:pt x="3666" y="99"/>
                      </a:lnTo>
                      <a:lnTo>
                        <a:pt x="3655" y="110"/>
                      </a:lnTo>
                      <a:lnTo>
                        <a:pt x="3739" y="132"/>
                      </a:lnTo>
                      <a:lnTo>
                        <a:pt x="3818" y="153"/>
                      </a:lnTo>
                      <a:lnTo>
                        <a:pt x="3813" y="138"/>
                      </a:lnTo>
                      <a:lnTo>
                        <a:pt x="3807" y="125"/>
                      </a:lnTo>
                      <a:lnTo>
                        <a:pt x="3802" y="115"/>
                      </a:lnTo>
                      <a:lnTo>
                        <a:pt x="3793" y="109"/>
                      </a:lnTo>
                      <a:lnTo>
                        <a:pt x="3784" y="104"/>
                      </a:lnTo>
                      <a:lnTo>
                        <a:pt x="3774" y="101"/>
                      </a:lnTo>
                      <a:lnTo>
                        <a:pt x="3747" y="92"/>
                      </a:lnTo>
                      <a:close/>
                      <a:moveTo>
                        <a:pt x="2133" y="5802"/>
                      </a:moveTo>
                      <a:lnTo>
                        <a:pt x="2133" y="5802"/>
                      </a:lnTo>
                      <a:lnTo>
                        <a:pt x="2136" y="5817"/>
                      </a:lnTo>
                      <a:lnTo>
                        <a:pt x="2143" y="5828"/>
                      </a:lnTo>
                      <a:lnTo>
                        <a:pt x="2150" y="5837"/>
                      </a:lnTo>
                      <a:lnTo>
                        <a:pt x="2156" y="5843"/>
                      </a:lnTo>
                      <a:lnTo>
                        <a:pt x="2166" y="5848"/>
                      </a:lnTo>
                      <a:lnTo>
                        <a:pt x="2176" y="5851"/>
                      </a:lnTo>
                      <a:lnTo>
                        <a:pt x="2202" y="5858"/>
                      </a:lnTo>
                      <a:lnTo>
                        <a:pt x="2229" y="5865"/>
                      </a:lnTo>
                      <a:lnTo>
                        <a:pt x="2239" y="5868"/>
                      </a:lnTo>
                      <a:lnTo>
                        <a:pt x="2249" y="5868"/>
                      </a:lnTo>
                      <a:lnTo>
                        <a:pt x="2258" y="5866"/>
                      </a:lnTo>
                      <a:lnTo>
                        <a:pt x="2268" y="5861"/>
                      </a:lnTo>
                      <a:lnTo>
                        <a:pt x="2280" y="5855"/>
                      </a:lnTo>
                      <a:lnTo>
                        <a:pt x="2291" y="5845"/>
                      </a:lnTo>
                      <a:lnTo>
                        <a:pt x="2214" y="5825"/>
                      </a:lnTo>
                      <a:lnTo>
                        <a:pt x="2133" y="5802"/>
                      </a:lnTo>
                      <a:close/>
                      <a:moveTo>
                        <a:pt x="130" y="2216"/>
                      </a:moveTo>
                      <a:lnTo>
                        <a:pt x="130" y="2216"/>
                      </a:lnTo>
                      <a:lnTo>
                        <a:pt x="153" y="2132"/>
                      </a:lnTo>
                      <a:lnTo>
                        <a:pt x="136" y="2137"/>
                      </a:lnTo>
                      <a:lnTo>
                        <a:pt x="125" y="2143"/>
                      </a:lnTo>
                      <a:lnTo>
                        <a:pt x="115" y="2148"/>
                      </a:lnTo>
                      <a:lnTo>
                        <a:pt x="108" y="2157"/>
                      </a:lnTo>
                      <a:lnTo>
                        <a:pt x="104" y="2166"/>
                      </a:lnTo>
                      <a:lnTo>
                        <a:pt x="99" y="2176"/>
                      </a:lnTo>
                      <a:lnTo>
                        <a:pt x="92" y="2203"/>
                      </a:lnTo>
                      <a:lnTo>
                        <a:pt x="84" y="2229"/>
                      </a:lnTo>
                      <a:lnTo>
                        <a:pt x="82" y="2241"/>
                      </a:lnTo>
                      <a:lnTo>
                        <a:pt x="82" y="2252"/>
                      </a:lnTo>
                      <a:lnTo>
                        <a:pt x="85" y="2262"/>
                      </a:lnTo>
                      <a:lnTo>
                        <a:pt x="90" y="2272"/>
                      </a:lnTo>
                      <a:lnTo>
                        <a:pt x="99" y="2284"/>
                      </a:lnTo>
                      <a:lnTo>
                        <a:pt x="110" y="2295"/>
                      </a:lnTo>
                      <a:lnTo>
                        <a:pt x="130" y="2216"/>
                      </a:lnTo>
                      <a:close/>
                      <a:moveTo>
                        <a:pt x="4600" y="5438"/>
                      </a:moveTo>
                      <a:lnTo>
                        <a:pt x="4600" y="5438"/>
                      </a:lnTo>
                      <a:lnTo>
                        <a:pt x="4613" y="5443"/>
                      </a:lnTo>
                      <a:lnTo>
                        <a:pt x="4624" y="5446"/>
                      </a:lnTo>
                      <a:lnTo>
                        <a:pt x="4636" y="5446"/>
                      </a:lnTo>
                      <a:lnTo>
                        <a:pt x="4646" y="5444"/>
                      </a:lnTo>
                      <a:lnTo>
                        <a:pt x="4656" y="5441"/>
                      </a:lnTo>
                      <a:lnTo>
                        <a:pt x="4664" y="5436"/>
                      </a:lnTo>
                      <a:lnTo>
                        <a:pt x="4687" y="5421"/>
                      </a:lnTo>
                      <a:lnTo>
                        <a:pt x="4708" y="5405"/>
                      </a:lnTo>
                      <a:lnTo>
                        <a:pt x="4717" y="5398"/>
                      </a:lnTo>
                      <a:lnTo>
                        <a:pt x="4723" y="5390"/>
                      </a:lnTo>
                      <a:lnTo>
                        <a:pt x="4728" y="5382"/>
                      </a:lnTo>
                      <a:lnTo>
                        <a:pt x="4732" y="5372"/>
                      </a:lnTo>
                      <a:lnTo>
                        <a:pt x="4733" y="5358"/>
                      </a:lnTo>
                      <a:lnTo>
                        <a:pt x="4733" y="5344"/>
                      </a:lnTo>
                      <a:lnTo>
                        <a:pt x="4666" y="5391"/>
                      </a:lnTo>
                      <a:lnTo>
                        <a:pt x="4600" y="5438"/>
                      </a:lnTo>
                      <a:close/>
                      <a:moveTo>
                        <a:pt x="270" y="4237"/>
                      </a:moveTo>
                      <a:lnTo>
                        <a:pt x="270" y="4237"/>
                      </a:lnTo>
                      <a:lnTo>
                        <a:pt x="282" y="4262"/>
                      </a:lnTo>
                      <a:lnTo>
                        <a:pt x="287" y="4272"/>
                      </a:lnTo>
                      <a:lnTo>
                        <a:pt x="293" y="4279"/>
                      </a:lnTo>
                      <a:lnTo>
                        <a:pt x="301" y="4285"/>
                      </a:lnTo>
                      <a:lnTo>
                        <a:pt x="311" y="4290"/>
                      </a:lnTo>
                      <a:lnTo>
                        <a:pt x="324" y="4293"/>
                      </a:lnTo>
                      <a:lnTo>
                        <a:pt x="341" y="4295"/>
                      </a:lnTo>
                      <a:lnTo>
                        <a:pt x="305" y="4221"/>
                      </a:lnTo>
                      <a:lnTo>
                        <a:pt x="270" y="4145"/>
                      </a:lnTo>
                      <a:lnTo>
                        <a:pt x="262" y="4158"/>
                      </a:lnTo>
                      <a:lnTo>
                        <a:pt x="255" y="4170"/>
                      </a:lnTo>
                      <a:lnTo>
                        <a:pt x="254" y="4181"/>
                      </a:lnTo>
                      <a:lnTo>
                        <a:pt x="252" y="4191"/>
                      </a:lnTo>
                      <a:lnTo>
                        <a:pt x="254" y="4201"/>
                      </a:lnTo>
                      <a:lnTo>
                        <a:pt x="259" y="4213"/>
                      </a:lnTo>
                      <a:lnTo>
                        <a:pt x="270" y="4237"/>
                      </a:lnTo>
                      <a:close/>
                      <a:moveTo>
                        <a:pt x="92" y="3748"/>
                      </a:moveTo>
                      <a:lnTo>
                        <a:pt x="92" y="3748"/>
                      </a:lnTo>
                      <a:lnTo>
                        <a:pt x="99" y="3774"/>
                      </a:lnTo>
                      <a:lnTo>
                        <a:pt x="104" y="3786"/>
                      </a:lnTo>
                      <a:lnTo>
                        <a:pt x="108" y="3794"/>
                      </a:lnTo>
                      <a:lnTo>
                        <a:pt x="115" y="3802"/>
                      </a:lnTo>
                      <a:lnTo>
                        <a:pt x="123" y="3809"/>
                      </a:lnTo>
                      <a:lnTo>
                        <a:pt x="135" y="3814"/>
                      </a:lnTo>
                      <a:lnTo>
                        <a:pt x="151" y="3819"/>
                      </a:lnTo>
                      <a:lnTo>
                        <a:pt x="128" y="3738"/>
                      </a:lnTo>
                      <a:lnTo>
                        <a:pt x="108" y="3657"/>
                      </a:lnTo>
                      <a:lnTo>
                        <a:pt x="97" y="3670"/>
                      </a:lnTo>
                      <a:lnTo>
                        <a:pt x="89" y="3680"/>
                      </a:lnTo>
                      <a:lnTo>
                        <a:pt x="85" y="3690"/>
                      </a:lnTo>
                      <a:lnTo>
                        <a:pt x="82" y="3700"/>
                      </a:lnTo>
                      <a:lnTo>
                        <a:pt x="82" y="3710"/>
                      </a:lnTo>
                      <a:lnTo>
                        <a:pt x="84" y="3721"/>
                      </a:lnTo>
                      <a:lnTo>
                        <a:pt x="92" y="3748"/>
                      </a:lnTo>
                      <a:close/>
                      <a:moveTo>
                        <a:pt x="864" y="5086"/>
                      </a:moveTo>
                      <a:lnTo>
                        <a:pt x="864" y="5086"/>
                      </a:lnTo>
                      <a:lnTo>
                        <a:pt x="883" y="5105"/>
                      </a:lnTo>
                      <a:lnTo>
                        <a:pt x="892" y="5113"/>
                      </a:lnTo>
                      <a:lnTo>
                        <a:pt x="900" y="5118"/>
                      </a:lnTo>
                      <a:lnTo>
                        <a:pt x="910" y="5121"/>
                      </a:lnTo>
                      <a:lnTo>
                        <a:pt x="921" y="5121"/>
                      </a:lnTo>
                      <a:lnTo>
                        <a:pt x="933" y="5121"/>
                      </a:lnTo>
                      <a:lnTo>
                        <a:pt x="949" y="5118"/>
                      </a:lnTo>
                      <a:lnTo>
                        <a:pt x="890" y="5060"/>
                      </a:lnTo>
                      <a:lnTo>
                        <a:pt x="832" y="5001"/>
                      </a:lnTo>
                      <a:lnTo>
                        <a:pt x="829" y="5016"/>
                      </a:lnTo>
                      <a:lnTo>
                        <a:pt x="829" y="5029"/>
                      </a:lnTo>
                      <a:lnTo>
                        <a:pt x="829" y="5040"/>
                      </a:lnTo>
                      <a:lnTo>
                        <a:pt x="832" y="5050"/>
                      </a:lnTo>
                      <a:lnTo>
                        <a:pt x="837" y="5058"/>
                      </a:lnTo>
                      <a:lnTo>
                        <a:pt x="845" y="5067"/>
                      </a:lnTo>
                      <a:lnTo>
                        <a:pt x="864" y="5086"/>
                      </a:lnTo>
                      <a:close/>
                      <a:moveTo>
                        <a:pt x="1263" y="5421"/>
                      </a:moveTo>
                      <a:lnTo>
                        <a:pt x="1263" y="5421"/>
                      </a:lnTo>
                      <a:lnTo>
                        <a:pt x="1284" y="5436"/>
                      </a:lnTo>
                      <a:lnTo>
                        <a:pt x="1294" y="5441"/>
                      </a:lnTo>
                      <a:lnTo>
                        <a:pt x="1304" y="5444"/>
                      </a:lnTo>
                      <a:lnTo>
                        <a:pt x="1314" y="5446"/>
                      </a:lnTo>
                      <a:lnTo>
                        <a:pt x="1324" y="5446"/>
                      </a:lnTo>
                      <a:lnTo>
                        <a:pt x="1337" y="5443"/>
                      </a:lnTo>
                      <a:lnTo>
                        <a:pt x="1352" y="5438"/>
                      </a:lnTo>
                      <a:lnTo>
                        <a:pt x="1282" y="5391"/>
                      </a:lnTo>
                      <a:lnTo>
                        <a:pt x="1216" y="5344"/>
                      </a:lnTo>
                      <a:lnTo>
                        <a:pt x="1216" y="5358"/>
                      </a:lnTo>
                      <a:lnTo>
                        <a:pt x="1218" y="5372"/>
                      </a:lnTo>
                      <a:lnTo>
                        <a:pt x="1221" y="5382"/>
                      </a:lnTo>
                      <a:lnTo>
                        <a:pt x="1226" y="5390"/>
                      </a:lnTo>
                      <a:lnTo>
                        <a:pt x="1233" y="5398"/>
                      </a:lnTo>
                      <a:lnTo>
                        <a:pt x="1241" y="5405"/>
                      </a:lnTo>
                      <a:lnTo>
                        <a:pt x="1263" y="5421"/>
                      </a:lnTo>
                      <a:close/>
                      <a:moveTo>
                        <a:pt x="1713" y="5680"/>
                      </a:moveTo>
                      <a:lnTo>
                        <a:pt x="1713" y="5680"/>
                      </a:lnTo>
                      <a:lnTo>
                        <a:pt x="1737" y="5691"/>
                      </a:lnTo>
                      <a:lnTo>
                        <a:pt x="1747" y="5695"/>
                      </a:lnTo>
                      <a:lnTo>
                        <a:pt x="1757" y="5698"/>
                      </a:lnTo>
                      <a:lnTo>
                        <a:pt x="1767" y="5698"/>
                      </a:lnTo>
                      <a:lnTo>
                        <a:pt x="1779" y="5695"/>
                      </a:lnTo>
                      <a:lnTo>
                        <a:pt x="1790" y="5690"/>
                      </a:lnTo>
                      <a:lnTo>
                        <a:pt x="1803" y="5682"/>
                      </a:lnTo>
                      <a:lnTo>
                        <a:pt x="1728" y="5649"/>
                      </a:lnTo>
                      <a:lnTo>
                        <a:pt x="1655" y="5612"/>
                      </a:lnTo>
                      <a:lnTo>
                        <a:pt x="1657" y="5627"/>
                      </a:lnTo>
                      <a:lnTo>
                        <a:pt x="1660" y="5640"/>
                      </a:lnTo>
                      <a:lnTo>
                        <a:pt x="1665" y="5650"/>
                      </a:lnTo>
                      <a:lnTo>
                        <a:pt x="1671" y="5657"/>
                      </a:lnTo>
                      <a:lnTo>
                        <a:pt x="1680" y="5663"/>
                      </a:lnTo>
                      <a:lnTo>
                        <a:pt x="1688" y="5668"/>
                      </a:lnTo>
                      <a:lnTo>
                        <a:pt x="1713" y="5680"/>
                      </a:lnTo>
                      <a:close/>
                      <a:moveTo>
                        <a:pt x="529" y="4687"/>
                      </a:moveTo>
                      <a:lnTo>
                        <a:pt x="529" y="4687"/>
                      </a:lnTo>
                      <a:lnTo>
                        <a:pt x="545" y="4710"/>
                      </a:lnTo>
                      <a:lnTo>
                        <a:pt x="552" y="4719"/>
                      </a:lnTo>
                      <a:lnTo>
                        <a:pt x="560" y="4725"/>
                      </a:lnTo>
                      <a:lnTo>
                        <a:pt x="568" y="4730"/>
                      </a:lnTo>
                      <a:lnTo>
                        <a:pt x="580" y="4732"/>
                      </a:lnTo>
                      <a:lnTo>
                        <a:pt x="593" y="4734"/>
                      </a:lnTo>
                      <a:lnTo>
                        <a:pt x="608" y="4734"/>
                      </a:lnTo>
                      <a:lnTo>
                        <a:pt x="560" y="4666"/>
                      </a:lnTo>
                      <a:lnTo>
                        <a:pt x="514" y="4597"/>
                      </a:lnTo>
                      <a:lnTo>
                        <a:pt x="507" y="4612"/>
                      </a:lnTo>
                      <a:lnTo>
                        <a:pt x="504" y="4625"/>
                      </a:lnTo>
                      <a:lnTo>
                        <a:pt x="504" y="4636"/>
                      </a:lnTo>
                      <a:lnTo>
                        <a:pt x="506" y="4646"/>
                      </a:lnTo>
                      <a:lnTo>
                        <a:pt x="509" y="4656"/>
                      </a:lnTo>
                      <a:lnTo>
                        <a:pt x="514" y="4664"/>
                      </a:lnTo>
                      <a:lnTo>
                        <a:pt x="529" y="4687"/>
                      </a:lnTo>
                      <a:close/>
                      <a:moveTo>
                        <a:pt x="3235" y="5949"/>
                      </a:moveTo>
                      <a:lnTo>
                        <a:pt x="3235" y="5949"/>
                      </a:lnTo>
                      <a:lnTo>
                        <a:pt x="3261" y="5947"/>
                      </a:lnTo>
                      <a:lnTo>
                        <a:pt x="3272" y="5944"/>
                      </a:lnTo>
                      <a:lnTo>
                        <a:pt x="3281" y="5940"/>
                      </a:lnTo>
                      <a:lnTo>
                        <a:pt x="3291" y="5937"/>
                      </a:lnTo>
                      <a:lnTo>
                        <a:pt x="3297" y="5929"/>
                      </a:lnTo>
                      <a:lnTo>
                        <a:pt x="3305" y="5919"/>
                      </a:lnTo>
                      <a:lnTo>
                        <a:pt x="3312" y="5906"/>
                      </a:lnTo>
                      <a:lnTo>
                        <a:pt x="3231" y="5914"/>
                      </a:lnTo>
                      <a:lnTo>
                        <a:pt x="3150" y="5921"/>
                      </a:lnTo>
                      <a:lnTo>
                        <a:pt x="3160" y="5932"/>
                      </a:lnTo>
                      <a:lnTo>
                        <a:pt x="3169" y="5940"/>
                      </a:lnTo>
                      <a:lnTo>
                        <a:pt x="3178" y="5945"/>
                      </a:lnTo>
                      <a:lnTo>
                        <a:pt x="3187" y="5949"/>
                      </a:lnTo>
                      <a:lnTo>
                        <a:pt x="3197" y="5950"/>
                      </a:lnTo>
                      <a:lnTo>
                        <a:pt x="3208" y="5950"/>
                      </a:lnTo>
                      <a:lnTo>
                        <a:pt x="3235" y="5949"/>
                      </a:lnTo>
                      <a:close/>
                      <a:moveTo>
                        <a:pt x="3235" y="2"/>
                      </a:moveTo>
                      <a:lnTo>
                        <a:pt x="3235" y="2"/>
                      </a:lnTo>
                      <a:lnTo>
                        <a:pt x="3206" y="0"/>
                      </a:lnTo>
                      <a:lnTo>
                        <a:pt x="3197" y="0"/>
                      </a:lnTo>
                      <a:lnTo>
                        <a:pt x="3185" y="2"/>
                      </a:lnTo>
                      <a:lnTo>
                        <a:pt x="3177" y="7"/>
                      </a:lnTo>
                      <a:lnTo>
                        <a:pt x="3167" y="13"/>
                      </a:lnTo>
                      <a:lnTo>
                        <a:pt x="3157" y="21"/>
                      </a:lnTo>
                      <a:lnTo>
                        <a:pt x="3147" y="36"/>
                      </a:lnTo>
                      <a:lnTo>
                        <a:pt x="3231" y="41"/>
                      </a:lnTo>
                      <a:lnTo>
                        <a:pt x="3315" y="51"/>
                      </a:lnTo>
                      <a:lnTo>
                        <a:pt x="3307" y="36"/>
                      </a:lnTo>
                      <a:lnTo>
                        <a:pt x="3300" y="25"/>
                      </a:lnTo>
                      <a:lnTo>
                        <a:pt x="3292" y="16"/>
                      </a:lnTo>
                      <a:lnTo>
                        <a:pt x="3282" y="10"/>
                      </a:lnTo>
                      <a:lnTo>
                        <a:pt x="3274" y="7"/>
                      </a:lnTo>
                      <a:lnTo>
                        <a:pt x="3263" y="5"/>
                      </a:lnTo>
                      <a:lnTo>
                        <a:pt x="3235" y="2"/>
                      </a:lnTo>
                      <a:close/>
                      <a:moveTo>
                        <a:pt x="4235" y="270"/>
                      </a:moveTo>
                      <a:lnTo>
                        <a:pt x="4235" y="270"/>
                      </a:lnTo>
                      <a:lnTo>
                        <a:pt x="4211" y="259"/>
                      </a:lnTo>
                      <a:lnTo>
                        <a:pt x="4201" y="256"/>
                      </a:lnTo>
                      <a:lnTo>
                        <a:pt x="4191" y="254"/>
                      </a:lnTo>
                      <a:lnTo>
                        <a:pt x="4179" y="254"/>
                      </a:lnTo>
                      <a:lnTo>
                        <a:pt x="4169" y="257"/>
                      </a:lnTo>
                      <a:lnTo>
                        <a:pt x="4156" y="262"/>
                      </a:lnTo>
                      <a:lnTo>
                        <a:pt x="4143" y="272"/>
                      </a:lnTo>
                      <a:lnTo>
                        <a:pt x="4219" y="307"/>
                      </a:lnTo>
                      <a:lnTo>
                        <a:pt x="4295" y="343"/>
                      </a:lnTo>
                      <a:lnTo>
                        <a:pt x="4293" y="326"/>
                      </a:lnTo>
                      <a:lnTo>
                        <a:pt x="4290" y="313"/>
                      </a:lnTo>
                      <a:lnTo>
                        <a:pt x="4285" y="303"/>
                      </a:lnTo>
                      <a:lnTo>
                        <a:pt x="4278" y="295"/>
                      </a:lnTo>
                      <a:lnTo>
                        <a:pt x="4270" y="289"/>
                      </a:lnTo>
                      <a:lnTo>
                        <a:pt x="4260" y="282"/>
                      </a:lnTo>
                      <a:lnTo>
                        <a:pt x="4235" y="270"/>
                      </a:lnTo>
                      <a:close/>
                      <a:moveTo>
                        <a:pt x="2715" y="5949"/>
                      </a:moveTo>
                      <a:lnTo>
                        <a:pt x="2715" y="5949"/>
                      </a:lnTo>
                      <a:lnTo>
                        <a:pt x="2742" y="5950"/>
                      </a:lnTo>
                      <a:lnTo>
                        <a:pt x="2751" y="5950"/>
                      </a:lnTo>
                      <a:lnTo>
                        <a:pt x="2761" y="5949"/>
                      </a:lnTo>
                      <a:lnTo>
                        <a:pt x="2771" y="5945"/>
                      </a:lnTo>
                      <a:lnTo>
                        <a:pt x="2779" y="5940"/>
                      </a:lnTo>
                      <a:lnTo>
                        <a:pt x="2789" y="5932"/>
                      </a:lnTo>
                      <a:lnTo>
                        <a:pt x="2799" y="5921"/>
                      </a:lnTo>
                      <a:lnTo>
                        <a:pt x="2717" y="5914"/>
                      </a:lnTo>
                      <a:lnTo>
                        <a:pt x="2636" y="5906"/>
                      </a:lnTo>
                      <a:lnTo>
                        <a:pt x="2644" y="5919"/>
                      </a:lnTo>
                      <a:lnTo>
                        <a:pt x="2651" y="5929"/>
                      </a:lnTo>
                      <a:lnTo>
                        <a:pt x="2659" y="5936"/>
                      </a:lnTo>
                      <a:lnTo>
                        <a:pt x="2667" y="5940"/>
                      </a:lnTo>
                      <a:lnTo>
                        <a:pt x="2677" y="5944"/>
                      </a:lnTo>
                      <a:lnTo>
                        <a:pt x="2687" y="5947"/>
                      </a:lnTo>
                      <a:lnTo>
                        <a:pt x="2715" y="5949"/>
                      </a:lnTo>
                      <a:close/>
                    </a:path>
                  </a:pathLst>
                </a:custGeom>
                <a:gradFill>
                  <a:gsLst>
                    <a:gs pos="0">
                      <a:srgbClr val="AFCAFD"/>
                    </a:gs>
                    <a:gs pos="52000">
                      <a:srgbClr val="193360"/>
                    </a:gs>
                    <a:gs pos="100000">
                      <a:srgbClr val="193360"/>
                    </a:gs>
                  </a:gsLst>
                  <a:lin ang="2700000" scaled="0"/>
                </a:gradFill>
                <a:ln>
                  <a:noFill/>
                </a:ln>
              </p:spPr>
              <p:txBody>
                <a:bodyPr spcFirstLastPara="1" wrap="square" lIns="18275" tIns="18275" rIns="18275" bIns="18275" anchor="ctr" anchorCtr="1">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25" name="Google Shape;107;p14">
                  <a:extLst>
                    <a:ext uri="{FF2B5EF4-FFF2-40B4-BE49-F238E27FC236}">
                      <a16:creationId xmlns:a16="http://schemas.microsoft.com/office/drawing/2014/main" id="{609DFDD5-DD36-96D5-7EDC-9E8EB11454F1}"/>
                    </a:ext>
                  </a:extLst>
                </p:cNvPr>
                <p:cNvSpPr/>
                <p:nvPr/>
              </p:nvSpPr>
              <p:spPr>
                <a:xfrm>
                  <a:off x="3099454" y="127443"/>
                  <a:ext cx="1294093" cy="1294513"/>
                </a:xfrm>
                <a:custGeom>
                  <a:avLst/>
                  <a:gdLst/>
                  <a:ahLst/>
                  <a:cxnLst/>
                  <a:rect l="l" t="t" r="r" b="b"/>
                  <a:pathLst>
                    <a:path w="6142" h="6144" extrusionOk="0">
                      <a:moveTo>
                        <a:pt x="6038" y="3867"/>
                      </a:moveTo>
                      <a:lnTo>
                        <a:pt x="6038" y="3867"/>
                      </a:lnTo>
                      <a:lnTo>
                        <a:pt x="6017" y="3944"/>
                      </a:lnTo>
                      <a:lnTo>
                        <a:pt x="5993" y="4018"/>
                      </a:lnTo>
                      <a:lnTo>
                        <a:pt x="5968" y="4093"/>
                      </a:lnTo>
                      <a:lnTo>
                        <a:pt x="5942" y="4165"/>
                      </a:lnTo>
                      <a:lnTo>
                        <a:pt x="5913" y="4238"/>
                      </a:lnTo>
                      <a:lnTo>
                        <a:pt x="5883" y="4308"/>
                      </a:lnTo>
                      <a:lnTo>
                        <a:pt x="5850" y="4379"/>
                      </a:lnTo>
                      <a:lnTo>
                        <a:pt x="5817" y="4448"/>
                      </a:lnTo>
                      <a:lnTo>
                        <a:pt x="5781" y="4516"/>
                      </a:lnTo>
                      <a:lnTo>
                        <a:pt x="5746" y="4583"/>
                      </a:lnTo>
                      <a:lnTo>
                        <a:pt x="5707" y="4648"/>
                      </a:lnTo>
                      <a:lnTo>
                        <a:pt x="5668" y="4712"/>
                      </a:lnTo>
                      <a:lnTo>
                        <a:pt x="5626" y="4777"/>
                      </a:lnTo>
                      <a:lnTo>
                        <a:pt x="5585" y="4838"/>
                      </a:lnTo>
                      <a:lnTo>
                        <a:pt x="5540" y="4899"/>
                      </a:lnTo>
                      <a:lnTo>
                        <a:pt x="5495" y="4960"/>
                      </a:lnTo>
                      <a:lnTo>
                        <a:pt x="5448" y="5016"/>
                      </a:lnTo>
                      <a:lnTo>
                        <a:pt x="5401" y="5075"/>
                      </a:lnTo>
                      <a:lnTo>
                        <a:pt x="5352" y="5130"/>
                      </a:lnTo>
                      <a:lnTo>
                        <a:pt x="5301" y="5185"/>
                      </a:lnTo>
                      <a:lnTo>
                        <a:pt x="5250" y="5238"/>
                      </a:lnTo>
                      <a:lnTo>
                        <a:pt x="5197" y="5289"/>
                      </a:lnTo>
                      <a:lnTo>
                        <a:pt x="5142" y="5340"/>
                      </a:lnTo>
                      <a:lnTo>
                        <a:pt x="5087" y="5389"/>
                      </a:lnTo>
                      <a:lnTo>
                        <a:pt x="5030" y="5438"/>
                      </a:lnTo>
                      <a:lnTo>
                        <a:pt x="4974" y="5483"/>
                      </a:lnTo>
                      <a:lnTo>
                        <a:pt x="4915" y="5528"/>
                      </a:lnTo>
                      <a:lnTo>
                        <a:pt x="4854" y="5571"/>
                      </a:lnTo>
                      <a:lnTo>
                        <a:pt x="4795" y="5615"/>
                      </a:lnTo>
                      <a:lnTo>
                        <a:pt x="4732" y="5656"/>
                      </a:lnTo>
                      <a:lnTo>
                        <a:pt x="4670" y="5693"/>
                      </a:lnTo>
                      <a:lnTo>
                        <a:pt x="4607" y="5732"/>
                      </a:lnTo>
                      <a:lnTo>
                        <a:pt x="4542" y="5767"/>
                      </a:lnTo>
                      <a:lnTo>
                        <a:pt x="4478" y="5803"/>
                      </a:lnTo>
                      <a:lnTo>
                        <a:pt x="4411" y="5834"/>
                      </a:lnTo>
                      <a:lnTo>
                        <a:pt x="4344" y="5866"/>
                      </a:lnTo>
                      <a:lnTo>
                        <a:pt x="4278" y="5897"/>
                      </a:lnTo>
                      <a:lnTo>
                        <a:pt x="4209" y="5924"/>
                      </a:lnTo>
                      <a:lnTo>
                        <a:pt x="4140" y="5952"/>
                      </a:lnTo>
                      <a:lnTo>
                        <a:pt x="4072" y="5975"/>
                      </a:lnTo>
                      <a:lnTo>
                        <a:pt x="4001" y="5999"/>
                      </a:lnTo>
                      <a:lnTo>
                        <a:pt x="3931" y="6020"/>
                      </a:lnTo>
                      <a:lnTo>
                        <a:pt x="3858" y="6040"/>
                      </a:lnTo>
                      <a:lnTo>
                        <a:pt x="3788" y="6060"/>
                      </a:lnTo>
                      <a:lnTo>
                        <a:pt x="3715" y="6075"/>
                      </a:lnTo>
                      <a:lnTo>
                        <a:pt x="3641" y="6091"/>
                      </a:lnTo>
                      <a:lnTo>
                        <a:pt x="3568" y="6103"/>
                      </a:lnTo>
                      <a:lnTo>
                        <a:pt x="3493" y="6115"/>
                      </a:lnTo>
                      <a:lnTo>
                        <a:pt x="3419" y="6124"/>
                      </a:lnTo>
                      <a:lnTo>
                        <a:pt x="3345" y="6132"/>
                      </a:lnTo>
                      <a:lnTo>
                        <a:pt x="3270" y="6138"/>
                      </a:lnTo>
                      <a:lnTo>
                        <a:pt x="3196" y="6142"/>
                      </a:lnTo>
                      <a:lnTo>
                        <a:pt x="3119" y="6144"/>
                      </a:lnTo>
                      <a:lnTo>
                        <a:pt x="3043" y="6144"/>
                      </a:lnTo>
                      <a:lnTo>
                        <a:pt x="2968" y="6142"/>
                      </a:lnTo>
                      <a:lnTo>
                        <a:pt x="2892" y="6138"/>
                      </a:lnTo>
                      <a:lnTo>
                        <a:pt x="2815" y="6132"/>
                      </a:lnTo>
                      <a:lnTo>
                        <a:pt x="2739" y="6124"/>
                      </a:lnTo>
                      <a:lnTo>
                        <a:pt x="2662" y="6117"/>
                      </a:lnTo>
                      <a:lnTo>
                        <a:pt x="2584" y="6105"/>
                      </a:lnTo>
                      <a:lnTo>
                        <a:pt x="2507" y="6091"/>
                      </a:lnTo>
                      <a:lnTo>
                        <a:pt x="2431" y="6075"/>
                      </a:lnTo>
                      <a:lnTo>
                        <a:pt x="2354" y="6058"/>
                      </a:lnTo>
                      <a:lnTo>
                        <a:pt x="2278" y="6038"/>
                      </a:lnTo>
                      <a:lnTo>
                        <a:pt x="2202" y="6017"/>
                      </a:lnTo>
                      <a:lnTo>
                        <a:pt x="2125" y="5993"/>
                      </a:lnTo>
                      <a:lnTo>
                        <a:pt x="2051" y="5968"/>
                      </a:lnTo>
                      <a:lnTo>
                        <a:pt x="1978" y="5942"/>
                      </a:lnTo>
                      <a:lnTo>
                        <a:pt x="1906" y="5913"/>
                      </a:lnTo>
                      <a:lnTo>
                        <a:pt x="1835" y="5883"/>
                      </a:lnTo>
                      <a:lnTo>
                        <a:pt x="1764" y="5852"/>
                      </a:lnTo>
                      <a:lnTo>
                        <a:pt x="1696" y="5818"/>
                      </a:lnTo>
                      <a:lnTo>
                        <a:pt x="1627" y="5783"/>
                      </a:lnTo>
                      <a:lnTo>
                        <a:pt x="1561" y="5746"/>
                      </a:lnTo>
                      <a:lnTo>
                        <a:pt x="1496" y="5709"/>
                      </a:lnTo>
                      <a:lnTo>
                        <a:pt x="1431" y="5669"/>
                      </a:lnTo>
                      <a:lnTo>
                        <a:pt x="1368" y="5628"/>
                      </a:lnTo>
                      <a:lnTo>
                        <a:pt x="1306" y="5585"/>
                      </a:lnTo>
                      <a:lnTo>
                        <a:pt x="1245" y="5542"/>
                      </a:lnTo>
                      <a:lnTo>
                        <a:pt x="1186" y="5495"/>
                      </a:lnTo>
                      <a:lnTo>
                        <a:pt x="1127" y="5450"/>
                      </a:lnTo>
                      <a:lnTo>
                        <a:pt x="1070" y="5401"/>
                      </a:lnTo>
                      <a:lnTo>
                        <a:pt x="1014" y="5352"/>
                      </a:lnTo>
                      <a:lnTo>
                        <a:pt x="959" y="5301"/>
                      </a:lnTo>
                      <a:lnTo>
                        <a:pt x="906" y="5250"/>
                      </a:lnTo>
                      <a:lnTo>
                        <a:pt x="855" y="5197"/>
                      </a:lnTo>
                      <a:lnTo>
                        <a:pt x="804" y="5142"/>
                      </a:lnTo>
                      <a:lnTo>
                        <a:pt x="755" y="5087"/>
                      </a:lnTo>
                      <a:lnTo>
                        <a:pt x="708" y="5030"/>
                      </a:lnTo>
                      <a:lnTo>
                        <a:pt x="661" y="4973"/>
                      </a:lnTo>
                      <a:lnTo>
                        <a:pt x="616" y="4914"/>
                      </a:lnTo>
                      <a:lnTo>
                        <a:pt x="572" y="4856"/>
                      </a:lnTo>
                      <a:lnTo>
                        <a:pt x="529" y="4795"/>
                      </a:lnTo>
                      <a:lnTo>
                        <a:pt x="490" y="4734"/>
                      </a:lnTo>
                      <a:lnTo>
                        <a:pt x="451" y="4671"/>
                      </a:lnTo>
                      <a:lnTo>
                        <a:pt x="414" y="4607"/>
                      </a:lnTo>
                      <a:lnTo>
                        <a:pt x="376" y="4544"/>
                      </a:lnTo>
                      <a:lnTo>
                        <a:pt x="343" y="4477"/>
                      </a:lnTo>
                      <a:lnTo>
                        <a:pt x="310" y="4412"/>
                      </a:lnTo>
                      <a:lnTo>
                        <a:pt x="278" y="4346"/>
                      </a:lnTo>
                      <a:lnTo>
                        <a:pt x="249" y="4277"/>
                      </a:lnTo>
                      <a:lnTo>
                        <a:pt x="220" y="4210"/>
                      </a:lnTo>
                      <a:lnTo>
                        <a:pt x="194" y="4140"/>
                      </a:lnTo>
                      <a:lnTo>
                        <a:pt x="169" y="4071"/>
                      </a:lnTo>
                      <a:lnTo>
                        <a:pt x="145" y="4001"/>
                      </a:lnTo>
                      <a:lnTo>
                        <a:pt x="124" y="3930"/>
                      </a:lnTo>
                      <a:lnTo>
                        <a:pt x="104" y="3859"/>
                      </a:lnTo>
                      <a:lnTo>
                        <a:pt x="86" y="3787"/>
                      </a:lnTo>
                      <a:lnTo>
                        <a:pt x="69" y="3714"/>
                      </a:lnTo>
                      <a:lnTo>
                        <a:pt x="55" y="3642"/>
                      </a:lnTo>
                      <a:lnTo>
                        <a:pt x="41" y="3567"/>
                      </a:lnTo>
                      <a:lnTo>
                        <a:pt x="29" y="3495"/>
                      </a:lnTo>
                      <a:lnTo>
                        <a:pt x="20" y="3420"/>
                      </a:lnTo>
                      <a:lnTo>
                        <a:pt x="14" y="3346"/>
                      </a:lnTo>
                      <a:lnTo>
                        <a:pt x="8" y="3269"/>
                      </a:lnTo>
                      <a:lnTo>
                        <a:pt x="4" y="3195"/>
                      </a:lnTo>
                      <a:lnTo>
                        <a:pt x="2" y="3118"/>
                      </a:lnTo>
                      <a:lnTo>
                        <a:pt x="0" y="3044"/>
                      </a:lnTo>
                      <a:lnTo>
                        <a:pt x="2" y="2967"/>
                      </a:lnTo>
                      <a:lnTo>
                        <a:pt x="6" y="2891"/>
                      </a:lnTo>
                      <a:lnTo>
                        <a:pt x="12" y="2814"/>
                      </a:lnTo>
                      <a:lnTo>
                        <a:pt x="20" y="2738"/>
                      </a:lnTo>
                      <a:lnTo>
                        <a:pt x="29" y="2661"/>
                      </a:lnTo>
                      <a:lnTo>
                        <a:pt x="41" y="2585"/>
                      </a:lnTo>
                      <a:lnTo>
                        <a:pt x="53" y="2508"/>
                      </a:lnTo>
                      <a:lnTo>
                        <a:pt x="69" y="2430"/>
                      </a:lnTo>
                      <a:lnTo>
                        <a:pt x="86" y="2353"/>
                      </a:lnTo>
                      <a:lnTo>
                        <a:pt x="106" y="2277"/>
                      </a:lnTo>
                      <a:lnTo>
                        <a:pt x="127" y="2200"/>
                      </a:lnTo>
                      <a:lnTo>
                        <a:pt x="151" y="2126"/>
                      </a:lnTo>
                      <a:lnTo>
                        <a:pt x="176" y="2051"/>
                      </a:lnTo>
                      <a:lnTo>
                        <a:pt x="202" y="1977"/>
                      </a:lnTo>
                      <a:lnTo>
                        <a:pt x="231" y="1906"/>
                      </a:lnTo>
                      <a:lnTo>
                        <a:pt x="261" y="1834"/>
                      </a:lnTo>
                      <a:lnTo>
                        <a:pt x="294" y="1763"/>
                      </a:lnTo>
                      <a:lnTo>
                        <a:pt x="327" y="1694"/>
                      </a:lnTo>
                      <a:lnTo>
                        <a:pt x="361" y="1628"/>
                      </a:lnTo>
                      <a:lnTo>
                        <a:pt x="398" y="1561"/>
                      </a:lnTo>
                      <a:lnTo>
                        <a:pt x="437" y="1494"/>
                      </a:lnTo>
                      <a:lnTo>
                        <a:pt x="476" y="1430"/>
                      </a:lnTo>
                      <a:lnTo>
                        <a:pt x="518" y="1367"/>
                      </a:lnTo>
                      <a:lnTo>
                        <a:pt x="559" y="1304"/>
                      </a:lnTo>
                      <a:lnTo>
                        <a:pt x="604" y="1243"/>
                      </a:lnTo>
                      <a:lnTo>
                        <a:pt x="649" y="1184"/>
                      </a:lnTo>
                      <a:lnTo>
                        <a:pt x="696" y="1126"/>
                      </a:lnTo>
                      <a:lnTo>
                        <a:pt x="743" y="1069"/>
                      </a:lnTo>
                      <a:lnTo>
                        <a:pt x="792" y="1014"/>
                      </a:lnTo>
                      <a:lnTo>
                        <a:pt x="843" y="959"/>
                      </a:lnTo>
                      <a:lnTo>
                        <a:pt x="894" y="906"/>
                      </a:lnTo>
                      <a:lnTo>
                        <a:pt x="947" y="853"/>
                      </a:lnTo>
                      <a:lnTo>
                        <a:pt x="1002" y="802"/>
                      </a:lnTo>
                      <a:lnTo>
                        <a:pt x="1057" y="753"/>
                      </a:lnTo>
                      <a:lnTo>
                        <a:pt x="1114" y="706"/>
                      </a:lnTo>
                      <a:lnTo>
                        <a:pt x="1170" y="659"/>
                      </a:lnTo>
                      <a:lnTo>
                        <a:pt x="1229" y="614"/>
                      </a:lnTo>
                      <a:lnTo>
                        <a:pt x="1288" y="571"/>
                      </a:lnTo>
                      <a:lnTo>
                        <a:pt x="1349" y="529"/>
                      </a:lnTo>
                      <a:lnTo>
                        <a:pt x="1412" y="488"/>
                      </a:lnTo>
                      <a:lnTo>
                        <a:pt x="1474" y="449"/>
                      </a:lnTo>
                      <a:lnTo>
                        <a:pt x="1537" y="412"/>
                      </a:lnTo>
                      <a:lnTo>
                        <a:pt x="1602" y="377"/>
                      </a:lnTo>
                      <a:lnTo>
                        <a:pt x="1666" y="341"/>
                      </a:lnTo>
                      <a:lnTo>
                        <a:pt x="1731" y="308"/>
                      </a:lnTo>
                      <a:lnTo>
                        <a:pt x="1798" y="277"/>
                      </a:lnTo>
                      <a:lnTo>
                        <a:pt x="1866" y="247"/>
                      </a:lnTo>
                      <a:lnTo>
                        <a:pt x="1935" y="220"/>
                      </a:lnTo>
                      <a:lnTo>
                        <a:pt x="2004" y="192"/>
                      </a:lnTo>
                      <a:lnTo>
                        <a:pt x="2072" y="167"/>
                      </a:lnTo>
                      <a:lnTo>
                        <a:pt x="2143" y="143"/>
                      </a:lnTo>
                      <a:lnTo>
                        <a:pt x="2213" y="122"/>
                      </a:lnTo>
                      <a:lnTo>
                        <a:pt x="2286" y="102"/>
                      </a:lnTo>
                      <a:lnTo>
                        <a:pt x="2356" y="84"/>
                      </a:lnTo>
                      <a:lnTo>
                        <a:pt x="2429" y="67"/>
                      </a:lnTo>
                      <a:lnTo>
                        <a:pt x="2503" y="53"/>
                      </a:lnTo>
                      <a:lnTo>
                        <a:pt x="2576" y="39"/>
                      </a:lnTo>
                      <a:lnTo>
                        <a:pt x="2651" y="29"/>
                      </a:lnTo>
                      <a:lnTo>
                        <a:pt x="2725" y="20"/>
                      </a:lnTo>
                      <a:lnTo>
                        <a:pt x="2799" y="12"/>
                      </a:lnTo>
                      <a:lnTo>
                        <a:pt x="2874" y="6"/>
                      </a:lnTo>
                      <a:lnTo>
                        <a:pt x="2948" y="2"/>
                      </a:lnTo>
                      <a:lnTo>
                        <a:pt x="3025" y="0"/>
                      </a:lnTo>
                      <a:lnTo>
                        <a:pt x="3099" y="0"/>
                      </a:lnTo>
                      <a:lnTo>
                        <a:pt x="3176" y="2"/>
                      </a:lnTo>
                      <a:lnTo>
                        <a:pt x="3252" y="6"/>
                      </a:lnTo>
                      <a:lnTo>
                        <a:pt x="3329" y="10"/>
                      </a:lnTo>
                      <a:lnTo>
                        <a:pt x="3405" y="18"/>
                      </a:lnTo>
                      <a:lnTo>
                        <a:pt x="3482" y="27"/>
                      </a:lnTo>
                      <a:lnTo>
                        <a:pt x="3560" y="39"/>
                      </a:lnTo>
                      <a:lnTo>
                        <a:pt x="3637" y="53"/>
                      </a:lnTo>
                      <a:lnTo>
                        <a:pt x="3713" y="69"/>
                      </a:lnTo>
                      <a:lnTo>
                        <a:pt x="3790" y="86"/>
                      </a:lnTo>
                      <a:lnTo>
                        <a:pt x="3866" y="106"/>
                      </a:lnTo>
                      <a:lnTo>
                        <a:pt x="3942" y="126"/>
                      </a:lnTo>
                      <a:lnTo>
                        <a:pt x="4019" y="149"/>
                      </a:lnTo>
                      <a:lnTo>
                        <a:pt x="4093" y="175"/>
                      </a:lnTo>
                      <a:lnTo>
                        <a:pt x="4166" y="202"/>
                      </a:lnTo>
                      <a:lnTo>
                        <a:pt x="4238" y="229"/>
                      </a:lnTo>
                      <a:lnTo>
                        <a:pt x="4309" y="261"/>
                      </a:lnTo>
                      <a:lnTo>
                        <a:pt x="4380" y="292"/>
                      </a:lnTo>
                      <a:lnTo>
                        <a:pt x="4448" y="326"/>
                      </a:lnTo>
                      <a:lnTo>
                        <a:pt x="4517" y="361"/>
                      </a:lnTo>
                      <a:lnTo>
                        <a:pt x="4583" y="396"/>
                      </a:lnTo>
                      <a:lnTo>
                        <a:pt x="4648" y="435"/>
                      </a:lnTo>
                      <a:lnTo>
                        <a:pt x="4713" y="475"/>
                      </a:lnTo>
                      <a:lnTo>
                        <a:pt x="4776" y="516"/>
                      </a:lnTo>
                      <a:lnTo>
                        <a:pt x="4838" y="559"/>
                      </a:lnTo>
                      <a:lnTo>
                        <a:pt x="4899" y="602"/>
                      </a:lnTo>
                      <a:lnTo>
                        <a:pt x="4958" y="647"/>
                      </a:lnTo>
                      <a:lnTo>
                        <a:pt x="5017" y="694"/>
                      </a:lnTo>
                      <a:lnTo>
                        <a:pt x="5074" y="741"/>
                      </a:lnTo>
                      <a:lnTo>
                        <a:pt x="5130" y="792"/>
                      </a:lnTo>
                      <a:lnTo>
                        <a:pt x="5183" y="841"/>
                      </a:lnTo>
                      <a:lnTo>
                        <a:pt x="5238" y="894"/>
                      </a:lnTo>
                      <a:lnTo>
                        <a:pt x="5289" y="947"/>
                      </a:lnTo>
                      <a:lnTo>
                        <a:pt x="5340" y="1000"/>
                      </a:lnTo>
                      <a:lnTo>
                        <a:pt x="5389" y="1055"/>
                      </a:lnTo>
                      <a:lnTo>
                        <a:pt x="5436" y="1112"/>
                      </a:lnTo>
                      <a:lnTo>
                        <a:pt x="5483" y="1171"/>
                      </a:lnTo>
                      <a:lnTo>
                        <a:pt x="5528" y="1228"/>
                      </a:lnTo>
                      <a:lnTo>
                        <a:pt x="5572" y="1288"/>
                      </a:lnTo>
                      <a:lnTo>
                        <a:pt x="5613" y="1349"/>
                      </a:lnTo>
                      <a:lnTo>
                        <a:pt x="5654" y="1410"/>
                      </a:lnTo>
                      <a:lnTo>
                        <a:pt x="5693" y="1473"/>
                      </a:lnTo>
                      <a:lnTo>
                        <a:pt x="5730" y="1536"/>
                      </a:lnTo>
                      <a:lnTo>
                        <a:pt x="5768" y="1600"/>
                      </a:lnTo>
                      <a:lnTo>
                        <a:pt x="5801" y="1665"/>
                      </a:lnTo>
                      <a:lnTo>
                        <a:pt x="5834" y="1732"/>
                      </a:lnTo>
                      <a:lnTo>
                        <a:pt x="5866" y="1798"/>
                      </a:lnTo>
                      <a:lnTo>
                        <a:pt x="5895" y="1865"/>
                      </a:lnTo>
                      <a:lnTo>
                        <a:pt x="5924" y="1934"/>
                      </a:lnTo>
                      <a:lnTo>
                        <a:pt x="5950" y="2002"/>
                      </a:lnTo>
                      <a:lnTo>
                        <a:pt x="5975" y="2073"/>
                      </a:lnTo>
                      <a:lnTo>
                        <a:pt x="5999" y="2141"/>
                      </a:lnTo>
                      <a:lnTo>
                        <a:pt x="6020" y="2214"/>
                      </a:lnTo>
                      <a:lnTo>
                        <a:pt x="6040" y="2285"/>
                      </a:lnTo>
                      <a:lnTo>
                        <a:pt x="6058" y="2357"/>
                      </a:lnTo>
                      <a:lnTo>
                        <a:pt x="6075" y="2430"/>
                      </a:lnTo>
                      <a:lnTo>
                        <a:pt x="6089" y="2502"/>
                      </a:lnTo>
                      <a:lnTo>
                        <a:pt x="6103" y="2575"/>
                      </a:lnTo>
                      <a:lnTo>
                        <a:pt x="6115" y="2649"/>
                      </a:lnTo>
                      <a:lnTo>
                        <a:pt x="6122" y="2724"/>
                      </a:lnTo>
                      <a:lnTo>
                        <a:pt x="6130" y="2798"/>
                      </a:lnTo>
                      <a:lnTo>
                        <a:pt x="6136" y="2873"/>
                      </a:lnTo>
                      <a:lnTo>
                        <a:pt x="6140" y="2949"/>
                      </a:lnTo>
                      <a:lnTo>
                        <a:pt x="6142" y="3024"/>
                      </a:lnTo>
                      <a:lnTo>
                        <a:pt x="6142" y="3100"/>
                      </a:lnTo>
                      <a:lnTo>
                        <a:pt x="6142" y="3177"/>
                      </a:lnTo>
                      <a:lnTo>
                        <a:pt x="6138" y="3253"/>
                      </a:lnTo>
                      <a:lnTo>
                        <a:pt x="6132" y="3330"/>
                      </a:lnTo>
                      <a:lnTo>
                        <a:pt x="6124" y="3406"/>
                      </a:lnTo>
                      <a:lnTo>
                        <a:pt x="6115" y="3483"/>
                      </a:lnTo>
                      <a:lnTo>
                        <a:pt x="6103" y="3559"/>
                      </a:lnTo>
                      <a:lnTo>
                        <a:pt x="6091" y="3636"/>
                      </a:lnTo>
                      <a:lnTo>
                        <a:pt x="6075" y="3712"/>
                      </a:lnTo>
                      <a:lnTo>
                        <a:pt x="6058" y="3789"/>
                      </a:lnTo>
                      <a:lnTo>
                        <a:pt x="6038" y="3867"/>
                      </a:lnTo>
                      <a:close/>
                      <a:moveTo>
                        <a:pt x="3848" y="171"/>
                      </a:moveTo>
                      <a:lnTo>
                        <a:pt x="3848" y="171"/>
                      </a:lnTo>
                      <a:lnTo>
                        <a:pt x="3774" y="151"/>
                      </a:lnTo>
                      <a:lnTo>
                        <a:pt x="3699" y="133"/>
                      </a:lnTo>
                      <a:lnTo>
                        <a:pt x="3623" y="120"/>
                      </a:lnTo>
                      <a:lnTo>
                        <a:pt x="3548" y="106"/>
                      </a:lnTo>
                      <a:lnTo>
                        <a:pt x="3474" y="94"/>
                      </a:lnTo>
                      <a:lnTo>
                        <a:pt x="3399" y="84"/>
                      </a:lnTo>
                      <a:lnTo>
                        <a:pt x="3323" y="78"/>
                      </a:lnTo>
                      <a:lnTo>
                        <a:pt x="3248" y="73"/>
                      </a:lnTo>
                      <a:lnTo>
                        <a:pt x="3174" y="69"/>
                      </a:lnTo>
                      <a:lnTo>
                        <a:pt x="3099" y="67"/>
                      </a:lnTo>
                      <a:lnTo>
                        <a:pt x="3025" y="67"/>
                      </a:lnTo>
                      <a:lnTo>
                        <a:pt x="2952" y="69"/>
                      </a:lnTo>
                      <a:lnTo>
                        <a:pt x="2878" y="73"/>
                      </a:lnTo>
                      <a:lnTo>
                        <a:pt x="2805" y="78"/>
                      </a:lnTo>
                      <a:lnTo>
                        <a:pt x="2731" y="86"/>
                      </a:lnTo>
                      <a:lnTo>
                        <a:pt x="2658" y="96"/>
                      </a:lnTo>
                      <a:lnTo>
                        <a:pt x="2588" y="106"/>
                      </a:lnTo>
                      <a:lnTo>
                        <a:pt x="2515" y="120"/>
                      </a:lnTo>
                      <a:lnTo>
                        <a:pt x="2443" y="133"/>
                      </a:lnTo>
                      <a:lnTo>
                        <a:pt x="2372" y="149"/>
                      </a:lnTo>
                      <a:lnTo>
                        <a:pt x="2302" y="167"/>
                      </a:lnTo>
                      <a:lnTo>
                        <a:pt x="2233" y="186"/>
                      </a:lnTo>
                      <a:lnTo>
                        <a:pt x="2164" y="208"/>
                      </a:lnTo>
                      <a:lnTo>
                        <a:pt x="2094" y="231"/>
                      </a:lnTo>
                      <a:lnTo>
                        <a:pt x="2027" y="255"/>
                      </a:lnTo>
                      <a:lnTo>
                        <a:pt x="1958" y="282"/>
                      </a:lnTo>
                      <a:lnTo>
                        <a:pt x="1892" y="310"/>
                      </a:lnTo>
                      <a:lnTo>
                        <a:pt x="1827" y="337"/>
                      </a:lnTo>
                      <a:lnTo>
                        <a:pt x="1762" y="369"/>
                      </a:lnTo>
                      <a:lnTo>
                        <a:pt x="1698" y="402"/>
                      </a:lnTo>
                      <a:lnTo>
                        <a:pt x="1633" y="435"/>
                      </a:lnTo>
                      <a:lnTo>
                        <a:pt x="1570" y="471"/>
                      </a:lnTo>
                      <a:lnTo>
                        <a:pt x="1510" y="508"/>
                      </a:lnTo>
                      <a:lnTo>
                        <a:pt x="1447" y="545"/>
                      </a:lnTo>
                      <a:lnTo>
                        <a:pt x="1388" y="584"/>
                      </a:lnTo>
                      <a:lnTo>
                        <a:pt x="1327" y="626"/>
                      </a:lnTo>
                      <a:lnTo>
                        <a:pt x="1270" y="669"/>
                      </a:lnTo>
                      <a:lnTo>
                        <a:pt x="1214" y="712"/>
                      </a:lnTo>
                      <a:lnTo>
                        <a:pt x="1157" y="759"/>
                      </a:lnTo>
                      <a:lnTo>
                        <a:pt x="1102" y="804"/>
                      </a:lnTo>
                      <a:lnTo>
                        <a:pt x="1047" y="853"/>
                      </a:lnTo>
                      <a:lnTo>
                        <a:pt x="994" y="902"/>
                      </a:lnTo>
                      <a:lnTo>
                        <a:pt x="943" y="953"/>
                      </a:lnTo>
                      <a:lnTo>
                        <a:pt x="892" y="1004"/>
                      </a:lnTo>
                      <a:lnTo>
                        <a:pt x="843" y="1059"/>
                      </a:lnTo>
                      <a:lnTo>
                        <a:pt x="794" y="1114"/>
                      </a:lnTo>
                      <a:lnTo>
                        <a:pt x="747" y="1169"/>
                      </a:lnTo>
                      <a:lnTo>
                        <a:pt x="702" y="1226"/>
                      </a:lnTo>
                      <a:lnTo>
                        <a:pt x="657" y="1284"/>
                      </a:lnTo>
                      <a:lnTo>
                        <a:pt x="616" y="1343"/>
                      </a:lnTo>
                      <a:lnTo>
                        <a:pt x="572" y="1404"/>
                      </a:lnTo>
                      <a:lnTo>
                        <a:pt x="533" y="1467"/>
                      </a:lnTo>
                      <a:lnTo>
                        <a:pt x="494" y="1530"/>
                      </a:lnTo>
                      <a:lnTo>
                        <a:pt x="457" y="1594"/>
                      </a:lnTo>
                      <a:lnTo>
                        <a:pt x="421" y="1659"/>
                      </a:lnTo>
                      <a:lnTo>
                        <a:pt x="386" y="1726"/>
                      </a:lnTo>
                      <a:lnTo>
                        <a:pt x="355" y="1792"/>
                      </a:lnTo>
                      <a:lnTo>
                        <a:pt x="323" y="1861"/>
                      </a:lnTo>
                      <a:lnTo>
                        <a:pt x="294" y="1932"/>
                      </a:lnTo>
                      <a:lnTo>
                        <a:pt x="267" y="2002"/>
                      </a:lnTo>
                      <a:lnTo>
                        <a:pt x="239" y="2073"/>
                      </a:lnTo>
                      <a:lnTo>
                        <a:pt x="216" y="2145"/>
                      </a:lnTo>
                      <a:lnTo>
                        <a:pt x="192" y="2220"/>
                      </a:lnTo>
                      <a:lnTo>
                        <a:pt x="171" y="2294"/>
                      </a:lnTo>
                      <a:lnTo>
                        <a:pt x="153" y="2369"/>
                      </a:lnTo>
                      <a:lnTo>
                        <a:pt x="135" y="2445"/>
                      </a:lnTo>
                      <a:lnTo>
                        <a:pt x="120" y="2520"/>
                      </a:lnTo>
                      <a:lnTo>
                        <a:pt x="108" y="2594"/>
                      </a:lnTo>
                      <a:lnTo>
                        <a:pt x="96" y="2669"/>
                      </a:lnTo>
                      <a:lnTo>
                        <a:pt x="86" y="2745"/>
                      </a:lnTo>
                      <a:lnTo>
                        <a:pt x="78" y="2820"/>
                      </a:lnTo>
                      <a:lnTo>
                        <a:pt x="74" y="2895"/>
                      </a:lnTo>
                      <a:lnTo>
                        <a:pt x="71" y="2969"/>
                      </a:lnTo>
                      <a:lnTo>
                        <a:pt x="69" y="3044"/>
                      </a:lnTo>
                      <a:lnTo>
                        <a:pt x="69" y="3118"/>
                      </a:lnTo>
                      <a:lnTo>
                        <a:pt x="71" y="3193"/>
                      </a:lnTo>
                      <a:lnTo>
                        <a:pt x="74" y="3265"/>
                      </a:lnTo>
                      <a:lnTo>
                        <a:pt x="80" y="3340"/>
                      </a:lnTo>
                      <a:lnTo>
                        <a:pt x="88" y="3412"/>
                      </a:lnTo>
                      <a:lnTo>
                        <a:pt x="96" y="3485"/>
                      </a:lnTo>
                      <a:lnTo>
                        <a:pt x="108" y="3557"/>
                      </a:lnTo>
                      <a:lnTo>
                        <a:pt x="120" y="3628"/>
                      </a:lnTo>
                      <a:lnTo>
                        <a:pt x="135" y="3701"/>
                      </a:lnTo>
                      <a:lnTo>
                        <a:pt x="151" y="3771"/>
                      </a:lnTo>
                      <a:lnTo>
                        <a:pt x="169" y="3842"/>
                      </a:lnTo>
                      <a:lnTo>
                        <a:pt x="188" y="3910"/>
                      </a:lnTo>
                      <a:lnTo>
                        <a:pt x="210" y="3981"/>
                      </a:lnTo>
                      <a:lnTo>
                        <a:pt x="231" y="4050"/>
                      </a:lnTo>
                      <a:lnTo>
                        <a:pt x="257" y="4116"/>
                      </a:lnTo>
                      <a:lnTo>
                        <a:pt x="282" y="4185"/>
                      </a:lnTo>
                      <a:lnTo>
                        <a:pt x="310" y="4252"/>
                      </a:lnTo>
                      <a:lnTo>
                        <a:pt x="339" y="4316"/>
                      </a:lnTo>
                      <a:lnTo>
                        <a:pt x="371" y="4383"/>
                      </a:lnTo>
                      <a:lnTo>
                        <a:pt x="402" y="4448"/>
                      </a:lnTo>
                      <a:lnTo>
                        <a:pt x="435" y="4510"/>
                      </a:lnTo>
                      <a:lnTo>
                        <a:pt x="471" y="4573"/>
                      </a:lnTo>
                      <a:lnTo>
                        <a:pt x="508" y="4636"/>
                      </a:lnTo>
                      <a:lnTo>
                        <a:pt x="547" y="4697"/>
                      </a:lnTo>
                      <a:lnTo>
                        <a:pt x="586" y="4758"/>
                      </a:lnTo>
                      <a:lnTo>
                        <a:pt x="627" y="4816"/>
                      </a:lnTo>
                      <a:lnTo>
                        <a:pt x="670" y="4875"/>
                      </a:lnTo>
                      <a:lnTo>
                        <a:pt x="714" y="4932"/>
                      </a:lnTo>
                      <a:lnTo>
                        <a:pt x="759" y="4987"/>
                      </a:lnTo>
                      <a:lnTo>
                        <a:pt x="806" y="5042"/>
                      </a:lnTo>
                      <a:lnTo>
                        <a:pt x="855" y="5097"/>
                      </a:lnTo>
                      <a:lnTo>
                        <a:pt x="904" y="5150"/>
                      </a:lnTo>
                      <a:lnTo>
                        <a:pt x="955" y="5201"/>
                      </a:lnTo>
                      <a:lnTo>
                        <a:pt x="1006" y="5252"/>
                      </a:lnTo>
                      <a:lnTo>
                        <a:pt x="1059" y="5301"/>
                      </a:lnTo>
                      <a:lnTo>
                        <a:pt x="1114" y="5350"/>
                      </a:lnTo>
                      <a:lnTo>
                        <a:pt x="1170" y="5397"/>
                      </a:lnTo>
                      <a:lnTo>
                        <a:pt x="1227" y="5442"/>
                      </a:lnTo>
                      <a:lnTo>
                        <a:pt x="1286" y="5487"/>
                      </a:lnTo>
                      <a:lnTo>
                        <a:pt x="1345" y="5530"/>
                      </a:lnTo>
                      <a:lnTo>
                        <a:pt x="1406" y="5571"/>
                      </a:lnTo>
                      <a:lnTo>
                        <a:pt x="1466" y="5611"/>
                      </a:lnTo>
                      <a:lnTo>
                        <a:pt x="1531" y="5650"/>
                      </a:lnTo>
                      <a:lnTo>
                        <a:pt x="1594" y="5687"/>
                      </a:lnTo>
                      <a:lnTo>
                        <a:pt x="1660" y="5722"/>
                      </a:lnTo>
                      <a:lnTo>
                        <a:pt x="1725" y="5758"/>
                      </a:lnTo>
                      <a:lnTo>
                        <a:pt x="1794" y="5791"/>
                      </a:lnTo>
                      <a:lnTo>
                        <a:pt x="1862" y="5820"/>
                      </a:lnTo>
                      <a:lnTo>
                        <a:pt x="1931" y="5850"/>
                      </a:lnTo>
                      <a:lnTo>
                        <a:pt x="2002" y="5879"/>
                      </a:lnTo>
                      <a:lnTo>
                        <a:pt x="2074" y="5905"/>
                      </a:lnTo>
                      <a:lnTo>
                        <a:pt x="2147" y="5930"/>
                      </a:lnTo>
                      <a:lnTo>
                        <a:pt x="2219" y="5952"/>
                      </a:lnTo>
                      <a:lnTo>
                        <a:pt x="2296" y="5973"/>
                      </a:lnTo>
                      <a:lnTo>
                        <a:pt x="2370" y="5993"/>
                      </a:lnTo>
                      <a:lnTo>
                        <a:pt x="2445" y="6009"/>
                      </a:lnTo>
                      <a:lnTo>
                        <a:pt x="2521" y="6024"/>
                      </a:lnTo>
                      <a:lnTo>
                        <a:pt x="2596" y="6038"/>
                      </a:lnTo>
                      <a:lnTo>
                        <a:pt x="2670" y="6048"/>
                      </a:lnTo>
                      <a:lnTo>
                        <a:pt x="2745" y="6058"/>
                      </a:lnTo>
                      <a:lnTo>
                        <a:pt x="2821" y="6066"/>
                      </a:lnTo>
                      <a:lnTo>
                        <a:pt x="2896" y="6071"/>
                      </a:lnTo>
                      <a:lnTo>
                        <a:pt x="2970" y="6073"/>
                      </a:lnTo>
                      <a:lnTo>
                        <a:pt x="3045" y="6075"/>
                      </a:lnTo>
                      <a:lnTo>
                        <a:pt x="3119" y="6075"/>
                      </a:lnTo>
                      <a:lnTo>
                        <a:pt x="3192" y="6073"/>
                      </a:lnTo>
                      <a:lnTo>
                        <a:pt x="3266" y="6069"/>
                      </a:lnTo>
                      <a:lnTo>
                        <a:pt x="3339" y="6064"/>
                      </a:lnTo>
                      <a:lnTo>
                        <a:pt x="3413" y="6058"/>
                      </a:lnTo>
                      <a:lnTo>
                        <a:pt x="3486" y="6048"/>
                      </a:lnTo>
                      <a:lnTo>
                        <a:pt x="3556" y="6036"/>
                      </a:lnTo>
                      <a:lnTo>
                        <a:pt x="3629" y="6024"/>
                      </a:lnTo>
                      <a:lnTo>
                        <a:pt x="3699" y="6009"/>
                      </a:lnTo>
                      <a:lnTo>
                        <a:pt x="3772" y="5993"/>
                      </a:lnTo>
                      <a:lnTo>
                        <a:pt x="3842" y="5975"/>
                      </a:lnTo>
                      <a:lnTo>
                        <a:pt x="3911" y="5956"/>
                      </a:lnTo>
                      <a:lnTo>
                        <a:pt x="3980" y="5934"/>
                      </a:lnTo>
                      <a:lnTo>
                        <a:pt x="4048" y="5913"/>
                      </a:lnTo>
                      <a:lnTo>
                        <a:pt x="4117" y="5887"/>
                      </a:lnTo>
                      <a:lnTo>
                        <a:pt x="4186" y="5862"/>
                      </a:lnTo>
                      <a:lnTo>
                        <a:pt x="4252" y="5834"/>
                      </a:lnTo>
                      <a:lnTo>
                        <a:pt x="4317" y="5805"/>
                      </a:lnTo>
                      <a:lnTo>
                        <a:pt x="4382" y="5773"/>
                      </a:lnTo>
                      <a:lnTo>
                        <a:pt x="4446" y="5742"/>
                      </a:lnTo>
                      <a:lnTo>
                        <a:pt x="4511" y="5709"/>
                      </a:lnTo>
                      <a:lnTo>
                        <a:pt x="4574" y="5673"/>
                      </a:lnTo>
                      <a:lnTo>
                        <a:pt x="4634" y="5636"/>
                      </a:lnTo>
                      <a:lnTo>
                        <a:pt x="4697" y="5599"/>
                      </a:lnTo>
                      <a:lnTo>
                        <a:pt x="4756" y="5558"/>
                      </a:lnTo>
                      <a:lnTo>
                        <a:pt x="4815" y="5516"/>
                      </a:lnTo>
                      <a:lnTo>
                        <a:pt x="4874" y="5475"/>
                      </a:lnTo>
                      <a:lnTo>
                        <a:pt x="4930" y="5430"/>
                      </a:lnTo>
                      <a:lnTo>
                        <a:pt x="4987" y="5385"/>
                      </a:lnTo>
                      <a:lnTo>
                        <a:pt x="5042" y="5338"/>
                      </a:lnTo>
                      <a:lnTo>
                        <a:pt x="5097" y="5291"/>
                      </a:lnTo>
                      <a:lnTo>
                        <a:pt x="5150" y="5242"/>
                      </a:lnTo>
                      <a:lnTo>
                        <a:pt x="5201" y="5191"/>
                      </a:lnTo>
                      <a:lnTo>
                        <a:pt x="5252" y="5138"/>
                      </a:lnTo>
                      <a:lnTo>
                        <a:pt x="5301" y="5085"/>
                      </a:lnTo>
                      <a:lnTo>
                        <a:pt x="5350" y="5030"/>
                      </a:lnTo>
                      <a:lnTo>
                        <a:pt x="5397" y="4975"/>
                      </a:lnTo>
                      <a:lnTo>
                        <a:pt x="5442" y="4916"/>
                      </a:lnTo>
                      <a:lnTo>
                        <a:pt x="5487" y="4860"/>
                      </a:lnTo>
                      <a:lnTo>
                        <a:pt x="5528" y="4799"/>
                      </a:lnTo>
                      <a:lnTo>
                        <a:pt x="5572" y="4738"/>
                      </a:lnTo>
                      <a:lnTo>
                        <a:pt x="5611" y="4677"/>
                      </a:lnTo>
                      <a:lnTo>
                        <a:pt x="5650" y="4614"/>
                      </a:lnTo>
                      <a:lnTo>
                        <a:pt x="5687" y="4550"/>
                      </a:lnTo>
                      <a:lnTo>
                        <a:pt x="5723" y="4485"/>
                      </a:lnTo>
                      <a:lnTo>
                        <a:pt x="5758" y="4418"/>
                      </a:lnTo>
                      <a:lnTo>
                        <a:pt x="5789" y="4350"/>
                      </a:lnTo>
                      <a:lnTo>
                        <a:pt x="5821" y="4281"/>
                      </a:lnTo>
                      <a:lnTo>
                        <a:pt x="5850" y="4212"/>
                      </a:lnTo>
                      <a:lnTo>
                        <a:pt x="5877" y="4142"/>
                      </a:lnTo>
                      <a:lnTo>
                        <a:pt x="5905" y="4069"/>
                      </a:lnTo>
                      <a:lnTo>
                        <a:pt x="5928" y="3997"/>
                      </a:lnTo>
                      <a:lnTo>
                        <a:pt x="5952" y="3924"/>
                      </a:lnTo>
                      <a:lnTo>
                        <a:pt x="5971" y="3850"/>
                      </a:lnTo>
                      <a:lnTo>
                        <a:pt x="5991" y="3773"/>
                      </a:lnTo>
                      <a:lnTo>
                        <a:pt x="6009" y="3699"/>
                      </a:lnTo>
                      <a:lnTo>
                        <a:pt x="6024" y="3624"/>
                      </a:lnTo>
                      <a:lnTo>
                        <a:pt x="6036" y="3548"/>
                      </a:lnTo>
                      <a:lnTo>
                        <a:pt x="6048" y="3473"/>
                      </a:lnTo>
                      <a:lnTo>
                        <a:pt x="6058" y="3399"/>
                      </a:lnTo>
                      <a:lnTo>
                        <a:pt x="6066" y="3324"/>
                      </a:lnTo>
                      <a:lnTo>
                        <a:pt x="6070" y="3248"/>
                      </a:lnTo>
                      <a:lnTo>
                        <a:pt x="6073" y="3173"/>
                      </a:lnTo>
                      <a:lnTo>
                        <a:pt x="6075" y="3098"/>
                      </a:lnTo>
                      <a:lnTo>
                        <a:pt x="6075" y="3026"/>
                      </a:lnTo>
                      <a:lnTo>
                        <a:pt x="6073" y="2951"/>
                      </a:lnTo>
                      <a:lnTo>
                        <a:pt x="6070" y="2877"/>
                      </a:lnTo>
                      <a:lnTo>
                        <a:pt x="6064" y="2804"/>
                      </a:lnTo>
                      <a:lnTo>
                        <a:pt x="6056" y="2732"/>
                      </a:lnTo>
                      <a:lnTo>
                        <a:pt x="6048" y="2659"/>
                      </a:lnTo>
                      <a:lnTo>
                        <a:pt x="6036" y="2587"/>
                      </a:lnTo>
                      <a:lnTo>
                        <a:pt x="6022" y="2514"/>
                      </a:lnTo>
                      <a:lnTo>
                        <a:pt x="6009" y="2443"/>
                      </a:lnTo>
                      <a:lnTo>
                        <a:pt x="5993" y="2373"/>
                      </a:lnTo>
                      <a:lnTo>
                        <a:pt x="5975" y="2302"/>
                      </a:lnTo>
                      <a:lnTo>
                        <a:pt x="5956" y="2232"/>
                      </a:lnTo>
                      <a:lnTo>
                        <a:pt x="5934" y="2163"/>
                      </a:lnTo>
                      <a:lnTo>
                        <a:pt x="5911" y="2094"/>
                      </a:lnTo>
                      <a:lnTo>
                        <a:pt x="5887" y="2026"/>
                      </a:lnTo>
                      <a:lnTo>
                        <a:pt x="5862" y="1959"/>
                      </a:lnTo>
                      <a:lnTo>
                        <a:pt x="5834" y="1892"/>
                      </a:lnTo>
                      <a:lnTo>
                        <a:pt x="5805" y="1826"/>
                      </a:lnTo>
                      <a:lnTo>
                        <a:pt x="5773" y="1761"/>
                      </a:lnTo>
                      <a:lnTo>
                        <a:pt x="5742" y="1696"/>
                      </a:lnTo>
                      <a:lnTo>
                        <a:pt x="5707" y="1632"/>
                      </a:lnTo>
                      <a:lnTo>
                        <a:pt x="5672" y="1569"/>
                      </a:lnTo>
                      <a:lnTo>
                        <a:pt x="5636" y="1508"/>
                      </a:lnTo>
                      <a:lnTo>
                        <a:pt x="5597" y="1447"/>
                      </a:lnTo>
                      <a:lnTo>
                        <a:pt x="5558" y="1386"/>
                      </a:lnTo>
                      <a:lnTo>
                        <a:pt x="5517" y="1328"/>
                      </a:lnTo>
                      <a:lnTo>
                        <a:pt x="5474" y="1269"/>
                      </a:lnTo>
                      <a:lnTo>
                        <a:pt x="5430" y="1212"/>
                      </a:lnTo>
                      <a:lnTo>
                        <a:pt x="5385" y="1155"/>
                      </a:lnTo>
                      <a:lnTo>
                        <a:pt x="5338" y="1100"/>
                      </a:lnTo>
                      <a:lnTo>
                        <a:pt x="5289" y="1047"/>
                      </a:lnTo>
                      <a:lnTo>
                        <a:pt x="5240" y="994"/>
                      </a:lnTo>
                      <a:lnTo>
                        <a:pt x="5189" y="941"/>
                      </a:lnTo>
                      <a:lnTo>
                        <a:pt x="5138" y="890"/>
                      </a:lnTo>
                      <a:lnTo>
                        <a:pt x="5085" y="841"/>
                      </a:lnTo>
                      <a:lnTo>
                        <a:pt x="5030" y="794"/>
                      </a:lnTo>
                      <a:lnTo>
                        <a:pt x="4974" y="747"/>
                      </a:lnTo>
                      <a:lnTo>
                        <a:pt x="4917" y="700"/>
                      </a:lnTo>
                      <a:lnTo>
                        <a:pt x="4858" y="657"/>
                      </a:lnTo>
                      <a:lnTo>
                        <a:pt x="4799" y="614"/>
                      </a:lnTo>
                      <a:lnTo>
                        <a:pt x="4738" y="573"/>
                      </a:lnTo>
                      <a:lnTo>
                        <a:pt x="4678" y="531"/>
                      </a:lnTo>
                      <a:lnTo>
                        <a:pt x="4613" y="492"/>
                      </a:lnTo>
                      <a:lnTo>
                        <a:pt x="4550" y="455"/>
                      </a:lnTo>
                      <a:lnTo>
                        <a:pt x="4484" y="420"/>
                      </a:lnTo>
                      <a:lnTo>
                        <a:pt x="4419" y="386"/>
                      </a:lnTo>
                      <a:lnTo>
                        <a:pt x="4350" y="353"/>
                      </a:lnTo>
                      <a:lnTo>
                        <a:pt x="4282" y="322"/>
                      </a:lnTo>
                      <a:lnTo>
                        <a:pt x="4213" y="292"/>
                      </a:lnTo>
                      <a:lnTo>
                        <a:pt x="4142" y="265"/>
                      </a:lnTo>
                      <a:lnTo>
                        <a:pt x="4070" y="239"/>
                      </a:lnTo>
                      <a:lnTo>
                        <a:pt x="3997" y="214"/>
                      </a:lnTo>
                      <a:lnTo>
                        <a:pt x="3923" y="190"/>
                      </a:lnTo>
                      <a:lnTo>
                        <a:pt x="3848" y="171"/>
                      </a:lnTo>
                      <a:close/>
                    </a:path>
                  </a:pathLst>
                </a:custGeom>
                <a:gradFill>
                  <a:gsLst>
                    <a:gs pos="0">
                      <a:srgbClr val="83A7D3"/>
                    </a:gs>
                    <a:gs pos="100000">
                      <a:srgbClr val="182E48"/>
                    </a:gs>
                  </a:gsLst>
                  <a:lin ang="13080000" scaled="0"/>
                </a:gradFill>
                <a:ln>
                  <a:noFill/>
                </a:ln>
              </p:spPr>
              <p:txBody>
                <a:bodyPr spcFirstLastPara="1" wrap="square" lIns="18275" tIns="18275" rIns="18275" bIns="18275" anchor="ctr" anchorCtr="1">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26" name="Google Shape;108;p14">
                  <a:extLst>
                    <a:ext uri="{FF2B5EF4-FFF2-40B4-BE49-F238E27FC236}">
                      <a16:creationId xmlns:a16="http://schemas.microsoft.com/office/drawing/2014/main" id="{00BC1F56-95B7-7DB3-F1C7-04D20679FD71}"/>
                    </a:ext>
                  </a:extLst>
                </p:cNvPr>
                <p:cNvSpPr/>
                <p:nvPr/>
              </p:nvSpPr>
              <p:spPr>
                <a:xfrm flipH="1">
                  <a:off x="3601542" y="629741"/>
                  <a:ext cx="289916" cy="289916"/>
                </a:xfrm>
                <a:custGeom>
                  <a:avLst/>
                  <a:gdLst/>
                  <a:ahLst/>
                  <a:cxnLst/>
                  <a:rect l="l" t="t" r="r" b="b"/>
                  <a:pathLst>
                    <a:path w="4320" h="4320" extrusionOk="0">
                      <a:moveTo>
                        <a:pt x="4245" y="2719"/>
                      </a:moveTo>
                      <a:lnTo>
                        <a:pt x="4245" y="2719"/>
                      </a:lnTo>
                      <a:lnTo>
                        <a:pt x="4231" y="2773"/>
                      </a:lnTo>
                      <a:lnTo>
                        <a:pt x="4215" y="2826"/>
                      </a:lnTo>
                      <a:lnTo>
                        <a:pt x="4197" y="2878"/>
                      </a:lnTo>
                      <a:lnTo>
                        <a:pt x="4178" y="2930"/>
                      </a:lnTo>
                      <a:lnTo>
                        <a:pt x="4158" y="2980"/>
                      </a:lnTo>
                      <a:lnTo>
                        <a:pt x="4138" y="3031"/>
                      </a:lnTo>
                      <a:lnTo>
                        <a:pt x="4115" y="3080"/>
                      </a:lnTo>
                      <a:lnTo>
                        <a:pt x="4091" y="3128"/>
                      </a:lnTo>
                      <a:lnTo>
                        <a:pt x="4067" y="3176"/>
                      </a:lnTo>
                      <a:lnTo>
                        <a:pt x="4040" y="3223"/>
                      </a:lnTo>
                      <a:lnTo>
                        <a:pt x="4014" y="3269"/>
                      </a:lnTo>
                      <a:lnTo>
                        <a:pt x="3986" y="3315"/>
                      </a:lnTo>
                      <a:lnTo>
                        <a:pt x="3958" y="3359"/>
                      </a:lnTo>
                      <a:lnTo>
                        <a:pt x="3927" y="3402"/>
                      </a:lnTo>
                      <a:lnTo>
                        <a:pt x="3897" y="3445"/>
                      </a:lnTo>
                      <a:lnTo>
                        <a:pt x="3865" y="3488"/>
                      </a:lnTo>
                      <a:lnTo>
                        <a:pt x="3831" y="3528"/>
                      </a:lnTo>
                      <a:lnTo>
                        <a:pt x="3798" y="3569"/>
                      </a:lnTo>
                      <a:lnTo>
                        <a:pt x="3763" y="3608"/>
                      </a:lnTo>
                      <a:lnTo>
                        <a:pt x="3727" y="3646"/>
                      </a:lnTo>
                      <a:lnTo>
                        <a:pt x="3691" y="3683"/>
                      </a:lnTo>
                      <a:lnTo>
                        <a:pt x="3654" y="3719"/>
                      </a:lnTo>
                      <a:lnTo>
                        <a:pt x="3617" y="3755"/>
                      </a:lnTo>
                      <a:lnTo>
                        <a:pt x="3577" y="3790"/>
                      </a:lnTo>
                      <a:lnTo>
                        <a:pt x="3538" y="3823"/>
                      </a:lnTo>
                      <a:lnTo>
                        <a:pt x="3497" y="3857"/>
                      </a:lnTo>
                      <a:lnTo>
                        <a:pt x="3456" y="3887"/>
                      </a:lnTo>
                      <a:lnTo>
                        <a:pt x="3414" y="3918"/>
                      </a:lnTo>
                      <a:lnTo>
                        <a:pt x="3372" y="3948"/>
                      </a:lnTo>
                      <a:lnTo>
                        <a:pt x="3328" y="3976"/>
                      </a:lnTo>
                      <a:lnTo>
                        <a:pt x="3284" y="4004"/>
                      </a:lnTo>
                      <a:lnTo>
                        <a:pt x="3240" y="4030"/>
                      </a:lnTo>
                      <a:lnTo>
                        <a:pt x="3195" y="4055"/>
                      </a:lnTo>
                      <a:lnTo>
                        <a:pt x="3149" y="4080"/>
                      </a:lnTo>
                      <a:lnTo>
                        <a:pt x="3103" y="4103"/>
                      </a:lnTo>
                      <a:lnTo>
                        <a:pt x="3056" y="4126"/>
                      </a:lnTo>
                      <a:lnTo>
                        <a:pt x="3008" y="4146"/>
                      </a:lnTo>
                      <a:lnTo>
                        <a:pt x="2960" y="4166"/>
                      </a:lnTo>
                      <a:lnTo>
                        <a:pt x="2912" y="4184"/>
                      </a:lnTo>
                      <a:lnTo>
                        <a:pt x="2863" y="4203"/>
                      </a:lnTo>
                      <a:lnTo>
                        <a:pt x="2814" y="4219"/>
                      </a:lnTo>
                      <a:lnTo>
                        <a:pt x="2765" y="4233"/>
                      </a:lnTo>
                      <a:lnTo>
                        <a:pt x="2714" y="4248"/>
                      </a:lnTo>
                      <a:lnTo>
                        <a:pt x="2663" y="4260"/>
                      </a:lnTo>
                      <a:lnTo>
                        <a:pt x="2613" y="4272"/>
                      </a:lnTo>
                      <a:lnTo>
                        <a:pt x="2561" y="4283"/>
                      </a:lnTo>
                      <a:lnTo>
                        <a:pt x="2509" y="4292"/>
                      </a:lnTo>
                      <a:lnTo>
                        <a:pt x="2457" y="4300"/>
                      </a:lnTo>
                      <a:lnTo>
                        <a:pt x="2405" y="4307"/>
                      </a:lnTo>
                      <a:lnTo>
                        <a:pt x="2353" y="4312"/>
                      </a:lnTo>
                      <a:lnTo>
                        <a:pt x="2300" y="4316"/>
                      </a:lnTo>
                      <a:lnTo>
                        <a:pt x="2247" y="4319"/>
                      </a:lnTo>
                      <a:lnTo>
                        <a:pt x="2193" y="4320"/>
                      </a:lnTo>
                      <a:lnTo>
                        <a:pt x="2140" y="4320"/>
                      </a:lnTo>
                      <a:lnTo>
                        <a:pt x="2087" y="4319"/>
                      </a:lnTo>
                      <a:lnTo>
                        <a:pt x="2033" y="4316"/>
                      </a:lnTo>
                      <a:lnTo>
                        <a:pt x="1979" y="4312"/>
                      </a:lnTo>
                      <a:lnTo>
                        <a:pt x="1926" y="4307"/>
                      </a:lnTo>
                      <a:lnTo>
                        <a:pt x="1871" y="4300"/>
                      </a:lnTo>
                      <a:lnTo>
                        <a:pt x="1818" y="4292"/>
                      </a:lnTo>
                      <a:lnTo>
                        <a:pt x="1763" y="4283"/>
                      </a:lnTo>
                      <a:lnTo>
                        <a:pt x="1710" y="4272"/>
                      </a:lnTo>
                      <a:lnTo>
                        <a:pt x="1655" y="4260"/>
                      </a:lnTo>
                      <a:lnTo>
                        <a:pt x="1602" y="4245"/>
                      </a:lnTo>
                      <a:lnTo>
                        <a:pt x="1547" y="4231"/>
                      </a:lnTo>
                      <a:lnTo>
                        <a:pt x="1495" y="4215"/>
                      </a:lnTo>
                      <a:lnTo>
                        <a:pt x="1442" y="4197"/>
                      </a:lnTo>
                      <a:lnTo>
                        <a:pt x="1392" y="4178"/>
                      </a:lnTo>
                      <a:lnTo>
                        <a:pt x="1341" y="4158"/>
                      </a:lnTo>
                      <a:lnTo>
                        <a:pt x="1290" y="4136"/>
                      </a:lnTo>
                      <a:lnTo>
                        <a:pt x="1241" y="4115"/>
                      </a:lnTo>
                      <a:lnTo>
                        <a:pt x="1193" y="4091"/>
                      </a:lnTo>
                      <a:lnTo>
                        <a:pt x="1145" y="4067"/>
                      </a:lnTo>
                      <a:lnTo>
                        <a:pt x="1097" y="4040"/>
                      </a:lnTo>
                      <a:lnTo>
                        <a:pt x="1052" y="4014"/>
                      </a:lnTo>
                      <a:lnTo>
                        <a:pt x="1007" y="3986"/>
                      </a:lnTo>
                      <a:lnTo>
                        <a:pt x="961" y="3958"/>
                      </a:lnTo>
                      <a:lnTo>
                        <a:pt x="919" y="3927"/>
                      </a:lnTo>
                      <a:lnTo>
                        <a:pt x="875" y="3897"/>
                      </a:lnTo>
                      <a:lnTo>
                        <a:pt x="834" y="3865"/>
                      </a:lnTo>
                      <a:lnTo>
                        <a:pt x="792" y="3831"/>
                      </a:lnTo>
                      <a:lnTo>
                        <a:pt x="752" y="3798"/>
                      </a:lnTo>
                      <a:lnTo>
                        <a:pt x="714" y="3763"/>
                      </a:lnTo>
                      <a:lnTo>
                        <a:pt x="675" y="3727"/>
                      </a:lnTo>
                      <a:lnTo>
                        <a:pt x="638" y="3691"/>
                      </a:lnTo>
                      <a:lnTo>
                        <a:pt x="601" y="3654"/>
                      </a:lnTo>
                      <a:lnTo>
                        <a:pt x="566" y="3616"/>
                      </a:lnTo>
                      <a:lnTo>
                        <a:pt x="531" y="3577"/>
                      </a:lnTo>
                      <a:lnTo>
                        <a:pt x="497" y="3538"/>
                      </a:lnTo>
                      <a:lnTo>
                        <a:pt x="465" y="3497"/>
                      </a:lnTo>
                      <a:lnTo>
                        <a:pt x="433" y="3456"/>
                      </a:lnTo>
                      <a:lnTo>
                        <a:pt x="402" y="3414"/>
                      </a:lnTo>
                      <a:lnTo>
                        <a:pt x="373" y="3372"/>
                      </a:lnTo>
                      <a:lnTo>
                        <a:pt x="345" y="3328"/>
                      </a:lnTo>
                      <a:lnTo>
                        <a:pt x="317" y="3284"/>
                      </a:lnTo>
                      <a:lnTo>
                        <a:pt x="290" y="3240"/>
                      </a:lnTo>
                      <a:lnTo>
                        <a:pt x="265" y="3195"/>
                      </a:lnTo>
                      <a:lnTo>
                        <a:pt x="241" y="3149"/>
                      </a:lnTo>
                      <a:lnTo>
                        <a:pt x="217" y="3103"/>
                      </a:lnTo>
                      <a:lnTo>
                        <a:pt x="196" y="3056"/>
                      </a:lnTo>
                      <a:lnTo>
                        <a:pt x="174" y="3008"/>
                      </a:lnTo>
                      <a:lnTo>
                        <a:pt x="154" y="2960"/>
                      </a:lnTo>
                      <a:lnTo>
                        <a:pt x="136" y="2912"/>
                      </a:lnTo>
                      <a:lnTo>
                        <a:pt x="119" y="2863"/>
                      </a:lnTo>
                      <a:lnTo>
                        <a:pt x="103" y="2814"/>
                      </a:lnTo>
                      <a:lnTo>
                        <a:pt x="87" y="2763"/>
                      </a:lnTo>
                      <a:lnTo>
                        <a:pt x="73" y="2714"/>
                      </a:lnTo>
                      <a:lnTo>
                        <a:pt x="60" y="2663"/>
                      </a:lnTo>
                      <a:lnTo>
                        <a:pt x="48" y="2611"/>
                      </a:lnTo>
                      <a:lnTo>
                        <a:pt x="39" y="2561"/>
                      </a:lnTo>
                      <a:lnTo>
                        <a:pt x="29" y="2509"/>
                      </a:lnTo>
                      <a:lnTo>
                        <a:pt x="21" y="2457"/>
                      </a:lnTo>
                      <a:lnTo>
                        <a:pt x="15" y="2405"/>
                      </a:lnTo>
                      <a:lnTo>
                        <a:pt x="9" y="2353"/>
                      </a:lnTo>
                      <a:lnTo>
                        <a:pt x="5" y="2300"/>
                      </a:lnTo>
                      <a:lnTo>
                        <a:pt x="3" y="2247"/>
                      </a:lnTo>
                      <a:lnTo>
                        <a:pt x="1" y="2193"/>
                      </a:lnTo>
                      <a:lnTo>
                        <a:pt x="0" y="2140"/>
                      </a:lnTo>
                      <a:lnTo>
                        <a:pt x="1" y="2087"/>
                      </a:lnTo>
                      <a:lnTo>
                        <a:pt x="4" y="2033"/>
                      </a:lnTo>
                      <a:lnTo>
                        <a:pt x="8" y="1979"/>
                      </a:lnTo>
                      <a:lnTo>
                        <a:pt x="13" y="1926"/>
                      </a:lnTo>
                      <a:lnTo>
                        <a:pt x="20" y="1871"/>
                      </a:lnTo>
                      <a:lnTo>
                        <a:pt x="28" y="1818"/>
                      </a:lnTo>
                      <a:lnTo>
                        <a:pt x="37" y="1763"/>
                      </a:lnTo>
                      <a:lnTo>
                        <a:pt x="49" y="1710"/>
                      </a:lnTo>
                      <a:lnTo>
                        <a:pt x="61" y="1655"/>
                      </a:lnTo>
                      <a:lnTo>
                        <a:pt x="75" y="1602"/>
                      </a:lnTo>
                      <a:lnTo>
                        <a:pt x="89" y="1547"/>
                      </a:lnTo>
                      <a:lnTo>
                        <a:pt x="107" y="1494"/>
                      </a:lnTo>
                      <a:lnTo>
                        <a:pt x="124" y="1442"/>
                      </a:lnTo>
                      <a:lnTo>
                        <a:pt x="142" y="1392"/>
                      </a:lnTo>
                      <a:lnTo>
                        <a:pt x="162" y="1340"/>
                      </a:lnTo>
                      <a:lnTo>
                        <a:pt x="184" y="1290"/>
                      </a:lnTo>
                      <a:lnTo>
                        <a:pt x="206" y="1241"/>
                      </a:lnTo>
                      <a:lnTo>
                        <a:pt x="229" y="1192"/>
                      </a:lnTo>
                      <a:lnTo>
                        <a:pt x="254" y="1145"/>
                      </a:lnTo>
                      <a:lnTo>
                        <a:pt x="280" y="1097"/>
                      </a:lnTo>
                      <a:lnTo>
                        <a:pt x="306" y="1052"/>
                      </a:lnTo>
                      <a:lnTo>
                        <a:pt x="334" y="1007"/>
                      </a:lnTo>
                      <a:lnTo>
                        <a:pt x="364" y="961"/>
                      </a:lnTo>
                      <a:lnTo>
                        <a:pt x="393" y="918"/>
                      </a:lnTo>
                      <a:lnTo>
                        <a:pt x="425" y="875"/>
                      </a:lnTo>
                      <a:lnTo>
                        <a:pt x="457" y="834"/>
                      </a:lnTo>
                      <a:lnTo>
                        <a:pt x="489" y="792"/>
                      </a:lnTo>
                      <a:lnTo>
                        <a:pt x="522" y="752"/>
                      </a:lnTo>
                      <a:lnTo>
                        <a:pt x="557" y="712"/>
                      </a:lnTo>
                      <a:lnTo>
                        <a:pt x="593" y="675"/>
                      </a:lnTo>
                      <a:lnTo>
                        <a:pt x="629" y="638"/>
                      </a:lnTo>
                      <a:lnTo>
                        <a:pt x="666" y="601"/>
                      </a:lnTo>
                      <a:lnTo>
                        <a:pt x="704" y="565"/>
                      </a:lnTo>
                      <a:lnTo>
                        <a:pt x="743" y="531"/>
                      </a:lnTo>
                      <a:lnTo>
                        <a:pt x="783" y="497"/>
                      </a:lnTo>
                      <a:lnTo>
                        <a:pt x="823" y="465"/>
                      </a:lnTo>
                      <a:lnTo>
                        <a:pt x="864" y="433"/>
                      </a:lnTo>
                      <a:lnTo>
                        <a:pt x="907" y="402"/>
                      </a:lnTo>
                      <a:lnTo>
                        <a:pt x="949" y="373"/>
                      </a:lnTo>
                      <a:lnTo>
                        <a:pt x="992" y="344"/>
                      </a:lnTo>
                      <a:lnTo>
                        <a:pt x="1036" y="317"/>
                      </a:lnTo>
                      <a:lnTo>
                        <a:pt x="1081" y="290"/>
                      </a:lnTo>
                      <a:lnTo>
                        <a:pt x="1125" y="265"/>
                      </a:lnTo>
                      <a:lnTo>
                        <a:pt x="1172" y="241"/>
                      </a:lnTo>
                      <a:lnTo>
                        <a:pt x="1218" y="217"/>
                      </a:lnTo>
                      <a:lnTo>
                        <a:pt x="1265" y="196"/>
                      </a:lnTo>
                      <a:lnTo>
                        <a:pt x="1313" y="174"/>
                      </a:lnTo>
                      <a:lnTo>
                        <a:pt x="1361" y="154"/>
                      </a:lnTo>
                      <a:lnTo>
                        <a:pt x="1409" y="136"/>
                      </a:lnTo>
                      <a:lnTo>
                        <a:pt x="1458" y="119"/>
                      </a:lnTo>
                      <a:lnTo>
                        <a:pt x="1507" y="103"/>
                      </a:lnTo>
                      <a:lnTo>
                        <a:pt x="1557" y="87"/>
                      </a:lnTo>
                      <a:lnTo>
                        <a:pt x="1607" y="73"/>
                      </a:lnTo>
                      <a:lnTo>
                        <a:pt x="1658" y="60"/>
                      </a:lnTo>
                      <a:lnTo>
                        <a:pt x="1709" y="48"/>
                      </a:lnTo>
                      <a:lnTo>
                        <a:pt x="1760" y="37"/>
                      </a:lnTo>
                      <a:lnTo>
                        <a:pt x="1811" y="29"/>
                      </a:lnTo>
                      <a:lnTo>
                        <a:pt x="1863" y="21"/>
                      </a:lnTo>
                      <a:lnTo>
                        <a:pt x="1916" y="15"/>
                      </a:lnTo>
                      <a:lnTo>
                        <a:pt x="1968" y="9"/>
                      </a:lnTo>
                      <a:lnTo>
                        <a:pt x="2022" y="5"/>
                      </a:lnTo>
                      <a:lnTo>
                        <a:pt x="2073" y="3"/>
                      </a:lnTo>
                      <a:lnTo>
                        <a:pt x="2127" y="1"/>
                      </a:lnTo>
                      <a:lnTo>
                        <a:pt x="2180" y="0"/>
                      </a:lnTo>
                      <a:lnTo>
                        <a:pt x="2235" y="1"/>
                      </a:lnTo>
                      <a:lnTo>
                        <a:pt x="2288" y="4"/>
                      </a:lnTo>
                      <a:lnTo>
                        <a:pt x="2341" y="8"/>
                      </a:lnTo>
                      <a:lnTo>
                        <a:pt x="2396" y="13"/>
                      </a:lnTo>
                      <a:lnTo>
                        <a:pt x="2449" y="20"/>
                      </a:lnTo>
                      <a:lnTo>
                        <a:pt x="2504" y="28"/>
                      </a:lnTo>
                      <a:lnTo>
                        <a:pt x="2557" y="37"/>
                      </a:lnTo>
                      <a:lnTo>
                        <a:pt x="2611" y="48"/>
                      </a:lnTo>
                      <a:lnTo>
                        <a:pt x="2665" y="61"/>
                      </a:lnTo>
                      <a:lnTo>
                        <a:pt x="2719" y="75"/>
                      </a:lnTo>
                      <a:lnTo>
                        <a:pt x="2773" y="89"/>
                      </a:lnTo>
                      <a:lnTo>
                        <a:pt x="2826" y="107"/>
                      </a:lnTo>
                      <a:lnTo>
                        <a:pt x="2878" y="124"/>
                      </a:lnTo>
                      <a:lnTo>
                        <a:pt x="2930" y="142"/>
                      </a:lnTo>
                      <a:lnTo>
                        <a:pt x="2980" y="162"/>
                      </a:lnTo>
                      <a:lnTo>
                        <a:pt x="3031" y="184"/>
                      </a:lnTo>
                      <a:lnTo>
                        <a:pt x="3080" y="206"/>
                      </a:lnTo>
                      <a:lnTo>
                        <a:pt x="3128" y="229"/>
                      </a:lnTo>
                      <a:lnTo>
                        <a:pt x="3176" y="254"/>
                      </a:lnTo>
                      <a:lnTo>
                        <a:pt x="3223" y="280"/>
                      </a:lnTo>
                      <a:lnTo>
                        <a:pt x="3269" y="306"/>
                      </a:lnTo>
                      <a:lnTo>
                        <a:pt x="3315" y="334"/>
                      </a:lnTo>
                      <a:lnTo>
                        <a:pt x="3359" y="364"/>
                      </a:lnTo>
                      <a:lnTo>
                        <a:pt x="3402" y="393"/>
                      </a:lnTo>
                      <a:lnTo>
                        <a:pt x="3445" y="425"/>
                      </a:lnTo>
                      <a:lnTo>
                        <a:pt x="3488" y="455"/>
                      </a:lnTo>
                      <a:lnTo>
                        <a:pt x="3528" y="489"/>
                      </a:lnTo>
                      <a:lnTo>
                        <a:pt x="3569" y="522"/>
                      </a:lnTo>
                      <a:lnTo>
                        <a:pt x="3608" y="557"/>
                      </a:lnTo>
                      <a:lnTo>
                        <a:pt x="3646" y="593"/>
                      </a:lnTo>
                      <a:lnTo>
                        <a:pt x="3683" y="629"/>
                      </a:lnTo>
                      <a:lnTo>
                        <a:pt x="3719" y="666"/>
                      </a:lnTo>
                      <a:lnTo>
                        <a:pt x="3755" y="704"/>
                      </a:lnTo>
                      <a:lnTo>
                        <a:pt x="3790" y="743"/>
                      </a:lnTo>
                      <a:lnTo>
                        <a:pt x="3823" y="783"/>
                      </a:lnTo>
                      <a:lnTo>
                        <a:pt x="3857" y="823"/>
                      </a:lnTo>
                      <a:lnTo>
                        <a:pt x="3887" y="864"/>
                      </a:lnTo>
                      <a:lnTo>
                        <a:pt x="3918" y="907"/>
                      </a:lnTo>
                      <a:lnTo>
                        <a:pt x="3948" y="949"/>
                      </a:lnTo>
                      <a:lnTo>
                        <a:pt x="3976" y="992"/>
                      </a:lnTo>
                      <a:lnTo>
                        <a:pt x="4004" y="1036"/>
                      </a:lnTo>
                      <a:lnTo>
                        <a:pt x="4031" y="1080"/>
                      </a:lnTo>
                      <a:lnTo>
                        <a:pt x="4056" y="1125"/>
                      </a:lnTo>
                      <a:lnTo>
                        <a:pt x="4080" y="1172"/>
                      </a:lnTo>
                      <a:lnTo>
                        <a:pt x="4103" y="1218"/>
                      </a:lnTo>
                      <a:lnTo>
                        <a:pt x="4126" y="1265"/>
                      </a:lnTo>
                      <a:lnTo>
                        <a:pt x="4147" y="1312"/>
                      </a:lnTo>
                      <a:lnTo>
                        <a:pt x="4166" y="1360"/>
                      </a:lnTo>
                      <a:lnTo>
                        <a:pt x="4184" y="1409"/>
                      </a:lnTo>
                      <a:lnTo>
                        <a:pt x="4203" y="1458"/>
                      </a:lnTo>
                      <a:lnTo>
                        <a:pt x="4219" y="1507"/>
                      </a:lnTo>
                      <a:lnTo>
                        <a:pt x="4233" y="1557"/>
                      </a:lnTo>
                      <a:lnTo>
                        <a:pt x="4248" y="1607"/>
                      </a:lnTo>
                      <a:lnTo>
                        <a:pt x="4261" y="1658"/>
                      </a:lnTo>
                      <a:lnTo>
                        <a:pt x="4272" y="1709"/>
                      </a:lnTo>
                      <a:lnTo>
                        <a:pt x="4283" y="1759"/>
                      </a:lnTo>
                      <a:lnTo>
                        <a:pt x="4292" y="1811"/>
                      </a:lnTo>
                      <a:lnTo>
                        <a:pt x="4300" y="1863"/>
                      </a:lnTo>
                      <a:lnTo>
                        <a:pt x="4307" y="1915"/>
                      </a:lnTo>
                      <a:lnTo>
                        <a:pt x="4312" y="1968"/>
                      </a:lnTo>
                      <a:lnTo>
                        <a:pt x="4316" y="2022"/>
                      </a:lnTo>
                      <a:lnTo>
                        <a:pt x="4319" y="2073"/>
                      </a:lnTo>
                      <a:lnTo>
                        <a:pt x="4320" y="2127"/>
                      </a:lnTo>
                      <a:lnTo>
                        <a:pt x="4320" y="2180"/>
                      </a:lnTo>
                      <a:lnTo>
                        <a:pt x="4319" y="2233"/>
                      </a:lnTo>
                      <a:lnTo>
                        <a:pt x="4316" y="2288"/>
                      </a:lnTo>
                      <a:lnTo>
                        <a:pt x="4312" y="2341"/>
                      </a:lnTo>
                      <a:lnTo>
                        <a:pt x="4307" y="2396"/>
                      </a:lnTo>
                      <a:lnTo>
                        <a:pt x="4300" y="2449"/>
                      </a:lnTo>
                      <a:lnTo>
                        <a:pt x="4292" y="2504"/>
                      </a:lnTo>
                      <a:lnTo>
                        <a:pt x="4283" y="2557"/>
                      </a:lnTo>
                      <a:lnTo>
                        <a:pt x="4272" y="2611"/>
                      </a:lnTo>
                      <a:lnTo>
                        <a:pt x="4260" y="2665"/>
                      </a:lnTo>
                      <a:lnTo>
                        <a:pt x="4245" y="2719"/>
                      </a:lnTo>
                      <a:close/>
                      <a:moveTo>
                        <a:pt x="2695" y="165"/>
                      </a:moveTo>
                      <a:lnTo>
                        <a:pt x="2695" y="165"/>
                      </a:lnTo>
                      <a:lnTo>
                        <a:pt x="2643" y="152"/>
                      </a:lnTo>
                      <a:lnTo>
                        <a:pt x="2591" y="141"/>
                      </a:lnTo>
                      <a:lnTo>
                        <a:pt x="2540" y="131"/>
                      </a:lnTo>
                      <a:lnTo>
                        <a:pt x="2488" y="121"/>
                      </a:lnTo>
                      <a:lnTo>
                        <a:pt x="2437" y="113"/>
                      </a:lnTo>
                      <a:lnTo>
                        <a:pt x="2385" y="107"/>
                      </a:lnTo>
                      <a:lnTo>
                        <a:pt x="2333" y="103"/>
                      </a:lnTo>
                      <a:lnTo>
                        <a:pt x="2283" y="99"/>
                      </a:lnTo>
                      <a:lnTo>
                        <a:pt x="2231" y="96"/>
                      </a:lnTo>
                      <a:lnTo>
                        <a:pt x="2180" y="95"/>
                      </a:lnTo>
                      <a:lnTo>
                        <a:pt x="2128" y="95"/>
                      </a:lnTo>
                      <a:lnTo>
                        <a:pt x="2077" y="96"/>
                      </a:lnTo>
                      <a:lnTo>
                        <a:pt x="2027" y="99"/>
                      </a:lnTo>
                      <a:lnTo>
                        <a:pt x="1976" y="103"/>
                      </a:lnTo>
                      <a:lnTo>
                        <a:pt x="1927" y="108"/>
                      </a:lnTo>
                      <a:lnTo>
                        <a:pt x="1876" y="115"/>
                      </a:lnTo>
                      <a:lnTo>
                        <a:pt x="1827" y="121"/>
                      </a:lnTo>
                      <a:lnTo>
                        <a:pt x="1778" y="131"/>
                      </a:lnTo>
                      <a:lnTo>
                        <a:pt x="1729" y="140"/>
                      </a:lnTo>
                      <a:lnTo>
                        <a:pt x="1679" y="152"/>
                      </a:lnTo>
                      <a:lnTo>
                        <a:pt x="1631" y="164"/>
                      </a:lnTo>
                      <a:lnTo>
                        <a:pt x="1583" y="177"/>
                      </a:lnTo>
                      <a:lnTo>
                        <a:pt x="1535" y="192"/>
                      </a:lnTo>
                      <a:lnTo>
                        <a:pt x="1489" y="208"/>
                      </a:lnTo>
                      <a:lnTo>
                        <a:pt x="1441" y="224"/>
                      </a:lnTo>
                      <a:lnTo>
                        <a:pt x="1396" y="242"/>
                      </a:lnTo>
                      <a:lnTo>
                        <a:pt x="1349" y="261"/>
                      </a:lnTo>
                      <a:lnTo>
                        <a:pt x="1304" y="281"/>
                      </a:lnTo>
                      <a:lnTo>
                        <a:pt x="1258" y="302"/>
                      </a:lnTo>
                      <a:lnTo>
                        <a:pt x="1215" y="325"/>
                      </a:lnTo>
                      <a:lnTo>
                        <a:pt x="1171" y="348"/>
                      </a:lnTo>
                      <a:lnTo>
                        <a:pt x="1128" y="372"/>
                      </a:lnTo>
                      <a:lnTo>
                        <a:pt x="1085" y="397"/>
                      </a:lnTo>
                      <a:lnTo>
                        <a:pt x="1043" y="423"/>
                      </a:lnTo>
                      <a:lnTo>
                        <a:pt x="1001" y="450"/>
                      </a:lnTo>
                      <a:lnTo>
                        <a:pt x="961" y="479"/>
                      </a:lnTo>
                      <a:lnTo>
                        <a:pt x="922" y="509"/>
                      </a:lnTo>
                      <a:lnTo>
                        <a:pt x="882" y="538"/>
                      </a:lnTo>
                      <a:lnTo>
                        <a:pt x="843" y="570"/>
                      </a:lnTo>
                      <a:lnTo>
                        <a:pt x="806" y="602"/>
                      </a:lnTo>
                      <a:lnTo>
                        <a:pt x="768" y="635"/>
                      </a:lnTo>
                      <a:lnTo>
                        <a:pt x="731" y="669"/>
                      </a:lnTo>
                      <a:lnTo>
                        <a:pt x="696" y="703"/>
                      </a:lnTo>
                      <a:lnTo>
                        <a:pt x="661" y="739"/>
                      </a:lnTo>
                      <a:lnTo>
                        <a:pt x="627" y="776"/>
                      </a:lnTo>
                      <a:lnTo>
                        <a:pt x="594" y="814"/>
                      </a:lnTo>
                      <a:lnTo>
                        <a:pt x="562" y="852"/>
                      </a:lnTo>
                      <a:lnTo>
                        <a:pt x="530" y="891"/>
                      </a:lnTo>
                      <a:lnTo>
                        <a:pt x="499" y="931"/>
                      </a:lnTo>
                      <a:lnTo>
                        <a:pt x="470" y="972"/>
                      </a:lnTo>
                      <a:lnTo>
                        <a:pt x="442" y="1013"/>
                      </a:lnTo>
                      <a:lnTo>
                        <a:pt x="414" y="1056"/>
                      </a:lnTo>
                      <a:lnTo>
                        <a:pt x="388" y="1100"/>
                      </a:lnTo>
                      <a:lnTo>
                        <a:pt x="362" y="1144"/>
                      </a:lnTo>
                      <a:lnTo>
                        <a:pt x="337" y="1189"/>
                      </a:lnTo>
                      <a:lnTo>
                        <a:pt x="314" y="1234"/>
                      </a:lnTo>
                      <a:lnTo>
                        <a:pt x="292" y="1281"/>
                      </a:lnTo>
                      <a:lnTo>
                        <a:pt x="270" y="1328"/>
                      </a:lnTo>
                      <a:lnTo>
                        <a:pt x="250" y="1376"/>
                      </a:lnTo>
                      <a:lnTo>
                        <a:pt x="230" y="1425"/>
                      </a:lnTo>
                      <a:lnTo>
                        <a:pt x="213" y="1474"/>
                      </a:lnTo>
                      <a:lnTo>
                        <a:pt x="196" y="1523"/>
                      </a:lnTo>
                      <a:lnTo>
                        <a:pt x="180" y="1574"/>
                      </a:lnTo>
                      <a:lnTo>
                        <a:pt x="165" y="1626"/>
                      </a:lnTo>
                      <a:lnTo>
                        <a:pt x="152" y="1678"/>
                      </a:lnTo>
                      <a:lnTo>
                        <a:pt x="141" y="1729"/>
                      </a:lnTo>
                      <a:lnTo>
                        <a:pt x="131" y="1780"/>
                      </a:lnTo>
                      <a:lnTo>
                        <a:pt x="121" y="1832"/>
                      </a:lnTo>
                      <a:lnTo>
                        <a:pt x="113" y="1884"/>
                      </a:lnTo>
                      <a:lnTo>
                        <a:pt x="107" y="1936"/>
                      </a:lnTo>
                      <a:lnTo>
                        <a:pt x="103" y="1987"/>
                      </a:lnTo>
                      <a:lnTo>
                        <a:pt x="99" y="2039"/>
                      </a:lnTo>
                      <a:lnTo>
                        <a:pt x="96" y="2089"/>
                      </a:lnTo>
                      <a:lnTo>
                        <a:pt x="95" y="2141"/>
                      </a:lnTo>
                      <a:lnTo>
                        <a:pt x="95" y="2192"/>
                      </a:lnTo>
                      <a:lnTo>
                        <a:pt x="96" y="2243"/>
                      </a:lnTo>
                      <a:lnTo>
                        <a:pt x="99" y="2293"/>
                      </a:lnTo>
                      <a:lnTo>
                        <a:pt x="103" y="2344"/>
                      </a:lnTo>
                      <a:lnTo>
                        <a:pt x="108" y="2394"/>
                      </a:lnTo>
                      <a:lnTo>
                        <a:pt x="115" y="2444"/>
                      </a:lnTo>
                      <a:lnTo>
                        <a:pt x="121" y="2494"/>
                      </a:lnTo>
                      <a:lnTo>
                        <a:pt x="131" y="2544"/>
                      </a:lnTo>
                      <a:lnTo>
                        <a:pt x="140" y="2593"/>
                      </a:lnTo>
                      <a:lnTo>
                        <a:pt x="152" y="2641"/>
                      </a:lnTo>
                      <a:lnTo>
                        <a:pt x="164" y="2690"/>
                      </a:lnTo>
                      <a:lnTo>
                        <a:pt x="177" y="2738"/>
                      </a:lnTo>
                      <a:lnTo>
                        <a:pt x="192" y="2785"/>
                      </a:lnTo>
                      <a:lnTo>
                        <a:pt x="208" y="2833"/>
                      </a:lnTo>
                      <a:lnTo>
                        <a:pt x="224" y="2879"/>
                      </a:lnTo>
                      <a:lnTo>
                        <a:pt x="242" y="2926"/>
                      </a:lnTo>
                      <a:lnTo>
                        <a:pt x="261" y="2971"/>
                      </a:lnTo>
                      <a:lnTo>
                        <a:pt x="281" y="3016"/>
                      </a:lnTo>
                      <a:lnTo>
                        <a:pt x="302" y="3062"/>
                      </a:lnTo>
                      <a:lnTo>
                        <a:pt x="325" y="3105"/>
                      </a:lnTo>
                      <a:lnTo>
                        <a:pt x="348" y="3149"/>
                      </a:lnTo>
                      <a:lnTo>
                        <a:pt x="372" y="3193"/>
                      </a:lnTo>
                      <a:lnTo>
                        <a:pt x="397" y="3236"/>
                      </a:lnTo>
                      <a:lnTo>
                        <a:pt x="423" y="3277"/>
                      </a:lnTo>
                      <a:lnTo>
                        <a:pt x="450" y="3319"/>
                      </a:lnTo>
                      <a:lnTo>
                        <a:pt x="479" y="3360"/>
                      </a:lnTo>
                      <a:lnTo>
                        <a:pt x="509" y="3400"/>
                      </a:lnTo>
                      <a:lnTo>
                        <a:pt x="538" y="3438"/>
                      </a:lnTo>
                      <a:lnTo>
                        <a:pt x="570" y="3477"/>
                      </a:lnTo>
                      <a:lnTo>
                        <a:pt x="602" y="3516"/>
                      </a:lnTo>
                      <a:lnTo>
                        <a:pt x="635" y="3553"/>
                      </a:lnTo>
                      <a:lnTo>
                        <a:pt x="669" y="3589"/>
                      </a:lnTo>
                      <a:lnTo>
                        <a:pt x="703" y="3625"/>
                      </a:lnTo>
                      <a:lnTo>
                        <a:pt x="739" y="3659"/>
                      </a:lnTo>
                      <a:lnTo>
                        <a:pt x="776" y="3694"/>
                      </a:lnTo>
                      <a:lnTo>
                        <a:pt x="814" y="3726"/>
                      </a:lnTo>
                      <a:lnTo>
                        <a:pt x="852" y="3759"/>
                      </a:lnTo>
                      <a:lnTo>
                        <a:pt x="891" y="3790"/>
                      </a:lnTo>
                      <a:lnTo>
                        <a:pt x="932" y="3821"/>
                      </a:lnTo>
                      <a:lnTo>
                        <a:pt x="972" y="3850"/>
                      </a:lnTo>
                      <a:lnTo>
                        <a:pt x="1015" y="3879"/>
                      </a:lnTo>
                      <a:lnTo>
                        <a:pt x="1057" y="3906"/>
                      </a:lnTo>
                      <a:lnTo>
                        <a:pt x="1100" y="3932"/>
                      </a:lnTo>
                      <a:lnTo>
                        <a:pt x="1144" y="3959"/>
                      </a:lnTo>
                      <a:lnTo>
                        <a:pt x="1189" y="3983"/>
                      </a:lnTo>
                      <a:lnTo>
                        <a:pt x="1234" y="4007"/>
                      </a:lnTo>
                      <a:lnTo>
                        <a:pt x="1281" y="4030"/>
                      </a:lnTo>
                      <a:lnTo>
                        <a:pt x="1328" y="4051"/>
                      </a:lnTo>
                      <a:lnTo>
                        <a:pt x="1376" y="4071"/>
                      </a:lnTo>
                      <a:lnTo>
                        <a:pt x="1425" y="4090"/>
                      </a:lnTo>
                      <a:lnTo>
                        <a:pt x="1474" y="4108"/>
                      </a:lnTo>
                      <a:lnTo>
                        <a:pt x="1523" y="4126"/>
                      </a:lnTo>
                      <a:lnTo>
                        <a:pt x="1574" y="4140"/>
                      </a:lnTo>
                      <a:lnTo>
                        <a:pt x="1626" y="4155"/>
                      </a:lnTo>
                      <a:lnTo>
                        <a:pt x="1678" y="4168"/>
                      </a:lnTo>
                      <a:lnTo>
                        <a:pt x="1730" y="4180"/>
                      </a:lnTo>
                      <a:lnTo>
                        <a:pt x="1780" y="4191"/>
                      </a:lnTo>
                      <a:lnTo>
                        <a:pt x="1832" y="4199"/>
                      </a:lnTo>
                      <a:lnTo>
                        <a:pt x="1884" y="4207"/>
                      </a:lnTo>
                      <a:lnTo>
                        <a:pt x="1936" y="4213"/>
                      </a:lnTo>
                      <a:lnTo>
                        <a:pt x="1987" y="4219"/>
                      </a:lnTo>
                      <a:lnTo>
                        <a:pt x="2039" y="4223"/>
                      </a:lnTo>
                      <a:lnTo>
                        <a:pt x="2091" y="4224"/>
                      </a:lnTo>
                      <a:lnTo>
                        <a:pt x="2141" y="4225"/>
                      </a:lnTo>
                      <a:lnTo>
                        <a:pt x="2192" y="4225"/>
                      </a:lnTo>
                      <a:lnTo>
                        <a:pt x="2243" y="4224"/>
                      </a:lnTo>
                      <a:lnTo>
                        <a:pt x="2293" y="4221"/>
                      </a:lnTo>
                      <a:lnTo>
                        <a:pt x="2344" y="4217"/>
                      </a:lnTo>
                      <a:lnTo>
                        <a:pt x="2394" y="4212"/>
                      </a:lnTo>
                      <a:lnTo>
                        <a:pt x="2445" y="4207"/>
                      </a:lnTo>
                      <a:lnTo>
                        <a:pt x="2494" y="4199"/>
                      </a:lnTo>
                      <a:lnTo>
                        <a:pt x="2544" y="4189"/>
                      </a:lnTo>
                      <a:lnTo>
                        <a:pt x="2593" y="4180"/>
                      </a:lnTo>
                      <a:lnTo>
                        <a:pt x="2641" y="4170"/>
                      </a:lnTo>
                      <a:lnTo>
                        <a:pt x="2690" y="4156"/>
                      </a:lnTo>
                      <a:lnTo>
                        <a:pt x="2738" y="4143"/>
                      </a:lnTo>
                      <a:lnTo>
                        <a:pt x="2786" y="4130"/>
                      </a:lnTo>
                      <a:lnTo>
                        <a:pt x="2833" y="4114"/>
                      </a:lnTo>
                      <a:lnTo>
                        <a:pt x="2879" y="4096"/>
                      </a:lnTo>
                      <a:lnTo>
                        <a:pt x="2926" y="4079"/>
                      </a:lnTo>
                      <a:lnTo>
                        <a:pt x="2971" y="4059"/>
                      </a:lnTo>
                      <a:lnTo>
                        <a:pt x="3016" y="4039"/>
                      </a:lnTo>
                      <a:lnTo>
                        <a:pt x="3062" y="4019"/>
                      </a:lnTo>
                      <a:lnTo>
                        <a:pt x="3105" y="3996"/>
                      </a:lnTo>
                      <a:lnTo>
                        <a:pt x="3149" y="3972"/>
                      </a:lnTo>
                      <a:lnTo>
                        <a:pt x="3193" y="3948"/>
                      </a:lnTo>
                      <a:lnTo>
                        <a:pt x="3236" y="3923"/>
                      </a:lnTo>
                      <a:lnTo>
                        <a:pt x="3277" y="3898"/>
                      </a:lnTo>
                      <a:lnTo>
                        <a:pt x="3319" y="3870"/>
                      </a:lnTo>
                      <a:lnTo>
                        <a:pt x="3360" y="3842"/>
                      </a:lnTo>
                      <a:lnTo>
                        <a:pt x="3400" y="3813"/>
                      </a:lnTo>
                      <a:lnTo>
                        <a:pt x="3440" y="3782"/>
                      </a:lnTo>
                      <a:lnTo>
                        <a:pt x="3478" y="3751"/>
                      </a:lnTo>
                      <a:lnTo>
                        <a:pt x="3516" y="3719"/>
                      </a:lnTo>
                      <a:lnTo>
                        <a:pt x="3553" y="3686"/>
                      </a:lnTo>
                      <a:lnTo>
                        <a:pt x="3589" y="3651"/>
                      </a:lnTo>
                      <a:lnTo>
                        <a:pt x="3625" y="3617"/>
                      </a:lnTo>
                      <a:lnTo>
                        <a:pt x="3659" y="3581"/>
                      </a:lnTo>
                      <a:lnTo>
                        <a:pt x="3694" y="3545"/>
                      </a:lnTo>
                      <a:lnTo>
                        <a:pt x="3727" y="3506"/>
                      </a:lnTo>
                      <a:lnTo>
                        <a:pt x="3759" y="3469"/>
                      </a:lnTo>
                      <a:lnTo>
                        <a:pt x="3790" y="3429"/>
                      </a:lnTo>
                      <a:lnTo>
                        <a:pt x="3821" y="3389"/>
                      </a:lnTo>
                      <a:lnTo>
                        <a:pt x="3850" y="3348"/>
                      </a:lnTo>
                      <a:lnTo>
                        <a:pt x="3879" y="3307"/>
                      </a:lnTo>
                      <a:lnTo>
                        <a:pt x="3907" y="3264"/>
                      </a:lnTo>
                      <a:lnTo>
                        <a:pt x="3934" y="3220"/>
                      </a:lnTo>
                      <a:lnTo>
                        <a:pt x="3959" y="3176"/>
                      </a:lnTo>
                      <a:lnTo>
                        <a:pt x="3983" y="3132"/>
                      </a:lnTo>
                      <a:lnTo>
                        <a:pt x="4007" y="3086"/>
                      </a:lnTo>
                      <a:lnTo>
                        <a:pt x="4030" y="3039"/>
                      </a:lnTo>
                      <a:lnTo>
                        <a:pt x="4051" y="2992"/>
                      </a:lnTo>
                      <a:lnTo>
                        <a:pt x="4071" y="2944"/>
                      </a:lnTo>
                      <a:lnTo>
                        <a:pt x="4090" y="2896"/>
                      </a:lnTo>
                      <a:lnTo>
                        <a:pt x="4108" y="2847"/>
                      </a:lnTo>
                      <a:lnTo>
                        <a:pt x="4126" y="2797"/>
                      </a:lnTo>
                      <a:lnTo>
                        <a:pt x="4140" y="2746"/>
                      </a:lnTo>
                      <a:lnTo>
                        <a:pt x="4155" y="2695"/>
                      </a:lnTo>
                      <a:lnTo>
                        <a:pt x="4168" y="2643"/>
                      </a:lnTo>
                      <a:lnTo>
                        <a:pt x="4180" y="2591"/>
                      </a:lnTo>
                      <a:lnTo>
                        <a:pt x="4191" y="2540"/>
                      </a:lnTo>
                      <a:lnTo>
                        <a:pt x="4200" y="2488"/>
                      </a:lnTo>
                      <a:lnTo>
                        <a:pt x="4207" y="2437"/>
                      </a:lnTo>
                      <a:lnTo>
                        <a:pt x="4213" y="2385"/>
                      </a:lnTo>
                      <a:lnTo>
                        <a:pt x="4219" y="2333"/>
                      </a:lnTo>
                      <a:lnTo>
                        <a:pt x="4223" y="2283"/>
                      </a:lnTo>
                      <a:lnTo>
                        <a:pt x="4225" y="2231"/>
                      </a:lnTo>
                      <a:lnTo>
                        <a:pt x="4225" y="2180"/>
                      </a:lnTo>
                      <a:lnTo>
                        <a:pt x="4225" y="2128"/>
                      </a:lnTo>
                      <a:lnTo>
                        <a:pt x="4224" y="2077"/>
                      </a:lnTo>
                      <a:lnTo>
                        <a:pt x="4221" y="2027"/>
                      </a:lnTo>
                      <a:lnTo>
                        <a:pt x="4217" y="1976"/>
                      </a:lnTo>
                      <a:lnTo>
                        <a:pt x="4213" y="1926"/>
                      </a:lnTo>
                      <a:lnTo>
                        <a:pt x="4207" y="1876"/>
                      </a:lnTo>
                      <a:lnTo>
                        <a:pt x="4199" y="1827"/>
                      </a:lnTo>
                      <a:lnTo>
                        <a:pt x="4191" y="1778"/>
                      </a:lnTo>
                      <a:lnTo>
                        <a:pt x="4180" y="1729"/>
                      </a:lnTo>
                      <a:lnTo>
                        <a:pt x="4170" y="1679"/>
                      </a:lnTo>
                      <a:lnTo>
                        <a:pt x="4158" y="1631"/>
                      </a:lnTo>
                      <a:lnTo>
                        <a:pt x="4144" y="1583"/>
                      </a:lnTo>
                      <a:lnTo>
                        <a:pt x="4130" y="1535"/>
                      </a:lnTo>
                      <a:lnTo>
                        <a:pt x="4114" y="1489"/>
                      </a:lnTo>
                      <a:lnTo>
                        <a:pt x="4096" y="1441"/>
                      </a:lnTo>
                      <a:lnTo>
                        <a:pt x="4079" y="1396"/>
                      </a:lnTo>
                      <a:lnTo>
                        <a:pt x="4060" y="1349"/>
                      </a:lnTo>
                      <a:lnTo>
                        <a:pt x="4040" y="1304"/>
                      </a:lnTo>
                      <a:lnTo>
                        <a:pt x="4019" y="1258"/>
                      </a:lnTo>
                      <a:lnTo>
                        <a:pt x="3996" y="1215"/>
                      </a:lnTo>
                      <a:lnTo>
                        <a:pt x="3974" y="1171"/>
                      </a:lnTo>
                      <a:lnTo>
                        <a:pt x="3948" y="1128"/>
                      </a:lnTo>
                      <a:lnTo>
                        <a:pt x="3923" y="1085"/>
                      </a:lnTo>
                      <a:lnTo>
                        <a:pt x="3898" y="1043"/>
                      </a:lnTo>
                      <a:lnTo>
                        <a:pt x="3870" y="1001"/>
                      </a:lnTo>
                      <a:lnTo>
                        <a:pt x="3842" y="961"/>
                      </a:lnTo>
                      <a:lnTo>
                        <a:pt x="3813" y="922"/>
                      </a:lnTo>
                      <a:lnTo>
                        <a:pt x="3782" y="882"/>
                      </a:lnTo>
                      <a:lnTo>
                        <a:pt x="3751" y="843"/>
                      </a:lnTo>
                      <a:lnTo>
                        <a:pt x="3719" y="804"/>
                      </a:lnTo>
                      <a:lnTo>
                        <a:pt x="3686" y="768"/>
                      </a:lnTo>
                      <a:lnTo>
                        <a:pt x="3651" y="731"/>
                      </a:lnTo>
                      <a:lnTo>
                        <a:pt x="3617" y="696"/>
                      </a:lnTo>
                      <a:lnTo>
                        <a:pt x="3581" y="661"/>
                      </a:lnTo>
                      <a:lnTo>
                        <a:pt x="3545" y="627"/>
                      </a:lnTo>
                      <a:lnTo>
                        <a:pt x="3508" y="594"/>
                      </a:lnTo>
                      <a:lnTo>
                        <a:pt x="3469" y="562"/>
                      </a:lnTo>
                      <a:lnTo>
                        <a:pt x="3429" y="530"/>
                      </a:lnTo>
                      <a:lnTo>
                        <a:pt x="3389" y="499"/>
                      </a:lnTo>
                      <a:lnTo>
                        <a:pt x="3348" y="470"/>
                      </a:lnTo>
                      <a:lnTo>
                        <a:pt x="3307" y="442"/>
                      </a:lnTo>
                      <a:lnTo>
                        <a:pt x="3264" y="414"/>
                      </a:lnTo>
                      <a:lnTo>
                        <a:pt x="3221" y="388"/>
                      </a:lnTo>
                      <a:lnTo>
                        <a:pt x="3176" y="362"/>
                      </a:lnTo>
                      <a:lnTo>
                        <a:pt x="3132" y="337"/>
                      </a:lnTo>
                      <a:lnTo>
                        <a:pt x="3086" y="314"/>
                      </a:lnTo>
                      <a:lnTo>
                        <a:pt x="3040" y="292"/>
                      </a:lnTo>
                      <a:lnTo>
                        <a:pt x="2992" y="270"/>
                      </a:lnTo>
                      <a:lnTo>
                        <a:pt x="2944" y="249"/>
                      </a:lnTo>
                      <a:lnTo>
                        <a:pt x="2896" y="230"/>
                      </a:lnTo>
                      <a:lnTo>
                        <a:pt x="2847" y="213"/>
                      </a:lnTo>
                      <a:lnTo>
                        <a:pt x="2797" y="196"/>
                      </a:lnTo>
                      <a:lnTo>
                        <a:pt x="2746" y="180"/>
                      </a:lnTo>
                      <a:lnTo>
                        <a:pt x="2695" y="165"/>
                      </a:lnTo>
                      <a:close/>
                    </a:path>
                  </a:pathLst>
                </a:custGeom>
                <a:gradFill>
                  <a:gsLst>
                    <a:gs pos="0">
                      <a:srgbClr val="83A7D3"/>
                    </a:gs>
                    <a:gs pos="100000">
                      <a:srgbClr val="182E48"/>
                    </a:gs>
                  </a:gsLst>
                  <a:lin ang="8160000" scaled="0"/>
                </a:gradFill>
                <a:ln>
                  <a:noFill/>
                </a:ln>
              </p:spPr>
              <p:txBody>
                <a:bodyPr spcFirstLastPara="1" wrap="square" lIns="18275" tIns="18275" rIns="18275" bIns="18275" anchor="ctr" anchorCtr="1">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grpSp>
          <p:sp>
            <p:nvSpPr>
              <p:cNvPr id="21" name="Google Shape;109;p14">
                <a:extLst>
                  <a:ext uri="{FF2B5EF4-FFF2-40B4-BE49-F238E27FC236}">
                    <a16:creationId xmlns:a16="http://schemas.microsoft.com/office/drawing/2014/main" id="{DF80F66C-9D02-D3D9-96CD-E1B861CF5295}"/>
                  </a:ext>
                </a:extLst>
              </p:cNvPr>
              <p:cNvSpPr/>
              <p:nvPr/>
            </p:nvSpPr>
            <p:spPr>
              <a:xfrm>
                <a:off x="3266923" y="285751"/>
                <a:ext cx="1205075" cy="977796"/>
              </a:xfrm>
              <a:prstGeom prst="rect">
                <a:avLst/>
              </a:prstGeom>
            </p:spPr>
          </p:sp>
          <p:sp>
            <p:nvSpPr>
              <p:cNvPr id="22" name="Google Shape;110;p14">
                <a:extLst>
                  <a:ext uri="{FF2B5EF4-FFF2-40B4-BE49-F238E27FC236}">
                    <a16:creationId xmlns:a16="http://schemas.microsoft.com/office/drawing/2014/main" id="{DB39465B-193F-0B0A-A55D-F85A1570A482}"/>
                  </a:ext>
                </a:extLst>
              </p:cNvPr>
              <p:cNvSpPr/>
              <p:nvPr/>
            </p:nvSpPr>
            <p:spPr>
              <a:xfrm>
                <a:off x="3097226" y="899298"/>
                <a:ext cx="1275651" cy="382695"/>
              </a:xfrm>
              <a:prstGeom prst="rect">
                <a:avLst/>
              </a:prstGeom>
              <a:noFill/>
              <a:ln>
                <a:noFill/>
              </a:ln>
            </p:spPr>
            <p:txBody>
              <a:bodyPr spcFirstLastPara="1" wrap="square" lIns="45700" tIns="18275" rIns="27425" bIns="18275" anchor="t" anchorCtr="0">
                <a:noAutofit/>
              </a:bodyPr>
              <a:lstStyle/>
              <a:p>
                <a:pPr marL="0" marR="0" lvl="0" indent="0" algn="ctr" rtl="0">
                  <a:lnSpc>
                    <a:spcPct val="85000"/>
                  </a:lnSpc>
                  <a:spcBef>
                    <a:spcPts val="0"/>
                  </a:spcBef>
                  <a:spcAft>
                    <a:spcPts val="0"/>
                  </a:spcAft>
                  <a:buNone/>
                </a:pPr>
                <a:endParaRPr sz="1200">
                  <a:solidFill>
                    <a:srgbClr val="FFFFFF"/>
                  </a:solidFill>
                  <a:latin typeface="Arial Narrow"/>
                  <a:ea typeface="Arial Narrow"/>
                  <a:cs typeface="Arial Narrow"/>
                  <a:sym typeface="Arial Narrow"/>
                </a:endParaRPr>
              </a:p>
            </p:txBody>
          </p:sp>
        </p:grpSp>
      </p:grpSp>
      <p:grpSp>
        <p:nvGrpSpPr>
          <p:cNvPr id="480" name="Group 479">
            <a:extLst>
              <a:ext uri="{FF2B5EF4-FFF2-40B4-BE49-F238E27FC236}">
                <a16:creationId xmlns:a16="http://schemas.microsoft.com/office/drawing/2014/main" id="{B463A0EA-96DE-601B-CB95-2E37640A1E52}"/>
              </a:ext>
            </a:extLst>
          </p:cNvPr>
          <p:cNvGrpSpPr/>
          <p:nvPr/>
        </p:nvGrpSpPr>
        <p:grpSpPr>
          <a:xfrm>
            <a:off x="3481371" y="3852916"/>
            <a:ext cx="5217896" cy="969038"/>
            <a:chOff x="2309796" y="3882173"/>
            <a:chExt cx="5000660" cy="928694"/>
          </a:xfrm>
        </p:grpSpPr>
        <p:sp>
          <p:nvSpPr>
            <p:cNvPr id="27" name="Google Shape;111;p14">
              <a:extLst>
                <a:ext uri="{FF2B5EF4-FFF2-40B4-BE49-F238E27FC236}">
                  <a16:creationId xmlns:a16="http://schemas.microsoft.com/office/drawing/2014/main" id="{FFDCC3D7-2DDD-68B0-F217-59FC5DFC6A35}"/>
                </a:ext>
              </a:extLst>
            </p:cNvPr>
            <p:cNvSpPr/>
            <p:nvPr/>
          </p:nvSpPr>
          <p:spPr>
            <a:xfrm>
              <a:off x="2952738" y="4096487"/>
              <a:ext cx="4357718" cy="500066"/>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a:innerShdw blurRad="63500" dist="50800" dir="2700000">
                <a:prstClr val="black">
                  <a:alpha val="50000"/>
                </a:prstClr>
              </a:innerShdw>
            </a:effectLst>
          </p:spPr>
          <p:style>
            <a:lnRef idx="0">
              <a:scrgbClr r="0" g="0" b="0"/>
            </a:lnRef>
            <a:fillRef idx="0">
              <a:scrgbClr r="0" g="0" b="0"/>
            </a:fillRef>
            <a:effectRef idx="0">
              <a:scrgbClr r="0" g="0" b="0"/>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latin typeface="Calibri"/>
                  <a:ea typeface="Calibri"/>
                  <a:cs typeface="Calibri"/>
                  <a:sym typeface="Calibri"/>
                </a:rPr>
                <a:t>3. </a:t>
              </a:r>
              <a:r>
                <a:rPr lang="en-US" sz="2400" b="1" err="1">
                  <a:latin typeface="Calibri"/>
                  <a:ea typeface="Calibri"/>
                  <a:cs typeface="Calibri"/>
                  <a:sym typeface="Calibri"/>
                </a:rPr>
                <a:t>Phần</a:t>
              </a:r>
              <a:r>
                <a:rPr lang="en-US" sz="2400" b="1">
                  <a:latin typeface="Calibri"/>
                  <a:ea typeface="Calibri"/>
                  <a:cs typeface="Calibri"/>
                  <a:sym typeface="Calibri"/>
                </a:rPr>
                <a:t> </a:t>
              </a:r>
              <a:r>
                <a:rPr lang="en-US" sz="2400" b="1" err="1">
                  <a:latin typeface="Calibri"/>
                  <a:ea typeface="Calibri"/>
                  <a:cs typeface="Calibri"/>
                  <a:sym typeface="Calibri"/>
                </a:rPr>
                <a:t>mềm</a:t>
              </a:r>
              <a:r>
                <a:rPr lang="en-US" sz="2400" b="1">
                  <a:latin typeface="Calibri"/>
                  <a:ea typeface="Calibri"/>
                  <a:cs typeface="Calibri"/>
                  <a:sym typeface="Calibri"/>
                </a:rPr>
                <a:t> </a:t>
              </a:r>
              <a:r>
                <a:rPr lang="en-US" sz="2400" b="1" err="1">
                  <a:latin typeface="Calibri"/>
                  <a:ea typeface="Calibri"/>
                  <a:cs typeface="Calibri"/>
                  <a:sym typeface="Calibri"/>
                </a:rPr>
                <a:t>hoàn</a:t>
              </a:r>
              <a:r>
                <a:rPr lang="en-US" sz="2400" b="1">
                  <a:latin typeface="Calibri"/>
                  <a:ea typeface="Calibri"/>
                  <a:cs typeface="Calibri"/>
                  <a:sym typeface="Calibri"/>
                </a:rPr>
                <a:t> </a:t>
              </a:r>
              <a:r>
                <a:rPr lang="en-US" sz="2400" b="1" err="1">
                  <a:latin typeface="Calibri"/>
                  <a:ea typeface="Calibri"/>
                  <a:cs typeface="Calibri"/>
                  <a:sym typeface="Calibri"/>
                </a:rPr>
                <a:t>thiện</a:t>
              </a:r>
              <a:endParaRPr sz="2400" b="1">
                <a:solidFill>
                  <a:schemeClr val="lt1"/>
                </a:solidFill>
                <a:latin typeface="Calibri"/>
                <a:ea typeface="Calibri"/>
                <a:cs typeface="Calibri"/>
                <a:sym typeface="Calibri"/>
              </a:endParaRPr>
            </a:p>
          </p:txBody>
        </p:sp>
        <p:grpSp>
          <p:nvGrpSpPr>
            <p:cNvPr id="28" name="Google Shape;112;p14">
              <a:extLst>
                <a:ext uri="{FF2B5EF4-FFF2-40B4-BE49-F238E27FC236}">
                  <a16:creationId xmlns:a16="http://schemas.microsoft.com/office/drawing/2014/main" id="{CFF32B9C-F36D-E3DA-1AC3-0404D058A98F}"/>
                </a:ext>
              </a:extLst>
            </p:cNvPr>
            <p:cNvGrpSpPr/>
            <p:nvPr/>
          </p:nvGrpSpPr>
          <p:grpSpPr>
            <a:xfrm>
              <a:off x="2309796" y="3882173"/>
              <a:ext cx="928694" cy="928694"/>
              <a:chOff x="2971800" y="0"/>
              <a:chExt cx="1549400" cy="1549398"/>
            </a:xfrm>
          </p:grpSpPr>
          <p:grpSp>
            <p:nvGrpSpPr>
              <p:cNvPr id="29" name="Google Shape;113;p14">
                <a:extLst>
                  <a:ext uri="{FF2B5EF4-FFF2-40B4-BE49-F238E27FC236}">
                    <a16:creationId xmlns:a16="http://schemas.microsoft.com/office/drawing/2014/main" id="{D85C6891-7488-E3DB-96CA-E3656166BEAD}"/>
                  </a:ext>
                </a:extLst>
              </p:cNvPr>
              <p:cNvGrpSpPr/>
              <p:nvPr/>
            </p:nvGrpSpPr>
            <p:grpSpPr>
              <a:xfrm>
                <a:off x="2971800" y="0"/>
                <a:ext cx="1549400" cy="1549398"/>
                <a:chOff x="2971800" y="0"/>
                <a:chExt cx="1549400" cy="1549398"/>
              </a:xfrm>
            </p:grpSpPr>
            <p:sp>
              <p:nvSpPr>
                <p:cNvPr id="32" name="Google Shape;114;p14">
                  <a:extLst>
                    <a:ext uri="{FF2B5EF4-FFF2-40B4-BE49-F238E27FC236}">
                      <a16:creationId xmlns:a16="http://schemas.microsoft.com/office/drawing/2014/main" id="{7D77B177-B37B-E8FD-C082-F9472799E078}"/>
                    </a:ext>
                  </a:extLst>
                </p:cNvPr>
                <p:cNvSpPr/>
                <p:nvPr/>
              </p:nvSpPr>
              <p:spPr>
                <a:xfrm>
                  <a:off x="2971800" y="0"/>
                  <a:ext cx="1549400" cy="1549398"/>
                </a:xfrm>
                <a:custGeom>
                  <a:avLst/>
                  <a:gdLst/>
                  <a:ahLst/>
                  <a:cxnLst/>
                  <a:rect l="l" t="t" r="r" b="b"/>
                  <a:pathLst>
                    <a:path w="5950" h="5950" extrusionOk="0">
                      <a:moveTo>
                        <a:pt x="5840" y="3106"/>
                      </a:moveTo>
                      <a:lnTo>
                        <a:pt x="5840" y="3106"/>
                      </a:lnTo>
                      <a:lnTo>
                        <a:pt x="5808" y="3091"/>
                      </a:lnTo>
                      <a:lnTo>
                        <a:pt x="5780" y="3078"/>
                      </a:lnTo>
                      <a:lnTo>
                        <a:pt x="5727" y="3058"/>
                      </a:lnTo>
                      <a:lnTo>
                        <a:pt x="5685" y="3044"/>
                      </a:lnTo>
                      <a:lnTo>
                        <a:pt x="5650" y="3034"/>
                      </a:lnTo>
                      <a:lnTo>
                        <a:pt x="5650" y="3034"/>
                      </a:lnTo>
                      <a:lnTo>
                        <a:pt x="5650" y="2976"/>
                      </a:lnTo>
                      <a:lnTo>
                        <a:pt x="5650" y="2917"/>
                      </a:lnTo>
                      <a:lnTo>
                        <a:pt x="5650" y="2917"/>
                      </a:lnTo>
                      <a:lnTo>
                        <a:pt x="5685" y="2908"/>
                      </a:lnTo>
                      <a:lnTo>
                        <a:pt x="5727" y="2894"/>
                      </a:lnTo>
                      <a:lnTo>
                        <a:pt x="5780" y="2872"/>
                      </a:lnTo>
                      <a:lnTo>
                        <a:pt x="5808" y="2859"/>
                      </a:lnTo>
                      <a:lnTo>
                        <a:pt x="5840" y="2844"/>
                      </a:lnTo>
                      <a:lnTo>
                        <a:pt x="5840" y="2844"/>
                      </a:lnTo>
                      <a:lnTo>
                        <a:pt x="5879" y="2824"/>
                      </a:lnTo>
                      <a:lnTo>
                        <a:pt x="5907" y="2808"/>
                      </a:lnTo>
                      <a:lnTo>
                        <a:pt x="5927" y="2793"/>
                      </a:lnTo>
                      <a:lnTo>
                        <a:pt x="5935" y="2786"/>
                      </a:lnTo>
                      <a:lnTo>
                        <a:pt x="5940" y="2780"/>
                      </a:lnTo>
                      <a:lnTo>
                        <a:pt x="5945" y="2773"/>
                      </a:lnTo>
                      <a:lnTo>
                        <a:pt x="5947" y="2767"/>
                      </a:lnTo>
                      <a:lnTo>
                        <a:pt x="5950" y="2760"/>
                      </a:lnTo>
                      <a:lnTo>
                        <a:pt x="5950" y="2752"/>
                      </a:lnTo>
                      <a:lnTo>
                        <a:pt x="5950" y="2735"/>
                      </a:lnTo>
                      <a:lnTo>
                        <a:pt x="5948" y="2715"/>
                      </a:lnTo>
                      <a:lnTo>
                        <a:pt x="5948" y="2715"/>
                      </a:lnTo>
                      <a:lnTo>
                        <a:pt x="5947" y="2696"/>
                      </a:lnTo>
                      <a:lnTo>
                        <a:pt x="5943" y="2679"/>
                      </a:lnTo>
                      <a:lnTo>
                        <a:pt x="5942" y="2671"/>
                      </a:lnTo>
                      <a:lnTo>
                        <a:pt x="5938" y="2664"/>
                      </a:lnTo>
                      <a:lnTo>
                        <a:pt x="5935" y="2659"/>
                      </a:lnTo>
                      <a:lnTo>
                        <a:pt x="5929" y="2653"/>
                      </a:lnTo>
                      <a:lnTo>
                        <a:pt x="5922" y="2648"/>
                      </a:lnTo>
                      <a:lnTo>
                        <a:pt x="5914" y="2643"/>
                      </a:lnTo>
                      <a:lnTo>
                        <a:pt x="5892" y="2631"/>
                      </a:lnTo>
                      <a:lnTo>
                        <a:pt x="5861" y="2620"/>
                      </a:lnTo>
                      <a:lnTo>
                        <a:pt x="5818" y="2607"/>
                      </a:lnTo>
                      <a:lnTo>
                        <a:pt x="5818" y="2607"/>
                      </a:lnTo>
                      <a:lnTo>
                        <a:pt x="5785" y="2597"/>
                      </a:lnTo>
                      <a:lnTo>
                        <a:pt x="5755" y="2590"/>
                      </a:lnTo>
                      <a:lnTo>
                        <a:pt x="5699" y="2579"/>
                      </a:lnTo>
                      <a:lnTo>
                        <a:pt x="5655" y="2572"/>
                      </a:lnTo>
                      <a:lnTo>
                        <a:pt x="5619" y="2569"/>
                      </a:lnTo>
                      <a:lnTo>
                        <a:pt x="5619" y="2569"/>
                      </a:lnTo>
                      <a:lnTo>
                        <a:pt x="5609" y="2511"/>
                      </a:lnTo>
                      <a:lnTo>
                        <a:pt x="5599" y="2453"/>
                      </a:lnTo>
                      <a:lnTo>
                        <a:pt x="5599" y="2453"/>
                      </a:lnTo>
                      <a:lnTo>
                        <a:pt x="5630" y="2439"/>
                      </a:lnTo>
                      <a:lnTo>
                        <a:pt x="5671" y="2417"/>
                      </a:lnTo>
                      <a:lnTo>
                        <a:pt x="5719" y="2387"/>
                      </a:lnTo>
                      <a:lnTo>
                        <a:pt x="5746" y="2369"/>
                      </a:lnTo>
                      <a:lnTo>
                        <a:pt x="5774" y="2349"/>
                      </a:lnTo>
                      <a:lnTo>
                        <a:pt x="5774" y="2349"/>
                      </a:lnTo>
                      <a:lnTo>
                        <a:pt x="5808" y="2323"/>
                      </a:lnTo>
                      <a:lnTo>
                        <a:pt x="5833" y="2300"/>
                      </a:lnTo>
                      <a:lnTo>
                        <a:pt x="5851" y="2284"/>
                      </a:lnTo>
                      <a:lnTo>
                        <a:pt x="5858" y="2275"/>
                      </a:lnTo>
                      <a:lnTo>
                        <a:pt x="5861" y="2267"/>
                      </a:lnTo>
                      <a:lnTo>
                        <a:pt x="5864" y="2260"/>
                      </a:lnTo>
                      <a:lnTo>
                        <a:pt x="5866" y="2254"/>
                      </a:lnTo>
                      <a:lnTo>
                        <a:pt x="5866" y="2246"/>
                      </a:lnTo>
                      <a:lnTo>
                        <a:pt x="5866" y="2239"/>
                      </a:lnTo>
                      <a:lnTo>
                        <a:pt x="5863" y="2223"/>
                      </a:lnTo>
                      <a:lnTo>
                        <a:pt x="5858" y="2203"/>
                      </a:lnTo>
                      <a:lnTo>
                        <a:pt x="5858" y="2203"/>
                      </a:lnTo>
                      <a:lnTo>
                        <a:pt x="5853" y="2183"/>
                      </a:lnTo>
                      <a:lnTo>
                        <a:pt x="5848" y="2168"/>
                      </a:lnTo>
                      <a:lnTo>
                        <a:pt x="5843" y="2162"/>
                      </a:lnTo>
                      <a:lnTo>
                        <a:pt x="5840" y="2155"/>
                      </a:lnTo>
                      <a:lnTo>
                        <a:pt x="5835" y="2150"/>
                      </a:lnTo>
                      <a:lnTo>
                        <a:pt x="5828" y="2145"/>
                      </a:lnTo>
                      <a:lnTo>
                        <a:pt x="5821" y="2140"/>
                      </a:lnTo>
                      <a:lnTo>
                        <a:pt x="5812" y="2137"/>
                      </a:lnTo>
                      <a:lnTo>
                        <a:pt x="5788" y="2130"/>
                      </a:lnTo>
                      <a:lnTo>
                        <a:pt x="5755" y="2124"/>
                      </a:lnTo>
                      <a:lnTo>
                        <a:pt x="5711" y="2119"/>
                      </a:lnTo>
                      <a:lnTo>
                        <a:pt x="5711" y="2119"/>
                      </a:lnTo>
                      <a:lnTo>
                        <a:pt x="5676" y="2115"/>
                      </a:lnTo>
                      <a:lnTo>
                        <a:pt x="5645" y="2112"/>
                      </a:lnTo>
                      <a:lnTo>
                        <a:pt x="5589" y="2110"/>
                      </a:lnTo>
                      <a:lnTo>
                        <a:pt x="5543" y="2112"/>
                      </a:lnTo>
                      <a:lnTo>
                        <a:pt x="5508" y="2115"/>
                      </a:lnTo>
                      <a:lnTo>
                        <a:pt x="5508" y="2115"/>
                      </a:lnTo>
                      <a:lnTo>
                        <a:pt x="5488" y="2061"/>
                      </a:lnTo>
                      <a:lnTo>
                        <a:pt x="5467" y="2007"/>
                      </a:lnTo>
                      <a:lnTo>
                        <a:pt x="5467" y="2007"/>
                      </a:lnTo>
                      <a:lnTo>
                        <a:pt x="5497" y="1987"/>
                      </a:lnTo>
                      <a:lnTo>
                        <a:pt x="5533" y="1957"/>
                      </a:lnTo>
                      <a:lnTo>
                        <a:pt x="5574" y="1921"/>
                      </a:lnTo>
                      <a:lnTo>
                        <a:pt x="5597" y="1898"/>
                      </a:lnTo>
                      <a:lnTo>
                        <a:pt x="5622" y="1873"/>
                      </a:lnTo>
                      <a:lnTo>
                        <a:pt x="5622" y="1873"/>
                      </a:lnTo>
                      <a:lnTo>
                        <a:pt x="5652" y="1840"/>
                      </a:lnTo>
                      <a:lnTo>
                        <a:pt x="5673" y="1815"/>
                      </a:lnTo>
                      <a:lnTo>
                        <a:pt x="5688" y="1794"/>
                      </a:lnTo>
                      <a:lnTo>
                        <a:pt x="5691" y="1786"/>
                      </a:lnTo>
                      <a:lnTo>
                        <a:pt x="5694" y="1777"/>
                      </a:lnTo>
                      <a:lnTo>
                        <a:pt x="5696" y="1769"/>
                      </a:lnTo>
                      <a:lnTo>
                        <a:pt x="5696" y="1763"/>
                      </a:lnTo>
                      <a:lnTo>
                        <a:pt x="5696" y="1756"/>
                      </a:lnTo>
                      <a:lnTo>
                        <a:pt x="5694" y="1748"/>
                      </a:lnTo>
                      <a:lnTo>
                        <a:pt x="5688" y="1733"/>
                      </a:lnTo>
                      <a:lnTo>
                        <a:pt x="5680" y="1715"/>
                      </a:lnTo>
                      <a:lnTo>
                        <a:pt x="5680" y="1715"/>
                      </a:lnTo>
                      <a:lnTo>
                        <a:pt x="5671" y="1695"/>
                      </a:lnTo>
                      <a:lnTo>
                        <a:pt x="5663" y="1682"/>
                      </a:lnTo>
                      <a:lnTo>
                        <a:pt x="5658" y="1675"/>
                      </a:lnTo>
                      <a:lnTo>
                        <a:pt x="5653" y="1670"/>
                      </a:lnTo>
                      <a:lnTo>
                        <a:pt x="5648" y="1665"/>
                      </a:lnTo>
                      <a:lnTo>
                        <a:pt x="5642" y="1662"/>
                      </a:lnTo>
                      <a:lnTo>
                        <a:pt x="5633" y="1659"/>
                      </a:lnTo>
                      <a:lnTo>
                        <a:pt x="5624" y="1657"/>
                      </a:lnTo>
                      <a:lnTo>
                        <a:pt x="5599" y="1655"/>
                      </a:lnTo>
                      <a:lnTo>
                        <a:pt x="5566" y="1654"/>
                      </a:lnTo>
                      <a:lnTo>
                        <a:pt x="5521" y="1657"/>
                      </a:lnTo>
                      <a:lnTo>
                        <a:pt x="5521" y="1657"/>
                      </a:lnTo>
                      <a:lnTo>
                        <a:pt x="5487" y="1659"/>
                      </a:lnTo>
                      <a:lnTo>
                        <a:pt x="5454" y="1662"/>
                      </a:lnTo>
                      <a:lnTo>
                        <a:pt x="5398" y="1670"/>
                      </a:lnTo>
                      <a:lnTo>
                        <a:pt x="5353" y="1680"/>
                      </a:lnTo>
                      <a:lnTo>
                        <a:pt x="5319" y="1690"/>
                      </a:lnTo>
                      <a:lnTo>
                        <a:pt x="5319" y="1690"/>
                      </a:lnTo>
                      <a:lnTo>
                        <a:pt x="5290" y="1639"/>
                      </a:lnTo>
                      <a:lnTo>
                        <a:pt x="5261" y="1589"/>
                      </a:lnTo>
                      <a:lnTo>
                        <a:pt x="5261" y="1589"/>
                      </a:lnTo>
                      <a:lnTo>
                        <a:pt x="5286" y="1563"/>
                      </a:lnTo>
                      <a:lnTo>
                        <a:pt x="5317" y="1530"/>
                      </a:lnTo>
                      <a:lnTo>
                        <a:pt x="5352" y="1486"/>
                      </a:lnTo>
                      <a:lnTo>
                        <a:pt x="5371" y="1459"/>
                      </a:lnTo>
                      <a:lnTo>
                        <a:pt x="5391" y="1429"/>
                      </a:lnTo>
                      <a:lnTo>
                        <a:pt x="5391" y="1429"/>
                      </a:lnTo>
                      <a:lnTo>
                        <a:pt x="5414" y="1393"/>
                      </a:lnTo>
                      <a:lnTo>
                        <a:pt x="5431" y="1364"/>
                      </a:lnTo>
                      <a:lnTo>
                        <a:pt x="5441" y="1340"/>
                      </a:lnTo>
                      <a:lnTo>
                        <a:pt x="5444" y="1332"/>
                      </a:lnTo>
                      <a:lnTo>
                        <a:pt x="5445" y="1322"/>
                      </a:lnTo>
                      <a:lnTo>
                        <a:pt x="5445" y="1316"/>
                      </a:lnTo>
                      <a:lnTo>
                        <a:pt x="5444" y="1307"/>
                      </a:lnTo>
                      <a:lnTo>
                        <a:pt x="5442" y="1301"/>
                      </a:lnTo>
                      <a:lnTo>
                        <a:pt x="5441" y="1294"/>
                      </a:lnTo>
                      <a:lnTo>
                        <a:pt x="5431" y="1279"/>
                      </a:lnTo>
                      <a:lnTo>
                        <a:pt x="5419" y="1263"/>
                      </a:lnTo>
                      <a:lnTo>
                        <a:pt x="5419" y="1263"/>
                      </a:lnTo>
                      <a:lnTo>
                        <a:pt x="5408" y="1246"/>
                      </a:lnTo>
                      <a:lnTo>
                        <a:pt x="5398" y="1233"/>
                      </a:lnTo>
                      <a:lnTo>
                        <a:pt x="5393" y="1228"/>
                      </a:lnTo>
                      <a:lnTo>
                        <a:pt x="5386" y="1225"/>
                      </a:lnTo>
                      <a:lnTo>
                        <a:pt x="5380" y="1222"/>
                      </a:lnTo>
                      <a:lnTo>
                        <a:pt x="5373" y="1218"/>
                      </a:lnTo>
                      <a:lnTo>
                        <a:pt x="5363" y="1218"/>
                      </a:lnTo>
                      <a:lnTo>
                        <a:pt x="5355" y="1217"/>
                      </a:lnTo>
                      <a:lnTo>
                        <a:pt x="5330" y="1218"/>
                      </a:lnTo>
                      <a:lnTo>
                        <a:pt x="5297" y="1225"/>
                      </a:lnTo>
                      <a:lnTo>
                        <a:pt x="5253" y="1235"/>
                      </a:lnTo>
                      <a:lnTo>
                        <a:pt x="5253" y="1235"/>
                      </a:lnTo>
                      <a:lnTo>
                        <a:pt x="5220" y="1243"/>
                      </a:lnTo>
                      <a:lnTo>
                        <a:pt x="5188" y="1251"/>
                      </a:lnTo>
                      <a:lnTo>
                        <a:pt x="5134" y="1270"/>
                      </a:lnTo>
                      <a:lnTo>
                        <a:pt x="5091" y="1286"/>
                      </a:lnTo>
                      <a:lnTo>
                        <a:pt x="5060" y="1303"/>
                      </a:lnTo>
                      <a:lnTo>
                        <a:pt x="5060" y="1303"/>
                      </a:lnTo>
                      <a:lnTo>
                        <a:pt x="5022" y="1256"/>
                      </a:lnTo>
                      <a:lnTo>
                        <a:pt x="4985" y="1213"/>
                      </a:lnTo>
                      <a:lnTo>
                        <a:pt x="4985" y="1213"/>
                      </a:lnTo>
                      <a:lnTo>
                        <a:pt x="5005" y="1184"/>
                      </a:lnTo>
                      <a:lnTo>
                        <a:pt x="5030" y="1144"/>
                      </a:lnTo>
                      <a:lnTo>
                        <a:pt x="5056" y="1095"/>
                      </a:lnTo>
                      <a:lnTo>
                        <a:pt x="5071" y="1065"/>
                      </a:lnTo>
                      <a:lnTo>
                        <a:pt x="5084" y="1034"/>
                      </a:lnTo>
                      <a:lnTo>
                        <a:pt x="5084" y="1034"/>
                      </a:lnTo>
                      <a:lnTo>
                        <a:pt x="5103" y="993"/>
                      </a:lnTo>
                      <a:lnTo>
                        <a:pt x="5114" y="961"/>
                      </a:lnTo>
                      <a:lnTo>
                        <a:pt x="5119" y="938"/>
                      </a:lnTo>
                      <a:lnTo>
                        <a:pt x="5121" y="928"/>
                      </a:lnTo>
                      <a:lnTo>
                        <a:pt x="5121" y="918"/>
                      </a:lnTo>
                      <a:lnTo>
                        <a:pt x="5119" y="912"/>
                      </a:lnTo>
                      <a:lnTo>
                        <a:pt x="5117" y="905"/>
                      </a:lnTo>
                      <a:lnTo>
                        <a:pt x="5114" y="899"/>
                      </a:lnTo>
                      <a:lnTo>
                        <a:pt x="5111" y="892"/>
                      </a:lnTo>
                      <a:lnTo>
                        <a:pt x="5099" y="879"/>
                      </a:lnTo>
                      <a:lnTo>
                        <a:pt x="5084" y="866"/>
                      </a:lnTo>
                      <a:lnTo>
                        <a:pt x="5084" y="866"/>
                      </a:lnTo>
                      <a:lnTo>
                        <a:pt x="5071" y="851"/>
                      </a:lnTo>
                      <a:lnTo>
                        <a:pt x="5058" y="839"/>
                      </a:lnTo>
                      <a:lnTo>
                        <a:pt x="5051" y="836"/>
                      </a:lnTo>
                      <a:lnTo>
                        <a:pt x="5045" y="833"/>
                      </a:lnTo>
                      <a:lnTo>
                        <a:pt x="5038" y="831"/>
                      </a:lnTo>
                      <a:lnTo>
                        <a:pt x="5032" y="829"/>
                      </a:lnTo>
                      <a:lnTo>
                        <a:pt x="5022" y="829"/>
                      </a:lnTo>
                      <a:lnTo>
                        <a:pt x="5012" y="831"/>
                      </a:lnTo>
                      <a:lnTo>
                        <a:pt x="4989" y="838"/>
                      </a:lnTo>
                      <a:lnTo>
                        <a:pt x="4957" y="847"/>
                      </a:lnTo>
                      <a:lnTo>
                        <a:pt x="4916" y="866"/>
                      </a:lnTo>
                      <a:lnTo>
                        <a:pt x="4916" y="866"/>
                      </a:lnTo>
                      <a:lnTo>
                        <a:pt x="4885" y="879"/>
                      </a:lnTo>
                      <a:lnTo>
                        <a:pt x="4855" y="894"/>
                      </a:lnTo>
                      <a:lnTo>
                        <a:pt x="4806" y="920"/>
                      </a:lnTo>
                      <a:lnTo>
                        <a:pt x="4766" y="945"/>
                      </a:lnTo>
                      <a:lnTo>
                        <a:pt x="4737" y="965"/>
                      </a:lnTo>
                      <a:lnTo>
                        <a:pt x="4737" y="965"/>
                      </a:lnTo>
                      <a:lnTo>
                        <a:pt x="4694" y="928"/>
                      </a:lnTo>
                      <a:lnTo>
                        <a:pt x="4647" y="890"/>
                      </a:lnTo>
                      <a:lnTo>
                        <a:pt x="4647" y="890"/>
                      </a:lnTo>
                      <a:lnTo>
                        <a:pt x="4664" y="859"/>
                      </a:lnTo>
                      <a:lnTo>
                        <a:pt x="4680" y="816"/>
                      </a:lnTo>
                      <a:lnTo>
                        <a:pt x="4699" y="762"/>
                      </a:lnTo>
                      <a:lnTo>
                        <a:pt x="4707" y="730"/>
                      </a:lnTo>
                      <a:lnTo>
                        <a:pt x="4717" y="697"/>
                      </a:lnTo>
                      <a:lnTo>
                        <a:pt x="4717" y="697"/>
                      </a:lnTo>
                      <a:lnTo>
                        <a:pt x="4725" y="653"/>
                      </a:lnTo>
                      <a:lnTo>
                        <a:pt x="4732" y="620"/>
                      </a:lnTo>
                      <a:lnTo>
                        <a:pt x="4733" y="597"/>
                      </a:lnTo>
                      <a:lnTo>
                        <a:pt x="4733" y="587"/>
                      </a:lnTo>
                      <a:lnTo>
                        <a:pt x="4732" y="577"/>
                      </a:lnTo>
                      <a:lnTo>
                        <a:pt x="4728" y="570"/>
                      </a:lnTo>
                      <a:lnTo>
                        <a:pt x="4725" y="564"/>
                      </a:lnTo>
                      <a:lnTo>
                        <a:pt x="4722" y="557"/>
                      </a:lnTo>
                      <a:lnTo>
                        <a:pt x="4717" y="552"/>
                      </a:lnTo>
                      <a:lnTo>
                        <a:pt x="4704" y="542"/>
                      </a:lnTo>
                      <a:lnTo>
                        <a:pt x="4687" y="531"/>
                      </a:lnTo>
                      <a:lnTo>
                        <a:pt x="4687" y="531"/>
                      </a:lnTo>
                      <a:lnTo>
                        <a:pt x="4671" y="519"/>
                      </a:lnTo>
                      <a:lnTo>
                        <a:pt x="4656" y="511"/>
                      </a:lnTo>
                      <a:lnTo>
                        <a:pt x="4649" y="508"/>
                      </a:lnTo>
                      <a:lnTo>
                        <a:pt x="4643" y="506"/>
                      </a:lnTo>
                      <a:lnTo>
                        <a:pt x="4634" y="505"/>
                      </a:lnTo>
                      <a:lnTo>
                        <a:pt x="4628" y="505"/>
                      </a:lnTo>
                      <a:lnTo>
                        <a:pt x="4618" y="506"/>
                      </a:lnTo>
                      <a:lnTo>
                        <a:pt x="4610" y="509"/>
                      </a:lnTo>
                      <a:lnTo>
                        <a:pt x="4586" y="519"/>
                      </a:lnTo>
                      <a:lnTo>
                        <a:pt x="4557" y="536"/>
                      </a:lnTo>
                      <a:lnTo>
                        <a:pt x="4521" y="559"/>
                      </a:lnTo>
                      <a:lnTo>
                        <a:pt x="4521" y="559"/>
                      </a:lnTo>
                      <a:lnTo>
                        <a:pt x="4491" y="579"/>
                      </a:lnTo>
                      <a:lnTo>
                        <a:pt x="4464" y="598"/>
                      </a:lnTo>
                      <a:lnTo>
                        <a:pt x="4420" y="633"/>
                      </a:lnTo>
                      <a:lnTo>
                        <a:pt x="4385" y="664"/>
                      </a:lnTo>
                      <a:lnTo>
                        <a:pt x="4361" y="691"/>
                      </a:lnTo>
                      <a:lnTo>
                        <a:pt x="4361" y="691"/>
                      </a:lnTo>
                      <a:lnTo>
                        <a:pt x="4311" y="661"/>
                      </a:lnTo>
                      <a:lnTo>
                        <a:pt x="4260" y="633"/>
                      </a:lnTo>
                      <a:lnTo>
                        <a:pt x="4260" y="633"/>
                      </a:lnTo>
                      <a:lnTo>
                        <a:pt x="4270" y="598"/>
                      </a:lnTo>
                      <a:lnTo>
                        <a:pt x="4280" y="552"/>
                      </a:lnTo>
                      <a:lnTo>
                        <a:pt x="4288" y="496"/>
                      </a:lnTo>
                      <a:lnTo>
                        <a:pt x="4291" y="463"/>
                      </a:lnTo>
                      <a:lnTo>
                        <a:pt x="4293" y="429"/>
                      </a:lnTo>
                      <a:lnTo>
                        <a:pt x="4293" y="429"/>
                      </a:lnTo>
                      <a:lnTo>
                        <a:pt x="4296" y="384"/>
                      </a:lnTo>
                      <a:lnTo>
                        <a:pt x="4295" y="351"/>
                      </a:lnTo>
                      <a:lnTo>
                        <a:pt x="4293" y="326"/>
                      </a:lnTo>
                      <a:lnTo>
                        <a:pt x="4291" y="317"/>
                      </a:lnTo>
                      <a:lnTo>
                        <a:pt x="4288" y="308"/>
                      </a:lnTo>
                      <a:lnTo>
                        <a:pt x="4285" y="302"/>
                      </a:lnTo>
                      <a:lnTo>
                        <a:pt x="4280" y="297"/>
                      </a:lnTo>
                      <a:lnTo>
                        <a:pt x="4275" y="292"/>
                      </a:lnTo>
                      <a:lnTo>
                        <a:pt x="4268" y="287"/>
                      </a:lnTo>
                      <a:lnTo>
                        <a:pt x="4255" y="279"/>
                      </a:lnTo>
                      <a:lnTo>
                        <a:pt x="4235" y="270"/>
                      </a:lnTo>
                      <a:lnTo>
                        <a:pt x="4235" y="270"/>
                      </a:lnTo>
                      <a:lnTo>
                        <a:pt x="4217" y="262"/>
                      </a:lnTo>
                      <a:lnTo>
                        <a:pt x="4202" y="256"/>
                      </a:lnTo>
                      <a:lnTo>
                        <a:pt x="4194" y="254"/>
                      </a:lnTo>
                      <a:lnTo>
                        <a:pt x="4187" y="254"/>
                      </a:lnTo>
                      <a:lnTo>
                        <a:pt x="4181" y="254"/>
                      </a:lnTo>
                      <a:lnTo>
                        <a:pt x="4173" y="256"/>
                      </a:lnTo>
                      <a:lnTo>
                        <a:pt x="4164" y="259"/>
                      </a:lnTo>
                      <a:lnTo>
                        <a:pt x="4156" y="262"/>
                      </a:lnTo>
                      <a:lnTo>
                        <a:pt x="4136" y="277"/>
                      </a:lnTo>
                      <a:lnTo>
                        <a:pt x="4110" y="298"/>
                      </a:lnTo>
                      <a:lnTo>
                        <a:pt x="4077" y="328"/>
                      </a:lnTo>
                      <a:lnTo>
                        <a:pt x="4077" y="328"/>
                      </a:lnTo>
                      <a:lnTo>
                        <a:pt x="4052" y="353"/>
                      </a:lnTo>
                      <a:lnTo>
                        <a:pt x="4029" y="376"/>
                      </a:lnTo>
                      <a:lnTo>
                        <a:pt x="3991" y="419"/>
                      </a:lnTo>
                      <a:lnTo>
                        <a:pt x="3963" y="455"/>
                      </a:lnTo>
                      <a:lnTo>
                        <a:pt x="3942" y="485"/>
                      </a:lnTo>
                      <a:lnTo>
                        <a:pt x="3942" y="485"/>
                      </a:lnTo>
                      <a:lnTo>
                        <a:pt x="3889" y="465"/>
                      </a:lnTo>
                      <a:lnTo>
                        <a:pt x="3835" y="445"/>
                      </a:lnTo>
                      <a:lnTo>
                        <a:pt x="3835" y="445"/>
                      </a:lnTo>
                      <a:lnTo>
                        <a:pt x="3838" y="411"/>
                      </a:lnTo>
                      <a:lnTo>
                        <a:pt x="3840" y="364"/>
                      </a:lnTo>
                      <a:lnTo>
                        <a:pt x="3838" y="307"/>
                      </a:lnTo>
                      <a:lnTo>
                        <a:pt x="3835" y="274"/>
                      </a:lnTo>
                      <a:lnTo>
                        <a:pt x="3831" y="239"/>
                      </a:lnTo>
                      <a:lnTo>
                        <a:pt x="3831" y="239"/>
                      </a:lnTo>
                      <a:lnTo>
                        <a:pt x="3826" y="195"/>
                      </a:lnTo>
                      <a:lnTo>
                        <a:pt x="3820" y="162"/>
                      </a:lnTo>
                      <a:lnTo>
                        <a:pt x="3813" y="138"/>
                      </a:lnTo>
                      <a:lnTo>
                        <a:pt x="3810" y="129"/>
                      </a:lnTo>
                      <a:lnTo>
                        <a:pt x="3805" y="122"/>
                      </a:lnTo>
                      <a:lnTo>
                        <a:pt x="3800" y="115"/>
                      </a:lnTo>
                      <a:lnTo>
                        <a:pt x="3795" y="110"/>
                      </a:lnTo>
                      <a:lnTo>
                        <a:pt x="3788" y="107"/>
                      </a:lnTo>
                      <a:lnTo>
                        <a:pt x="3782" y="104"/>
                      </a:lnTo>
                      <a:lnTo>
                        <a:pt x="3767" y="97"/>
                      </a:lnTo>
                      <a:lnTo>
                        <a:pt x="3747" y="92"/>
                      </a:lnTo>
                      <a:lnTo>
                        <a:pt x="3747" y="92"/>
                      </a:lnTo>
                      <a:lnTo>
                        <a:pt x="3727" y="87"/>
                      </a:lnTo>
                      <a:lnTo>
                        <a:pt x="3711" y="84"/>
                      </a:lnTo>
                      <a:lnTo>
                        <a:pt x="3704" y="84"/>
                      </a:lnTo>
                      <a:lnTo>
                        <a:pt x="3696" y="84"/>
                      </a:lnTo>
                      <a:lnTo>
                        <a:pt x="3690" y="86"/>
                      </a:lnTo>
                      <a:lnTo>
                        <a:pt x="3683" y="89"/>
                      </a:lnTo>
                      <a:lnTo>
                        <a:pt x="3675" y="92"/>
                      </a:lnTo>
                      <a:lnTo>
                        <a:pt x="3666" y="99"/>
                      </a:lnTo>
                      <a:lnTo>
                        <a:pt x="3650" y="117"/>
                      </a:lnTo>
                      <a:lnTo>
                        <a:pt x="3627" y="142"/>
                      </a:lnTo>
                      <a:lnTo>
                        <a:pt x="3601" y="176"/>
                      </a:lnTo>
                      <a:lnTo>
                        <a:pt x="3601" y="176"/>
                      </a:lnTo>
                      <a:lnTo>
                        <a:pt x="3581" y="206"/>
                      </a:lnTo>
                      <a:lnTo>
                        <a:pt x="3561" y="232"/>
                      </a:lnTo>
                      <a:lnTo>
                        <a:pt x="3531" y="282"/>
                      </a:lnTo>
                      <a:lnTo>
                        <a:pt x="3510" y="323"/>
                      </a:lnTo>
                      <a:lnTo>
                        <a:pt x="3495" y="354"/>
                      </a:lnTo>
                      <a:lnTo>
                        <a:pt x="3495" y="354"/>
                      </a:lnTo>
                      <a:lnTo>
                        <a:pt x="3439" y="345"/>
                      </a:lnTo>
                      <a:lnTo>
                        <a:pt x="3381" y="335"/>
                      </a:lnTo>
                      <a:lnTo>
                        <a:pt x="3381" y="335"/>
                      </a:lnTo>
                      <a:lnTo>
                        <a:pt x="3380" y="300"/>
                      </a:lnTo>
                      <a:lnTo>
                        <a:pt x="3373" y="254"/>
                      </a:lnTo>
                      <a:lnTo>
                        <a:pt x="3361" y="198"/>
                      </a:lnTo>
                      <a:lnTo>
                        <a:pt x="3353" y="165"/>
                      </a:lnTo>
                      <a:lnTo>
                        <a:pt x="3343" y="132"/>
                      </a:lnTo>
                      <a:lnTo>
                        <a:pt x="3343" y="132"/>
                      </a:lnTo>
                      <a:lnTo>
                        <a:pt x="3330" y="89"/>
                      </a:lnTo>
                      <a:lnTo>
                        <a:pt x="3319" y="58"/>
                      </a:lnTo>
                      <a:lnTo>
                        <a:pt x="3307" y="36"/>
                      </a:lnTo>
                      <a:lnTo>
                        <a:pt x="3302" y="28"/>
                      </a:lnTo>
                      <a:lnTo>
                        <a:pt x="3297" y="21"/>
                      </a:lnTo>
                      <a:lnTo>
                        <a:pt x="3291" y="15"/>
                      </a:lnTo>
                      <a:lnTo>
                        <a:pt x="3286" y="12"/>
                      </a:lnTo>
                      <a:lnTo>
                        <a:pt x="3279" y="8"/>
                      </a:lnTo>
                      <a:lnTo>
                        <a:pt x="3271" y="7"/>
                      </a:lnTo>
                      <a:lnTo>
                        <a:pt x="3254" y="3"/>
                      </a:lnTo>
                      <a:lnTo>
                        <a:pt x="3235" y="2"/>
                      </a:lnTo>
                      <a:lnTo>
                        <a:pt x="3235" y="2"/>
                      </a:lnTo>
                      <a:lnTo>
                        <a:pt x="3215" y="0"/>
                      </a:lnTo>
                      <a:lnTo>
                        <a:pt x="3198" y="0"/>
                      </a:lnTo>
                      <a:lnTo>
                        <a:pt x="3190" y="2"/>
                      </a:lnTo>
                      <a:lnTo>
                        <a:pt x="3183" y="3"/>
                      </a:lnTo>
                      <a:lnTo>
                        <a:pt x="3177" y="5"/>
                      </a:lnTo>
                      <a:lnTo>
                        <a:pt x="3170" y="10"/>
                      </a:lnTo>
                      <a:lnTo>
                        <a:pt x="3164" y="15"/>
                      </a:lnTo>
                      <a:lnTo>
                        <a:pt x="3157" y="23"/>
                      </a:lnTo>
                      <a:lnTo>
                        <a:pt x="3142" y="43"/>
                      </a:lnTo>
                      <a:lnTo>
                        <a:pt x="3126" y="71"/>
                      </a:lnTo>
                      <a:lnTo>
                        <a:pt x="3106" y="110"/>
                      </a:lnTo>
                      <a:lnTo>
                        <a:pt x="3106" y="110"/>
                      </a:lnTo>
                      <a:lnTo>
                        <a:pt x="3089" y="142"/>
                      </a:lnTo>
                      <a:lnTo>
                        <a:pt x="3076" y="171"/>
                      </a:lnTo>
                      <a:lnTo>
                        <a:pt x="3055" y="226"/>
                      </a:lnTo>
                      <a:lnTo>
                        <a:pt x="3042" y="270"/>
                      </a:lnTo>
                      <a:lnTo>
                        <a:pt x="3032" y="305"/>
                      </a:lnTo>
                      <a:lnTo>
                        <a:pt x="3032" y="305"/>
                      </a:lnTo>
                      <a:lnTo>
                        <a:pt x="2974" y="303"/>
                      </a:lnTo>
                      <a:lnTo>
                        <a:pt x="2916" y="305"/>
                      </a:lnTo>
                      <a:lnTo>
                        <a:pt x="2916" y="305"/>
                      </a:lnTo>
                      <a:lnTo>
                        <a:pt x="2908" y="270"/>
                      </a:lnTo>
                      <a:lnTo>
                        <a:pt x="2893" y="226"/>
                      </a:lnTo>
                      <a:lnTo>
                        <a:pt x="2872" y="171"/>
                      </a:lnTo>
                      <a:lnTo>
                        <a:pt x="2859" y="142"/>
                      </a:lnTo>
                      <a:lnTo>
                        <a:pt x="2844" y="110"/>
                      </a:lnTo>
                      <a:lnTo>
                        <a:pt x="2844" y="110"/>
                      </a:lnTo>
                      <a:lnTo>
                        <a:pt x="2824" y="71"/>
                      </a:lnTo>
                      <a:lnTo>
                        <a:pt x="2806" y="43"/>
                      </a:lnTo>
                      <a:lnTo>
                        <a:pt x="2793" y="23"/>
                      </a:lnTo>
                      <a:lnTo>
                        <a:pt x="2786" y="15"/>
                      </a:lnTo>
                      <a:lnTo>
                        <a:pt x="2779" y="10"/>
                      </a:lnTo>
                      <a:lnTo>
                        <a:pt x="2773" y="5"/>
                      </a:lnTo>
                      <a:lnTo>
                        <a:pt x="2766" y="3"/>
                      </a:lnTo>
                      <a:lnTo>
                        <a:pt x="2758" y="2"/>
                      </a:lnTo>
                      <a:lnTo>
                        <a:pt x="2751" y="0"/>
                      </a:lnTo>
                      <a:lnTo>
                        <a:pt x="2735" y="0"/>
                      </a:lnTo>
                      <a:lnTo>
                        <a:pt x="2715" y="2"/>
                      </a:lnTo>
                      <a:lnTo>
                        <a:pt x="2715" y="2"/>
                      </a:lnTo>
                      <a:lnTo>
                        <a:pt x="2694" y="3"/>
                      </a:lnTo>
                      <a:lnTo>
                        <a:pt x="2677" y="7"/>
                      </a:lnTo>
                      <a:lnTo>
                        <a:pt x="2671" y="8"/>
                      </a:lnTo>
                      <a:lnTo>
                        <a:pt x="2664" y="12"/>
                      </a:lnTo>
                      <a:lnTo>
                        <a:pt x="2657" y="15"/>
                      </a:lnTo>
                      <a:lnTo>
                        <a:pt x="2652" y="21"/>
                      </a:lnTo>
                      <a:lnTo>
                        <a:pt x="2648" y="28"/>
                      </a:lnTo>
                      <a:lnTo>
                        <a:pt x="2641" y="36"/>
                      </a:lnTo>
                      <a:lnTo>
                        <a:pt x="2631" y="58"/>
                      </a:lnTo>
                      <a:lnTo>
                        <a:pt x="2620" y="89"/>
                      </a:lnTo>
                      <a:lnTo>
                        <a:pt x="2606" y="132"/>
                      </a:lnTo>
                      <a:lnTo>
                        <a:pt x="2606" y="132"/>
                      </a:lnTo>
                      <a:lnTo>
                        <a:pt x="2596" y="165"/>
                      </a:lnTo>
                      <a:lnTo>
                        <a:pt x="2588" y="198"/>
                      </a:lnTo>
                      <a:lnTo>
                        <a:pt x="2577" y="254"/>
                      </a:lnTo>
                      <a:lnTo>
                        <a:pt x="2570" y="300"/>
                      </a:lnTo>
                      <a:lnTo>
                        <a:pt x="2567" y="335"/>
                      </a:lnTo>
                      <a:lnTo>
                        <a:pt x="2567" y="335"/>
                      </a:lnTo>
                      <a:lnTo>
                        <a:pt x="2511" y="345"/>
                      </a:lnTo>
                      <a:lnTo>
                        <a:pt x="2455" y="354"/>
                      </a:lnTo>
                      <a:lnTo>
                        <a:pt x="2455" y="354"/>
                      </a:lnTo>
                      <a:lnTo>
                        <a:pt x="2440" y="323"/>
                      </a:lnTo>
                      <a:lnTo>
                        <a:pt x="2417" y="282"/>
                      </a:lnTo>
                      <a:lnTo>
                        <a:pt x="2387" y="232"/>
                      </a:lnTo>
                      <a:lnTo>
                        <a:pt x="2369" y="206"/>
                      </a:lnTo>
                      <a:lnTo>
                        <a:pt x="2347" y="176"/>
                      </a:lnTo>
                      <a:lnTo>
                        <a:pt x="2347" y="176"/>
                      </a:lnTo>
                      <a:lnTo>
                        <a:pt x="2321" y="142"/>
                      </a:lnTo>
                      <a:lnTo>
                        <a:pt x="2300" y="117"/>
                      </a:lnTo>
                      <a:lnTo>
                        <a:pt x="2282" y="99"/>
                      </a:lnTo>
                      <a:lnTo>
                        <a:pt x="2275" y="92"/>
                      </a:lnTo>
                      <a:lnTo>
                        <a:pt x="2267" y="89"/>
                      </a:lnTo>
                      <a:lnTo>
                        <a:pt x="2260" y="86"/>
                      </a:lnTo>
                      <a:lnTo>
                        <a:pt x="2252" y="84"/>
                      </a:lnTo>
                      <a:lnTo>
                        <a:pt x="2245" y="84"/>
                      </a:lnTo>
                      <a:lnTo>
                        <a:pt x="2239" y="84"/>
                      </a:lnTo>
                      <a:lnTo>
                        <a:pt x="2222" y="87"/>
                      </a:lnTo>
                      <a:lnTo>
                        <a:pt x="2202" y="92"/>
                      </a:lnTo>
                      <a:lnTo>
                        <a:pt x="2202" y="92"/>
                      </a:lnTo>
                      <a:lnTo>
                        <a:pt x="2183" y="97"/>
                      </a:lnTo>
                      <a:lnTo>
                        <a:pt x="2166" y="104"/>
                      </a:lnTo>
                      <a:lnTo>
                        <a:pt x="2160" y="107"/>
                      </a:lnTo>
                      <a:lnTo>
                        <a:pt x="2155" y="110"/>
                      </a:lnTo>
                      <a:lnTo>
                        <a:pt x="2148" y="115"/>
                      </a:lnTo>
                      <a:lnTo>
                        <a:pt x="2145" y="122"/>
                      </a:lnTo>
                      <a:lnTo>
                        <a:pt x="2140" y="129"/>
                      </a:lnTo>
                      <a:lnTo>
                        <a:pt x="2136" y="138"/>
                      </a:lnTo>
                      <a:lnTo>
                        <a:pt x="2130" y="162"/>
                      </a:lnTo>
                      <a:lnTo>
                        <a:pt x="2123" y="195"/>
                      </a:lnTo>
                      <a:lnTo>
                        <a:pt x="2118" y="239"/>
                      </a:lnTo>
                      <a:lnTo>
                        <a:pt x="2118" y="239"/>
                      </a:lnTo>
                      <a:lnTo>
                        <a:pt x="2113" y="274"/>
                      </a:lnTo>
                      <a:lnTo>
                        <a:pt x="2112" y="307"/>
                      </a:lnTo>
                      <a:lnTo>
                        <a:pt x="2110" y="364"/>
                      </a:lnTo>
                      <a:lnTo>
                        <a:pt x="2112" y="411"/>
                      </a:lnTo>
                      <a:lnTo>
                        <a:pt x="2115" y="447"/>
                      </a:lnTo>
                      <a:lnTo>
                        <a:pt x="2115" y="447"/>
                      </a:lnTo>
                      <a:lnTo>
                        <a:pt x="2061" y="465"/>
                      </a:lnTo>
                      <a:lnTo>
                        <a:pt x="2008" y="486"/>
                      </a:lnTo>
                      <a:lnTo>
                        <a:pt x="2008" y="486"/>
                      </a:lnTo>
                      <a:lnTo>
                        <a:pt x="1986" y="457"/>
                      </a:lnTo>
                      <a:lnTo>
                        <a:pt x="1958" y="419"/>
                      </a:lnTo>
                      <a:lnTo>
                        <a:pt x="1920" y="376"/>
                      </a:lnTo>
                      <a:lnTo>
                        <a:pt x="1897" y="353"/>
                      </a:lnTo>
                      <a:lnTo>
                        <a:pt x="1871" y="328"/>
                      </a:lnTo>
                      <a:lnTo>
                        <a:pt x="1871" y="328"/>
                      </a:lnTo>
                      <a:lnTo>
                        <a:pt x="1840" y="298"/>
                      </a:lnTo>
                      <a:lnTo>
                        <a:pt x="1813" y="277"/>
                      </a:lnTo>
                      <a:lnTo>
                        <a:pt x="1793" y="262"/>
                      </a:lnTo>
                      <a:lnTo>
                        <a:pt x="1784" y="259"/>
                      </a:lnTo>
                      <a:lnTo>
                        <a:pt x="1775" y="256"/>
                      </a:lnTo>
                      <a:lnTo>
                        <a:pt x="1769" y="254"/>
                      </a:lnTo>
                      <a:lnTo>
                        <a:pt x="1762" y="254"/>
                      </a:lnTo>
                      <a:lnTo>
                        <a:pt x="1754" y="254"/>
                      </a:lnTo>
                      <a:lnTo>
                        <a:pt x="1747" y="256"/>
                      </a:lnTo>
                      <a:lnTo>
                        <a:pt x="1731" y="262"/>
                      </a:lnTo>
                      <a:lnTo>
                        <a:pt x="1713" y="270"/>
                      </a:lnTo>
                      <a:lnTo>
                        <a:pt x="1713" y="270"/>
                      </a:lnTo>
                      <a:lnTo>
                        <a:pt x="1695" y="279"/>
                      </a:lnTo>
                      <a:lnTo>
                        <a:pt x="1680" y="287"/>
                      </a:lnTo>
                      <a:lnTo>
                        <a:pt x="1675" y="292"/>
                      </a:lnTo>
                      <a:lnTo>
                        <a:pt x="1670" y="297"/>
                      </a:lnTo>
                      <a:lnTo>
                        <a:pt x="1665" y="302"/>
                      </a:lnTo>
                      <a:lnTo>
                        <a:pt x="1662" y="308"/>
                      </a:lnTo>
                      <a:lnTo>
                        <a:pt x="1658" y="317"/>
                      </a:lnTo>
                      <a:lnTo>
                        <a:pt x="1657" y="326"/>
                      </a:lnTo>
                      <a:lnTo>
                        <a:pt x="1653" y="351"/>
                      </a:lnTo>
                      <a:lnTo>
                        <a:pt x="1653" y="384"/>
                      </a:lnTo>
                      <a:lnTo>
                        <a:pt x="1655" y="429"/>
                      </a:lnTo>
                      <a:lnTo>
                        <a:pt x="1655" y="429"/>
                      </a:lnTo>
                      <a:lnTo>
                        <a:pt x="1658" y="465"/>
                      </a:lnTo>
                      <a:lnTo>
                        <a:pt x="1662" y="498"/>
                      </a:lnTo>
                      <a:lnTo>
                        <a:pt x="1670" y="554"/>
                      </a:lnTo>
                      <a:lnTo>
                        <a:pt x="1680" y="600"/>
                      </a:lnTo>
                      <a:lnTo>
                        <a:pt x="1690" y="635"/>
                      </a:lnTo>
                      <a:lnTo>
                        <a:pt x="1690" y="635"/>
                      </a:lnTo>
                      <a:lnTo>
                        <a:pt x="1639" y="663"/>
                      </a:lnTo>
                      <a:lnTo>
                        <a:pt x="1591" y="692"/>
                      </a:lnTo>
                      <a:lnTo>
                        <a:pt x="1591" y="692"/>
                      </a:lnTo>
                      <a:lnTo>
                        <a:pt x="1564" y="666"/>
                      </a:lnTo>
                      <a:lnTo>
                        <a:pt x="1530" y="635"/>
                      </a:lnTo>
                      <a:lnTo>
                        <a:pt x="1485" y="598"/>
                      </a:lnTo>
                      <a:lnTo>
                        <a:pt x="1459" y="580"/>
                      </a:lnTo>
                      <a:lnTo>
                        <a:pt x="1429" y="559"/>
                      </a:lnTo>
                      <a:lnTo>
                        <a:pt x="1429" y="559"/>
                      </a:lnTo>
                      <a:lnTo>
                        <a:pt x="1391" y="536"/>
                      </a:lnTo>
                      <a:lnTo>
                        <a:pt x="1363" y="519"/>
                      </a:lnTo>
                      <a:lnTo>
                        <a:pt x="1340" y="509"/>
                      </a:lnTo>
                      <a:lnTo>
                        <a:pt x="1330" y="506"/>
                      </a:lnTo>
                      <a:lnTo>
                        <a:pt x="1322" y="505"/>
                      </a:lnTo>
                      <a:lnTo>
                        <a:pt x="1314" y="505"/>
                      </a:lnTo>
                      <a:lnTo>
                        <a:pt x="1307" y="506"/>
                      </a:lnTo>
                      <a:lnTo>
                        <a:pt x="1301" y="508"/>
                      </a:lnTo>
                      <a:lnTo>
                        <a:pt x="1294" y="511"/>
                      </a:lnTo>
                      <a:lnTo>
                        <a:pt x="1279" y="519"/>
                      </a:lnTo>
                      <a:lnTo>
                        <a:pt x="1263" y="531"/>
                      </a:lnTo>
                      <a:lnTo>
                        <a:pt x="1263" y="531"/>
                      </a:lnTo>
                      <a:lnTo>
                        <a:pt x="1246" y="542"/>
                      </a:lnTo>
                      <a:lnTo>
                        <a:pt x="1233" y="552"/>
                      </a:lnTo>
                      <a:lnTo>
                        <a:pt x="1228" y="557"/>
                      </a:lnTo>
                      <a:lnTo>
                        <a:pt x="1223" y="564"/>
                      </a:lnTo>
                      <a:lnTo>
                        <a:pt x="1220" y="570"/>
                      </a:lnTo>
                      <a:lnTo>
                        <a:pt x="1218" y="577"/>
                      </a:lnTo>
                      <a:lnTo>
                        <a:pt x="1216" y="587"/>
                      </a:lnTo>
                      <a:lnTo>
                        <a:pt x="1216" y="595"/>
                      </a:lnTo>
                      <a:lnTo>
                        <a:pt x="1218" y="620"/>
                      </a:lnTo>
                      <a:lnTo>
                        <a:pt x="1223" y="653"/>
                      </a:lnTo>
                      <a:lnTo>
                        <a:pt x="1233" y="697"/>
                      </a:lnTo>
                      <a:lnTo>
                        <a:pt x="1233" y="697"/>
                      </a:lnTo>
                      <a:lnTo>
                        <a:pt x="1241" y="732"/>
                      </a:lnTo>
                      <a:lnTo>
                        <a:pt x="1251" y="763"/>
                      </a:lnTo>
                      <a:lnTo>
                        <a:pt x="1269" y="818"/>
                      </a:lnTo>
                      <a:lnTo>
                        <a:pt x="1287" y="861"/>
                      </a:lnTo>
                      <a:lnTo>
                        <a:pt x="1302" y="894"/>
                      </a:lnTo>
                      <a:lnTo>
                        <a:pt x="1302" y="894"/>
                      </a:lnTo>
                      <a:lnTo>
                        <a:pt x="1258" y="930"/>
                      </a:lnTo>
                      <a:lnTo>
                        <a:pt x="1213" y="966"/>
                      </a:lnTo>
                      <a:lnTo>
                        <a:pt x="1213" y="966"/>
                      </a:lnTo>
                      <a:lnTo>
                        <a:pt x="1185" y="946"/>
                      </a:lnTo>
                      <a:lnTo>
                        <a:pt x="1146" y="922"/>
                      </a:lnTo>
                      <a:lnTo>
                        <a:pt x="1094" y="894"/>
                      </a:lnTo>
                      <a:lnTo>
                        <a:pt x="1065" y="879"/>
                      </a:lnTo>
                      <a:lnTo>
                        <a:pt x="1033" y="866"/>
                      </a:lnTo>
                      <a:lnTo>
                        <a:pt x="1033" y="866"/>
                      </a:lnTo>
                      <a:lnTo>
                        <a:pt x="992" y="847"/>
                      </a:lnTo>
                      <a:lnTo>
                        <a:pt x="961" y="838"/>
                      </a:lnTo>
                      <a:lnTo>
                        <a:pt x="936" y="831"/>
                      </a:lnTo>
                      <a:lnTo>
                        <a:pt x="926" y="829"/>
                      </a:lnTo>
                      <a:lnTo>
                        <a:pt x="918" y="829"/>
                      </a:lnTo>
                      <a:lnTo>
                        <a:pt x="910" y="831"/>
                      </a:lnTo>
                      <a:lnTo>
                        <a:pt x="903" y="833"/>
                      </a:lnTo>
                      <a:lnTo>
                        <a:pt x="897" y="836"/>
                      </a:lnTo>
                      <a:lnTo>
                        <a:pt x="892" y="839"/>
                      </a:lnTo>
                      <a:lnTo>
                        <a:pt x="878" y="851"/>
                      </a:lnTo>
                      <a:lnTo>
                        <a:pt x="864" y="866"/>
                      </a:lnTo>
                      <a:lnTo>
                        <a:pt x="864" y="866"/>
                      </a:lnTo>
                      <a:lnTo>
                        <a:pt x="850" y="879"/>
                      </a:lnTo>
                      <a:lnTo>
                        <a:pt x="839" y="892"/>
                      </a:lnTo>
                      <a:lnTo>
                        <a:pt x="834" y="899"/>
                      </a:lnTo>
                      <a:lnTo>
                        <a:pt x="832" y="905"/>
                      </a:lnTo>
                      <a:lnTo>
                        <a:pt x="829" y="912"/>
                      </a:lnTo>
                      <a:lnTo>
                        <a:pt x="829" y="918"/>
                      </a:lnTo>
                      <a:lnTo>
                        <a:pt x="829" y="928"/>
                      </a:lnTo>
                      <a:lnTo>
                        <a:pt x="829" y="938"/>
                      </a:lnTo>
                      <a:lnTo>
                        <a:pt x="836" y="961"/>
                      </a:lnTo>
                      <a:lnTo>
                        <a:pt x="847" y="993"/>
                      </a:lnTo>
                      <a:lnTo>
                        <a:pt x="864" y="1034"/>
                      </a:lnTo>
                      <a:lnTo>
                        <a:pt x="864" y="1034"/>
                      </a:lnTo>
                      <a:lnTo>
                        <a:pt x="878" y="1067"/>
                      </a:lnTo>
                      <a:lnTo>
                        <a:pt x="893" y="1095"/>
                      </a:lnTo>
                      <a:lnTo>
                        <a:pt x="920" y="1146"/>
                      </a:lnTo>
                      <a:lnTo>
                        <a:pt x="944" y="1185"/>
                      </a:lnTo>
                      <a:lnTo>
                        <a:pt x="966" y="1215"/>
                      </a:lnTo>
                      <a:lnTo>
                        <a:pt x="966" y="1215"/>
                      </a:lnTo>
                      <a:lnTo>
                        <a:pt x="928" y="1258"/>
                      </a:lnTo>
                      <a:lnTo>
                        <a:pt x="892" y="1303"/>
                      </a:lnTo>
                      <a:lnTo>
                        <a:pt x="892" y="1303"/>
                      </a:lnTo>
                      <a:lnTo>
                        <a:pt x="859" y="1288"/>
                      </a:lnTo>
                      <a:lnTo>
                        <a:pt x="816" y="1270"/>
                      </a:lnTo>
                      <a:lnTo>
                        <a:pt x="761" y="1251"/>
                      </a:lnTo>
                      <a:lnTo>
                        <a:pt x="730" y="1243"/>
                      </a:lnTo>
                      <a:lnTo>
                        <a:pt x="695" y="1235"/>
                      </a:lnTo>
                      <a:lnTo>
                        <a:pt x="695" y="1235"/>
                      </a:lnTo>
                      <a:lnTo>
                        <a:pt x="653" y="1225"/>
                      </a:lnTo>
                      <a:lnTo>
                        <a:pt x="620" y="1218"/>
                      </a:lnTo>
                      <a:lnTo>
                        <a:pt x="595" y="1217"/>
                      </a:lnTo>
                      <a:lnTo>
                        <a:pt x="585" y="1218"/>
                      </a:lnTo>
                      <a:lnTo>
                        <a:pt x="577" y="1218"/>
                      </a:lnTo>
                      <a:lnTo>
                        <a:pt x="570" y="1222"/>
                      </a:lnTo>
                      <a:lnTo>
                        <a:pt x="564" y="1225"/>
                      </a:lnTo>
                      <a:lnTo>
                        <a:pt x="557" y="1228"/>
                      </a:lnTo>
                      <a:lnTo>
                        <a:pt x="552" y="1233"/>
                      </a:lnTo>
                      <a:lnTo>
                        <a:pt x="540" y="1246"/>
                      </a:lnTo>
                      <a:lnTo>
                        <a:pt x="529" y="1263"/>
                      </a:lnTo>
                      <a:lnTo>
                        <a:pt x="529" y="1263"/>
                      </a:lnTo>
                      <a:lnTo>
                        <a:pt x="517" y="1279"/>
                      </a:lnTo>
                      <a:lnTo>
                        <a:pt x="509" y="1294"/>
                      </a:lnTo>
                      <a:lnTo>
                        <a:pt x="506" y="1301"/>
                      </a:lnTo>
                      <a:lnTo>
                        <a:pt x="504" y="1307"/>
                      </a:lnTo>
                      <a:lnTo>
                        <a:pt x="504" y="1316"/>
                      </a:lnTo>
                      <a:lnTo>
                        <a:pt x="504" y="1322"/>
                      </a:lnTo>
                      <a:lnTo>
                        <a:pt x="506" y="1332"/>
                      </a:lnTo>
                      <a:lnTo>
                        <a:pt x="509" y="1340"/>
                      </a:lnTo>
                      <a:lnTo>
                        <a:pt x="519" y="1364"/>
                      </a:lnTo>
                      <a:lnTo>
                        <a:pt x="535" y="1393"/>
                      </a:lnTo>
                      <a:lnTo>
                        <a:pt x="559" y="1429"/>
                      </a:lnTo>
                      <a:lnTo>
                        <a:pt x="559" y="1429"/>
                      </a:lnTo>
                      <a:lnTo>
                        <a:pt x="578" y="1459"/>
                      </a:lnTo>
                      <a:lnTo>
                        <a:pt x="598" y="1486"/>
                      </a:lnTo>
                      <a:lnTo>
                        <a:pt x="633" y="1530"/>
                      </a:lnTo>
                      <a:lnTo>
                        <a:pt x="664" y="1565"/>
                      </a:lnTo>
                      <a:lnTo>
                        <a:pt x="690" y="1589"/>
                      </a:lnTo>
                      <a:lnTo>
                        <a:pt x="690" y="1589"/>
                      </a:lnTo>
                      <a:lnTo>
                        <a:pt x="661" y="1639"/>
                      </a:lnTo>
                      <a:lnTo>
                        <a:pt x="633" y="1690"/>
                      </a:lnTo>
                      <a:lnTo>
                        <a:pt x="633" y="1690"/>
                      </a:lnTo>
                      <a:lnTo>
                        <a:pt x="598" y="1680"/>
                      </a:lnTo>
                      <a:lnTo>
                        <a:pt x="552" y="1670"/>
                      </a:lnTo>
                      <a:lnTo>
                        <a:pt x="496" y="1662"/>
                      </a:lnTo>
                      <a:lnTo>
                        <a:pt x="463" y="1659"/>
                      </a:lnTo>
                      <a:lnTo>
                        <a:pt x="428" y="1657"/>
                      </a:lnTo>
                      <a:lnTo>
                        <a:pt x="428" y="1657"/>
                      </a:lnTo>
                      <a:lnTo>
                        <a:pt x="384" y="1654"/>
                      </a:lnTo>
                      <a:lnTo>
                        <a:pt x="351" y="1655"/>
                      </a:lnTo>
                      <a:lnTo>
                        <a:pt x="326" y="1657"/>
                      </a:lnTo>
                      <a:lnTo>
                        <a:pt x="316" y="1659"/>
                      </a:lnTo>
                      <a:lnTo>
                        <a:pt x="308" y="1662"/>
                      </a:lnTo>
                      <a:lnTo>
                        <a:pt x="301" y="1665"/>
                      </a:lnTo>
                      <a:lnTo>
                        <a:pt x="295" y="1670"/>
                      </a:lnTo>
                      <a:lnTo>
                        <a:pt x="290" y="1675"/>
                      </a:lnTo>
                      <a:lnTo>
                        <a:pt x="287" y="1682"/>
                      </a:lnTo>
                      <a:lnTo>
                        <a:pt x="278" y="1695"/>
                      </a:lnTo>
                      <a:lnTo>
                        <a:pt x="270" y="1715"/>
                      </a:lnTo>
                      <a:lnTo>
                        <a:pt x="270" y="1715"/>
                      </a:lnTo>
                      <a:lnTo>
                        <a:pt x="260" y="1733"/>
                      </a:lnTo>
                      <a:lnTo>
                        <a:pt x="255" y="1748"/>
                      </a:lnTo>
                      <a:lnTo>
                        <a:pt x="254" y="1756"/>
                      </a:lnTo>
                      <a:lnTo>
                        <a:pt x="252" y="1763"/>
                      </a:lnTo>
                      <a:lnTo>
                        <a:pt x="254" y="1769"/>
                      </a:lnTo>
                      <a:lnTo>
                        <a:pt x="255" y="1777"/>
                      </a:lnTo>
                      <a:lnTo>
                        <a:pt x="257" y="1786"/>
                      </a:lnTo>
                      <a:lnTo>
                        <a:pt x="262" y="1794"/>
                      </a:lnTo>
                      <a:lnTo>
                        <a:pt x="277" y="1815"/>
                      </a:lnTo>
                      <a:lnTo>
                        <a:pt x="298" y="1840"/>
                      </a:lnTo>
                      <a:lnTo>
                        <a:pt x="328" y="1873"/>
                      </a:lnTo>
                      <a:lnTo>
                        <a:pt x="328" y="1873"/>
                      </a:lnTo>
                      <a:lnTo>
                        <a:pt x="351" y="1898"/>
                      </a:lnTo>
                      <a:lnTo>
                        <a:pt x="376" y="1921"/>
                      </a:lnTo>
                      <a:lnTo>
                        <a:pt x="418" y="1959"/>
                      </a:lnTo>
                      <a:lnTo>
                        <a:pt x="455" y="1987"/>
                      </a:lnTo>
                      <a:lnTo>
                        <a:pt x="484" y="2008"/>
                      </a:lnTo>
                      <a:lnTo>
                        <a:pt x="484" y="2008"/>
                      </a:lnTo>
                      <a:lnTo>
                        <a:pt x="465" y="2061"/>
                      </a:lnTo>
                      <a:lnTo>
                        <a:pt x="445" y="2115"/>
                      </a:lnTo>
                      <a:lnTo>
                        <a:pt x="445" y="2115"/>
                      </a:lnTo>
                      <a:lnTo>
                        <a:pt x="410" y="2112"/>
                      </a:lnTo>
                      <a:lnTo>
                        <a:pt x="362" y="2110"/>
                      </a:lnTo>
                      <a:lnTo>
                        <a:pt x="306" y="2112"/>
                      </a:lnTo>
                      <a:lnTo>
                        <a:pt x="273" y="2115"/>
                      </a:lnTo>
                      <a:lnTo>
                        <a:pt x="237" y="2119"/>
                      </a:lnTo>
                      <a:lnTo>
                        <a:pt x="237" y="2119"/>
                      </a:lnTo>
                      <a:lnTo>
                        <a:pt x="194" y="2124"/>
                      </a:lnTo>
                      <a:lnTo>
                        <a:pt x="161" y="2130"/>
                      </a:lnTo>
                      <a:lnTo>
                        <a:pt x="136" y="2137"/>
                      </a:lnTo>
                      <a:lnTo>
                        <a:pt x="128" y="2140"/>
                      </a:lnTo>
                      <a:lnTo>
                        <a:pt x="120" y="2145"/>
                      </a:lnTo>
                      <a:lnTo>
                        <a:pt x="115" y="2150"/>
                      </a:lnTo>
                      <a:lnTo>
                        <a:pt x="110" y="2155"/>
                      </a:lnTo>
                      <a:lnTo>
                        <a:pt x="105" y="2162"/>
                      </a:lnTo>
                      <a:lnTo>
                        <a:pt x="102" y="2168"/>
                      </a:lnTo>
                      <a:lnTo>
                        <a:pt x="97" y="2183"/>
                      </a:lnTo>
                      <a:lnTo>
                        <a:pt x="92" y="2203"/>
                      </a:lnTo>
                      <a:lnTo>
                        <a:pt x="92" y="2203"/>
                      </a:lnTo>
                      <a:lnTo>
                        <a:pt x="85" y="2223"/>
                      </a:lnTo>
                      <a:lnTo>
                        <a:pt x="84" y="2239"/>
                      </a:lnTo>
                      <a:lnTo>
                        <a:pt x="82" y="2246"/>
                      </a:lnTo>
                      <a:lnTo>
                        <a:pt x="84" y="2254"/>
                      </a:lnTo>
                      <a:lnTo>
                        <a:pt x="85" y="2260"/>
                      </a:lnTo>
                      <a:lnTo>
                        <a:pt x="87" y="2267"/>
                      </a:lnTo>
                      <a:lnTo>
                        <a:pt x="92" y="2275"/>
                      </a:lnTo>
                      <a:lnTo>
                        <a:pt x="99" y="2284"/>
                      </a:lnTo>
                      <a:lnTo>
                        <a:pt x="115" y="2300"/>
                      </a:lnTo>
                      <a:lnTo>
                        <a:pt x="141" y="2323"/>
                      </a:lnTo>
                      <a:lnTo>
                        <a:pt x="176" y="2349"/>
                      </a:lnTo>
                      <a:lnTo>
                        <a:pt x="176" y="2349"/>
                      </a:lnTo>
                      <a:lnTo>
                        <a:pt x="204" y="2369"/>
                      </a:lnTo>
                      <a:lnTo>
                        <a:pt x="232" y="2389"/>
                      </a:lnTo>
                      <a:lnTo>
                        <a:pt x="280" y="2419"/>
                      </a:lnTo>
                      <a:lnTo>
                        <a:pt x="321" y="2440"/>
                      </a:lnTo>
                      <a:lnTo>
                        <a:pt x="354" y="2455"/>
                      </a:lnTo>
                      <a:lnTo>
                        <a:pt x="354" y="2455"/>
                      </a:lnTo>
                      <a:lnTo>
                        <a:pt x="343" y="2511"/>
                      </a:lnTo>
                      <a:lnTo>
                        <a:pt x="333" y="2569"/>
                      </a:lnTo>
                      <a:lnTo>
                        <a:pt x="333" y="2569"/>
                      </a:lnTo>
                      <a:lnTo>
                        <a:pt x="298" y="2572"/>
                      </a:lnTo>
                      <a:lnTo>
                        <a:pt x="252" y="2579"/>
                      </a:lnTo>
                      <a:lnTo>
                        <a:pt x="196" y="2589"/>
                      </a:lnTo>
                      <a:lnTo>
                        <a:pt x="165" y="2597"/>
                      </a:lnTo>
                      <a:lnTo>
                        <a:pt x="130" y="2607"/>
                      </a:lnTo>
                      <a:lnTo>
                        <a:pt x="130" y="2607"/>
                      </a:lnTo>
                      <a:lnTo>
                        <a:pt x="89" y="2620"/>
                      </a:lnTo>
                      <a:lnTo>
                        <a:pt x="57" y="2631"/>
                      </a:lnTo>
                      <a:lnTo>
                        <a:pt x="34" y="2643"/>
                      </a:lnTo>
                      <a:lnTo>
                        <a:pt x="26" y="2648"/>
                      </a:lnTo>
                      <a:lnTo>
                        <a:pt x="19" y="2653"/>
                      </a:lnTo>
                      <a:lnTo>
                        <a:pt x="14" y="2659"/>
                      </a:lnTo>
                      <a:lnTo>
                        <a:pt x="11" y="2664"/>
                      </a:lnTo>
                      <a:lnTo>
                        <a:pt x="8" y="2671"/>
                      </a:lnTo>
                      <a:lnTo>
                        <a:pt x="5" y="2679"/>
                      </a:lnTo>
                      <a:lnTo>
                        <a:pt x="3" y="2696"/>
                      </a:lnTo>
                      <a:lnTo>
                        <a:pt x="1" y="2715"/>
                      </a:lnTo>
                      <a:lnTo>
                        <a:pt x="1" y="2715"/>
                      </a:lnTo>
                      <a:lnTo>
                        <a:pt x="0" y="2735"/>
                      </a:lnTo>
                      <a:lnTo>
                        <a:pt x="0" y="2752"/>
                      </a:lnTo>
                      <a:lnTo>
                        <a:pt x="0" y="2760"/>
                      </a:lnTo>
                      <a:lnTo>
                        <a:pt x="1" y="2767"/>
                      </a:lnTo>
                      <a:lnTo>
                        <a:pt x="5" y="2773"/>
                      </a:lnTo>
                      <a:lnTo>
                        <a:pt x="8" y="2780"/>
                      </a:lnTo>
                      <a:lnTo>
                        <a:pt x="14" y="2786"/>
                      </a:lnTo>
                      <a:lnTo>
                        <a:pt x="21" y="2793"/>
                      </a:lnTo>
                      <a:lnTo>
                        <a:pt x="41" y="2808"/>
                      </a:lnTo>
                      <a:lnTo>
                        <a:pt x="71" y="2824"/>
                      </a:lnTo>
                      <a:lnTo>
                        <a:pt x="110" y="2844"/>
                      </a:lnTo>
                      <a:lnTo>
                        <a:pt x="110" y="2844"/>
                      </a:lnTo>
                      <a:lnTo>
                        <a:pt x="141" y="2861"/>
                      </a:lnTo>
                      <a:lnTo>
                        <a:pt x="171" y="2874"/>
                      </a:lnTo>
                      <a:lnTo>
                        <a:pt x="224" y="2894"/>
                      </a:lnTo>
                      <a:lnTo>
                        <a:pt x="268" y="2908"/>
                      </a:lnTo>
                      <a:lnTo>
                        <a:pt x="303" y="2918"/>
                      </a:lnTo>
                      <a:lnTo>
                        <a:pt x="303" y="2918"/>
                      </a:lnTo>
                      <a:lnTo>
                        <a:pt x="301" y="2976"/>
                      </a:lnTo>
                      <a:lnTo>
                        <a:pt x="303" y="3034"/>
                      </a:lnTo>
                      <a:lnTo>
                        <a:pt x="303" y="3034"/>
                      </a:lnTo>
                      <a:lnTo>
                        <a:pt x="268" y="3042"/>
                      </a:lnTo>
                      <a:lnTo>
                        <a:pt x="224" y="3057"/>
                      </a:lnTo>
                      <a:lnTo>
                        <a:pt x="171" y="3078"/>
                      </a:lnTo>
                      <a:lnTo>
                        <a:pt x="141" y="3091"/>
                      </a:lnTo>
                      <a:lnTo>
                        <a:pt x="110" y="3106"/>
                      </a:lnTo>
                      <a:lnTo>
                        <a:pt x="110" y="3106"/>
                      </a:lnTo>
                      <a:lnTo>
                        <a:pt x="71" y="3126"/>
                      </a:lnTo>
                      <a:lnTo>
                        <a:pt x="41" y="3144"/>
                      </a:lnTo>
                      <a:lnTo>
                        <a:pt x="21" y="3157"/>
                      </a:lnTo>
                      <a:lnTo>
                        <a:pt x="14" y="3164"/>
                      </a:lnTo>
                      <a:lnTo>
                        <a:pt x="8" y="3171"/>
                      </a:lnTo>
                      <a:lnTo>
                        <a:pt x="5" y="3177"/>
                      </a:lnTo>
                      <a:lnTo>
                        <a:pt x="1" y="3184"/>
                      </a:lnTo>
                      <a:lnTo>
                        <a:pt x="0" y="3192"/>
                      </a:lnTo>
                      <a:lnTo>
                        <a:pt x="0" y="3199"/>
                      </a:lnTo>
                      <a:lnTo>
                        <a:pt x="0" y="3215"/>
                      </a:lnTo>
                      <a:lnTo>
                        <a:pt x="1" y="3237"/>
                      </a:lnTo>
                      <a:lnTo>
                        <a:pt x="1" y="3237"/>
                      </a:lnTo>
                      <a:lnTo>
                        <a:pt x="3" y="3256"/>
                      </a:lnTo>
                      <a:lnTo>
                        <a:pt x="5" y="3273"/>
                      </a:lnTo>
                      <a:lnTo>
                        <a:pt x="8" y="3279"/>
                      </a:lnTo>
                      <a:lnTo>
                        <a:pt x="11" y="3286"/>
                      </a:lnTo>
                      <a:lnTo>
                        <a:pt x="14" y="3293"/>
                      </a:lnTo>
                      <a:lnTo>
                        <a:pt x="19" y="3298"/>
                      </a:lnTo>
                      <a:lnTo>
                        <a:pt x="26" y="3302"/>
                      </a:lnTo>
                      <a:lnTo>
                        <a:pt x="34" y="3309"/>
                      </a:lnTo>
                      <a:lnTo>
                        <a:pt x="57" y="3319"/>
                      </a:lnTo>
                      <a:lnTo>
                        <a:pt x="89" y="3330"/>
                      </a:lnTo>
                      <a:lnTo>
                        <a:pt x="130" y="3344"/>
                      </a:lnTo>
                      <a:lnTo>
                        <a:pt x="130" y="3344"/>
                      </a:lnTo>
                      <a:lnTo>
                        <a:pt x="165" y="3354"/>
                      </a:lnTo>
                      <a:lnTo>
                        <a:pt x="196" y="3362"/>
                      </a:lnTo>
                      <a:lnTo>
                        <a:pt x="250" y="3373"/>
                      </a:lnTo>
                      <a:lnTo>
                        <a:pt x="296" y="3380"/>
                      </a:lnTo>
                      <a:lnTo>
                        <a:pt x="333" y="3383"/>
                      </a:lnTo>
                      <a:lnTo>
                        <a:pt x="333" y="3383"/>
                      </a:lnTo>
                      <a:lnTo>
                        <a:pt x="343" y="3439"/>
                      </a:lnTo>
                      <a:lnTo>
                        <a:pt x="352" y="3497"/>
                      </a:lnTo>
                      <a:lnTo>
                        <a:pt x="352" y="3497"/>
                      </a:lnTo>
                      <a:lnTo>
                        <a:pt x="320" y="3512"/>
                      </a:lnTo>
                      <a:lnTo>
                        <a:pt x="280" y="3533"/>
                      </a:lnTo>
                      <a:lnTo>
                        <a:pt x="230" y="3563"/>
                      </a:lnTo>
                      <a:lnTo>
                        <a:pt x="204" y="3581"/>
                      </a:lnTo>
                      <a:lnTo>
                        <a:pt x="176" y="3603"/>
                      </a:lnTo>
                      <a:lnTo>
                        <a:pt x="176" y="3603"/>
                      </a:lnTo>
                      <a:lnTo>
                        <a:pt x="141" y="3629"/>
                      </a:lnTo>
                      <a:lnTo>
                        <a:pt x="115" y="3650"/>
                      </a:lnTo>
                      <a:lnTo>
                        <a:pt x="99" y="3668"/>
                      </a:lnTo>
                      <a:lnTo>
                        <a:pt x="92" y="3677"/>
                      </a:lnTo>
                      <a:lnTo>
                        <a:pt x="87" y="3683"/>
                      </a:lnTo>
                      <a:lnTo>
                        <a:pt x="85" y="3690"/>
                      </a:lnTo>
                      <a:lnTo>
                        <a:pt x="84" y="3698"/>
                      </a:lnTo>
                      <a:lnTo>
                        <a:pt x="82" y="3705"/>
                      </a:lnTo>
                      <a:lnTo>
                        <a:pt x="84" y="3711"/>
                      </a:lnTo>
                      <a:lnTo>
                        <a:pt x="85" y="3728"/>
                      </a:lnTo>
                      <a:lnTo>
                        <a:pt x="92" y="3748"/>
                      </a:lnTo>
                      <a:lnTo>
                        <a:pt x="92" y="3748"/>
                      </a:lnTo>
                      <a:lnTo>
                        <a:pt x="97" y="3767"/>
                      </a:lnTo>
                      <a:lnTo>
                        <a:pt x="102" y="3784"/>
                      </a:lnTo>
                      <a:lnTo>
                        <a:pt x="105" y="3790"/>
                      </a:lnTo>
                      <a:lnTo>
                        <a:pt x="110" y="3795"/>
                      </a:lnTo>
                      <a:lnTo>
                        <a:pt x="115" y="3802"/>
                      </a:lnTo>
                      <a:lnTo>
                        <a:pt x="120" y="3805"/>
                      </a:lnTo>
                      <a:lnTo>
                        <a:pt x="128" y="3810"/>
                      </a:lnTo>
                      <a:lnTo>
                        <a:pt x="136" y="3814"/>
                      </a:lnTo>
                      <a:lnTo>
                        <a:pt x="161" y="3820"/>
                      </a:lnTo>
                      <a:lnTo>
                        <a:pt x="194" y="3827"/>
                      </a:lnTo>
                      <a:lnTo>
                        <a:pt x="237" y="3832"/>
                      </a:lnTo>
                      <a:lnTo>
                        <a:pt x="237" y="3832"/>
                      </a:lnTo>
                      <a:lnTo>
                        <a:pt x="272" y="3837"/>
                      </a:lnTo>
                      <a:lnTo>
                        <a:pt x="305" y="3838"/>
                      </a:lnTo>
                      <a:lnTo>
                        <a:pt x="361" y="3840"/>
                      </a:lnTo>
                      <a:lnTo>
                        <a:pt x="407" y="3838"/>
                      </a:lnTo>
                      <a:lnTo>
                        <a:pt x="443" y="3835"/>
                      </a:lnTo>
                      <a:lnTo>
                        <a:pt x="443" y="3835"/>
                      </a:lnTo>
                      <a:lnTo>
                        <a:pt x="463" y="3889"/>
                      </a:lnTo>
                      <a:lnTo>
                        <a:pt x="483" y="3944"/>
                      </a:lnTo>
                      <a:lnTo>
                        <a:pt x="483" y="3944"/>
                      </a:lnTo>
                      <a:lnTo>
                        <a:pt x="453" y="3965"/>
                      </a:lnTo>
                      <a:lnTo>
                        <a:pt x="417" y="3993"/>
                      </a:lnTo>
                      <a:lnTo>
                        <a:pt x="374" y="4031"/>
                      </a:lnTo>
                      <a:lnTo>
                        <a:pt x="351" y="4053"/>
                      </a:lnTo>
                      <a:lnTo>
                        <a:pt x="328" y="4079"/>
                      </a:lnTo>
                      <a:lnTo>
                        <a:pt x="328" y="4079"/>
                      </a:lnTo>
                      <a:lnTo>
                        <a:pt x="298" y="4110"/>
                      </a:lnTo>
                      <a:lnTo>
                        <a:pt x="277" y="4137"/>
                      </a:lnTo>
                      <a:lnTo>
                        <a:pt x="262" y="4157"/>
                      </a:lnTo>
                      <a:lnTo>
                        <a:pt x="257" y="4166"/>
                      </a:lnTo>
                      <a:lnTo>
                        <a:pt x="255" y="4175"/>
                      </a:lnTo>
                      <a:lnTo>
                        <a:pt x="254" y="4181"/>
                      </a:lnTo>
                      <a:lnTo>
                        <a:pt x="252" y="4189"/>
                      </a:lnTo>
                      <a:lnTo>
                        <a:pt x="254" y="4196"/>
                      </a:lnTo>
                      <a:lnTo>
                        <a:pt x="255" y="4203"/>
                      </a:lnTo>
                      <a:lnTo>
                        <a:pt x="260" y="4219"/>
                      </a:lnTo>
                      <a:lnTo>
                        <a:pt x="270" y="4237"/>
                      </a:lnTo>
                      <a:lnTo>
                        <a:pt x="270" y="4237"/>
                      </a:lnTo>
                      <a:lnTo>
                        <a:pt x="278" y="4255"/>
                      </a:lnTo>
                      <a:lnTo>
                        <a:pt x="287" y="4270"/>
                      </a:lnTo>
                      <a:lnTo>
                        <a:pt x="290" y="4275"/>
                      </a:lnTo>
                      <a:lnTo>
                        <a:pt x="295" y="4282"/>
                      </a:lnTo>
                      <a:lnTo>
                        <a:pt x="301" y="4285"/>
                      </a:lnTo>
                      <a:lnTo>
                        <a:pt x="308" y="4288"/>
                      </a:lnTo>
                      <a:lnTo>
                        <a:pt x="316" y="4292"/>
                      </a:lnTo>
                      <a:lnTo>
                        <a:pt x="326" y="4293"/>
                      </a:lnTo>
                      <a:lnTo>
                        <a:pt x="351" y="4297"/>
                      </a:lnTo>
                      <a:lnTo>
                        <a:pt x="384" y="4297"/>
                      </a:lnTo>
                      <a:lnTo>
                        <a:pt x="428" y="4295"/>
                      </a:lnTo>
                      <a:lnTo>
                        <a:pt x="428" y="4295"/>
                      </a:lnTo>
                      <a:lnTo>
                        <a:pt x="463" y="4292"/>
                      </a:lnTo>
                      <a:lnTo>
                        <a:pt x="494" y="4288"/>
                      </a:lnTo>
                      <a:lnTo>
                        <a:pt x="550" y="4280"/>
                      </a:lnTo>
                      <a:lnTo>
                        <a:pt x="596" y="4272"/>
                      </a:lnTo>
                      <a:lnTo>
                        <a:pt x="631" y="4262"/>
                      </a:lnTo>
                      <a:lnTo>
                        <a:pt x="631" y="4262"/>
                      </a:lnTo>
                      <a:lnTo>
                        <a:pt x="659" y="4311"/>
                      </a:lnTo>
                      <a:lnTo>
                        <a:pt x="689" y="4363"/>
                      </a:lnTo>
                      <a:lnTo>
                        <a:pt x="689" y="4363"/>
                      </a:lnTo>
                      <a:lnTo>
                        <a:pt x="664" y="4387"/>
                      </a:lnTo>
                      <a:lnTo>
                        <a:pt x="633" y="4422"/>
                      </a:lnTo>
                      <a:lnTo>
                        <a:pt x="596" y="4466"/>
                      </a:lnTo>
                      <a:lnTo>
                        <a:pt x="578" y="4493"/>
                      </a:lnTo>
                      <a:lnTo>
                        <a:pt x="559" y="4521"/>
                      </a:lnTo>
                      <a:lnTo>
                        <a:pt x="559" y="4521"/>
                      </a:lnTo>
                      <a:lnTo>
                        <a:pt x="535" y="4559"/>
                      </a:lnTo>
                      <a:lnTo>
                        <a:pt x="519" y="4587"/>
                      </a:lnTo>
                      <a:lnTo>
                        <a:pt x="509" y="4610"/>
                      </a:lnTo>
                      <a:lnTo>
                        <a:pt x="506" y="4620"/>
                      </a:lnTo>
                      <a:lnTo>
                        <a:pt x="504" y="4628"/>
                      </a:lnTo>
                      <a:lnTo>
                        <a:pt x="504" y="4636"/>
                      </a:lnTo>
                      <a:lnTo>
                        <a:pt x="504" y="4643"/>
                      </a:lnTo>
                      <a:lnTo>
                        <a:pt x="506" y="4649"/>
                      </a:lnTo>
                      <a:lnTo>
                        <a:pt x="509" y="4656"/>
                      </a:lnTo>
                      <a:lnTo>
                        <a:pt x="517" y="4671"/>
                      </a:lnTo>
                      <a:lnTo>
                        <a:pt x="529" y="4687"/>
                      </a:lnTo>
                      <a:lnTo>
                        <a:pt x="529" y="4687"/>
                      </a:lnTo>
                      <a:lnTo>
                        <a:pt x="540" y="4704"/>
                      </a:lnTo>
                      <a:lnTo>
                        <a:pt x="552" y="4717"/>
                      </a:lnTo>
                      <a:lnTo>
                        <a:pt x="557" y="4722"/>
                      </a:lnTo>
                      <a:lnTo>
                        <a:pt x="564" y="4727"/>
                      </a:lnTo>
                      <a:lnTo>
                        <a:pt x="570" y="4730"/>
                      </a:lnTo>
                      <a:lnTo>
                        <a:pt x="577" y="4732"/>
                      </a:lnTo>
                      <a:lnTo>
                        <a:pt x="585" y="4734"/>
                      </a:lnTo>
                      <a:lnTo>
                        <a:pt x="595" y="4734"/>
                      </a:lnTo>
                      <a:lnTo>
                        <a:pt x="620" y="4732"/>
                      </a:lnTo>
                      <a:lnTo>
                        <a:pt x="653" y="4727"/>
                      </a:lnTo>
                      <a:lnTo>
                        <a:pt x="695" y="4717"/>
                      </a:lnTo>
                      <a:lnTo>
                        <a:pt x="695" y="4717"/>
                      </a:lnTo>
                      <a:lnTo>
                        <a:pt x="730" y="4709"/>
                      </a:lnTo>
                      <a:lnTo>
                        <a:pt x="760" y="4699"/>
                      </a:lnTo>
                      <a:lnTo>
                        <a:pt x="814" y="4682"/>
                      </a:lnTo>
                      <a:lnTo>
                        <a:pt x="857" y="4664"/>
                      </a:lnTo>
                      <a:lnTo>
                        <a:pt x="888" y="4649"/>
                      </a:lnTo>
                      <a:lnTo>
                        <a:pt x="888" y="4649"/>
                      </a:lnTo>
                      <a:lnTo>
                        <a:pt x="926" y="4694"/>
                      </a:lnTo>
                      <a:lnTo>
                        <a:pt x="964" y="4739"/>
                      </a:lnTo>
                      <a:lnTo>
                        <a:pt x="964" y="4739"/>
                      </a:lnTo>
                      <a:lnTo>
                        <a:pt x="943" y="4768"/>
                      </a:lnTo>
                      <a:lnTo>
                        <a:pt x="918" y="4808"/>
                      </a:lnTo>
                      <a:lnTo>
                        <a:pt x="892" y="4857"/>
                      </a:lnTo>
                      <a:lnTo>
                        <a:pt x="878" y="4885"/>
                      </a:lnTo>
                      <a:lnTo>
                        <a:pt x="864" y="4917"/>
                      </a:lnTo>
                      <a:lnTo>
                        <a:pt x="864" y="4917"/>
                      </a:lnTo>
                      <a:lnTo>
                        <a:pt x="847" y="4958"/>
                      </a:lnTo>
                      <a:lnTo>
                        <a:pt x="836" y="4989"/>
                      </a:lnTo>
                      <a:lnTo>
                        <a:pt x="829" y="5014"/>
                      </a:lnTo>
                      <a:lnTo>
                        <a:pt x="829" y="5024"/>
                      </a:lnTo>
                      <a:lnTo>
                        <a:pt x="829" y="5032"/>
                      </a:lnTo>
                      <a:lnTo>
                        <a:pt x="829" y="5040"/>
                      </a:lnTo>
                      <a:lnTo>
                        <a:pt x="832" y="5047"/>
                      </a:lnTo>
                      <a:lnTo>
                        <a:pt x="834" y="5053"/>
                      </a:lnTo>
                      <a:lnTo>
                        <a:pt x="839" y="5060"/>
                      </a:lnTo>
                      <a:lnTo>
                        <a:pt x="850" y="5072"/>
                      </a:lnTo>
                      <a:lnTo>
                        <a:pt x="864" y="5086"/>
                      </a:lnTo>
                      <a:lnTo>
                        <a:pt x="864" y="5086"/>
                      </a:lnTo>
                      <a:lnTo>
                        <a:pt x="878" y="5101"/>
                      </a:lnTo>
                      <a:lnTo>
                        <a:pt x="892" y="5111"/>
                      </a:lnTo>
                      <a:lnTo>
                        <a:pt x="897" y="5116"/>
                      </a:lnTo>
                      <a:lnTo>
                        <a:pt x="903" y="5119"/>
                      </a:lnTo>
                      <a:lnTo>
                        <a:pt x="910" y="5121"/>
                      </a:lnTo>
                      <a:lnTo>
                        <a:pt x="918" y="5121"/>
                      </a:lnTo>
                      <a:lnTo>
                        <a:pt x="926" y="5121"/>
                      </a:lnTo>
                      <a:lnTo>
                        <a:pt x="936" y="5121"/>
                      </a:lnTo>
                      <a:lnTo>
                        <a:pt x="961" y="5114"/>
                      </a:lnTo>
                      <a:lnTo>
                        <a:pt x="992" y="5103"/>
                      </a:lnTo>
                      <a:lnTo>
                        <a:pt x="1033" y="5086"/>
                      </a:lnTo>
                      <a:lnTo>
                        <a:pt x="1033" y="5086"/>
                      </a:lnTo>
                      <a:lnTo>
                        <a:pt x="1065" y="5072"/>
                      </a:lnTo>
                      <a:lnTo>
                        <a:pt x="1093" y="5058"/>
                      </a:lnTo>
                      <a:lnTo>
                        <a:pt x="1142" y="5032"/>
                      </a:lnTo>
                      <a:lnTo>
                        <a:pt x="1182" y="5007"/>
                      </a:lnTo>
                      <a:lnTo>
                        <a:pt x="1211" y="4987"/>
                      </a:lnTo>
                      <a:lnTo>
                        <a:pt x="1211" y="4987"/>
                      </a:lnTo>
                      <a:lnTo>
                        <a:pt x="1254" y="5025"/>
                      </a:lnTo>
                      <a:lnTo>
                        <a:pt x="1301" y="5062"/>
                      </a:lnTo>
                      <a:lnTo>
                        <a:pt x="1301" y="5062"/>
                      </a:lnTo>
                      <a:lnTo>
                        <a:pt x="1286" y="5095"/>
                      </a:lnTo>
                      <a:lnTo>
                        <a:pt x="1268" y="5138"/>
                      </a:lnTo>
                      <a:lnTo>
                        <a:pt x="1249" y="5190"/>
                      </a:lnTo>
                      <a:lnTo>
                        <a:pt x="1241" y="5222"/>
                      </a:lnTo>
                      <a:lnTo>
                        <a:pt x="1233" y="5255"/>
                      </a:lnTo>
                      <a:lnTo>
                        <a:pt x="1233" y="5255"/>
                      </a:lnTo>
                      <a:lnTo>
                        <a:pt x="1223" y="5297"/>
                      </a:lnTo>
                      <a:lnTo>
                        <a:pt x="1218" y="5330"/>
                      </a:lnTo>
                      <a:lnTo>
                        <a:pt x="1216" y="5355"/>
                      </a:lnTo>
                      <a:lnTo>
                        <a:pt x="1216" y="5365"/>
                      </a:lnTo>
                      <a:lnTo>
                        <a:pt x="1218" y="5373"/>
                      </a:lnTo>
                      <a:lnTo>
                        <a:pt x="1220" y="5382"/>
                      </a:lnTo>
                      <a:lnTo>
                        <a:pt x="1223" y="5386"/>
                      </a:lnTo>
                      <a:lnTo>
                        <a:pt x="1228" y="5393"/>
                      </a:lnTo>
                      <a:lnTo>
                        <a:pt x="1233" y="5398"/>
                      </a:lnTo>
                      <a:lnTo>
                        <a:pt x="1246" y="5410"/>
                      </a:lnTo>
                      <a:lnTo>
                        <a:pt x="1263" y="5421"/>
                      </a:lnTo>
                      <a:lnTo>
                        <a:pt x="1263" y="5421"/>
                      </a:lnTo>
                      <a:lnTo>
                        <a:pt x="1279" y="5433"/>
                      </a:lnTo>
                      <a:lnTo>
                        <a:pt x="1294" y="5441"/>
                      </a:lnTo>
                      <a:lnTo>
                        <a:pt x="1301" y="5444"/>
                      </a:lnTo>
                      <a:lnTo>
                        <a:pt x="1307" y="5446"/>
                      </a:lnTo>
                      <a:lnTo>
                        <a:pt x="1314" y="5446"/>
                      </a:lnTo>
                      <a:lnTo>
                        <a:pt x="1322" y="5446"/>
                      </a:lnTo>
                      <a:lnTo>
                        <a:pt x="1330" y="5444"/>
                      </a:lnTo>
                      <a:lnTo>
                        <a:pt x="1340" y="5441"/>
                      </a:lnTo>
                      <a:lnTo>
                        <a:pt x="1363" y="5431"/>
                      </a:lnTo>
                      <a:lnTo>
                        <a:pt x="1391" y="5415"/>
                      </a:lnTo>
                      <a:lnTo>
                        <a:pt x="1429" y="5391"/>
                      </a:lnTo>
                      <a:lnTo>
                        <a:pt x="1429" y="5391"/>
                      </a:lnTo>
                      <a:lnTo>
                        <a:pt x="1457" y="5372"/>
                      </a:lnTo>
                      <a:lnTo>
                        <a:pt x="1484" y="5354"/>
                      </a:lnTo>
                      <a:lnTo>
                        <a:pt x="1526" y="5319"/>
                      </a:lnTo>
                      <a:lnTo>
                        <a:pt x="1561" y="5288"/>
                      </a:lnTo>
                      <a:lnTo>
                        <a:pt x="1586" y="5263"/>
                      </a:lnTo>
                      <a:lnTo>
                        <a:pt x="1586" y="5263"/>
                      </a:lnTo>
                      <a:lnTo>
                        <a:pt x="1637" y="5292"/>
                      </a:lnTo>
                      <a:lnTo>
                        <a:pt x="1688" y="5322"/>
                      </a:lnTo>
                      <a:lnTo>
                        <a:pt x="1688" y="5322"/>
                      </a:lnTo>
                      <a:lnTo>
                        <a:pt x="1678" y="5355"/>
                      </a:lnTo>
                      <a:lnTo>
                        <a:pt x="1670" y="5401"/>
                      </a:lnTo>
                      <a:lnTo>
                        <a:pt x="1662" y="5456"/>
                      </a:lnTo>
                      <a:lnTo>
                        <a:pt x="1658" y="5487"/>
                      </a:lnTo>
                      <a:lnTo>
                        <a:pt x="1655" y="5522"/>
                      </a:lnTo>
                      <a:lnTo>
                        <a:pt x="1655" y="5522"/>
                      </a:lnTo>
                      <a:lnTo>
                        <a:pt x="1653" y="5566"/>
                      </a:lnTo>
                      <a:lnTo>
                        <a:pt x="1653" y="5599"/>
                      </a:lnTo>
                      <a:lnTo>
                        <a:pt x="1657" y="5624"/>
                      </a:lnTo>
                      <a:lnTo>
                        <a:pt x="1658" y="5634"/>
                      </a:lnTo>
                      <a:lnTo>
                        <a:pt x="1662" y="5642"/>
                      </a:lnTo>
                      <a:lnTo>
                        <a:pt x="1665" y="5649"/>
                      </a:lnTo>
                      <a:lnTo>
                        <a:pt x="1670" y="5655"/>
                      </a:lnTo>
                      <a:lnTo>
                        <a:pt x="1675" y="5660"/>
                      </a:lnTo>
                      <a:lnTo>
                        <a:pt x="1680" y="5663"/>
                      </a:lnTo>
                      <a:lnTo>
                        <a:pt x="1695" y="5672"/>
                      </a:lnTo>
                      <a:lnTo>
                        <a:pt x="1713" y="5680"/>
                      </a:lnTo>
                      <a:lnTo>
                        <a:pt x="1713" y="5680"/>
                      </a:lnTo>
                      <a:lnTo>
                        <a:pt x="1731" y="5690"/>
                      </a:lnTo>
                      <a:lnTo>
                        <a:pt x="1747" y="5695"/>
                      </a:lnTo>
                      <a:lnTo>
                        <a:pt x="1754" y="5696"/>
                      </a:lnTo>
                      <a:lnTo>
                        <a:pt x="1762" y="5698"/>
                      </a:lnTo>
                      <a:lnTo>
                        <a:pt x="1769" y="5696"/>
                      </a:lnTo>
                      <a:lnTo>
                        <a:pt x="1775" y="5695"/>
                      </a:lnTo>
                      <a:lnTo>
                        <a:pt x="1784" y="5693"/>
                      </a:lnTo>
                      <a:lnTo>
                        <a:pt x="1793" y="5688"/>
                      </a:lnTo>
                      <a:lnTo>
                        <a:pt x="1813" y="5673"/>
                      </a:lnTo>
                      <a:lnTo>
                        <a:pt x="1840" y="5654"/>
                      </a:lnTo>
                      <a:lnTo>
                        <a:pt x="1871" y="5622"/>
                      </a:lnTo>
                      <a:lnTo>
                        <a:pt x="1871" y="5622"/>
                      </a:lnTo>
                      <a:lnTo>
                        <a:pt x="1896" y="5599"/>
                      </a:lnTo>
                      <a:lnTo>
                        <a:pt x="1919" y="5576"/>
                      </a:lnTo>
                      <a:lnTo>
                        <a:pt x="1955" y="5535"/>
                      </a:lnTo>
                      <a:lnTo>
                        <a:pt x="1985" y="5499"/>
                      </a:lnTo>
                      <a:lnTo>
                        <a:pt x="2005" y="5469"/>
                      </a:lnTo>
                      <a:lnTo>
                        <a:pt x="2005" y="5469"/>
                      </a:lnTo>
                      <a:lnTo>
                        <a:pt x="2059" y="5490"/>
                      </a:lnTo>
                      <a:lnTo>
                        <a:pt x="2115" y="5508"/>
                      </a:lnTo>
                      <a:lnTo>
                        <a:pt x="2115" y="5508"/>
                      </a:lnTo>
                      <a:lnTo>
                        <a:pt x="2112" y="5545"/>
                      </a:lnTo>
                      <a:lnTo>
                        <a:pt x="2110" y="5591"/>
                      </a:lnTo>
                      <a:lnTo>
                        <a:pt x="2112" y="5647"/>
                      </a:lnTo>
                      <a:lnTo>
                        <a:pt x="2113" y="5678"/>
                      </a:lnTo>
                      <a:lnTo>
                        <a:pt x="2118" y="5713"/>
                      </a:lnTo>
                      <a:lnTo>
                        <a:pt x="2118" y="5713"/>
                      </a:lnTo>
                      <a:lnTo>
                        <a:pt x="2123" y="5756"/>
                      </a:lnTo>
                      <a:lnTo>
                        <a:pt x="2130" y="5789"/>
                      </a:lnTo>
                      <a:lnTo>
                        <a:pt x="2136" y="5814"/>
                      </a:lnTo>
                      <a:lnTo>
                        <a:pt x="2140" y="5822"/>
                      </a:lnTo>
                      <a:lnTo>
                        <a:pt x="2145" y="5830"/>
                      </a:lnTo>
                      <a:lnTo>
                        <a:pt x="2148" y="5835"/>
                      </a:lnTo>
                      <a:lnTo>
                        <a:pt x="2155" y="5840"/>
                      </a:lnTo>
                      <a:lnTo>
                        <a:pt x="2160" y="5845"/>
                      </a:lnTo>
                      <a:lnTo>
                        <a:pt x="2166" y="5848"/>
                      </a:lnTo>
                      <a:lnTo>
                        <a:pt x="2183" y="5853"/>
                      </a:lnTo>
                      <a:lnTo>
                        <a:pt x="2202" y="5858"/>
                      </a:lnTo>
                      <a:lnTo>
                        <a:pt x="2202" y="5858"/>
                      </a:lnTo>
                      <a:lnTo>
                        <a:pt x="2222" y="5865"/>
                      </a:lnTo>
                      <a:lnTo>
                        <a:pt x="2239" y="5866"/>
                      </a:lnTo>
                      <a:lnTo>
                        <a:pt x="2245" y="5868"/>
                      </a:lnTo>
                      <a:lnTo>
                        <a:pt x="2252" y="5866"/>
                      </a:lnTo>
                      <a:lnTo>
                        <a:pt x="2260" y="5865"/>
                      </a:lnTo>
                      <a:lnTo>
                        <a:pt x="2267" y="5863"/>
                      </a:lnTo>
                      <a:lnTo>
                        <a:pt x="2275" y="5858"/>
                      </a:lnTo>
                      <a:lnTo>
                        <a:pt x="2282" y="5851"/>
                      </a:lnTo>
                      <a:lnTo>
                        <a:pt x="2300" y="5835"/>
                      </a:lnTo>
                      <a:lnTo>
                        <a:pt x="2321" y="5809"/>
                      </a:lnTo>
                      <a:lnTo>
                        <a:pt x="2347" y="5774"/>
                      </a:lnTo>
                      <a:lnTo>
                        <a:pt x="2347" y="5774"/>
                      </a:lnTo>
                      <a:lnTo>
                        <a:pt x="2369" y="5746"/>
                      </a:lnTo>
                      <a:lnTo>
                        <a:pt x="2385" y="5720"/>
                      </a:lnTo>
                      <a:lnTo>
                        <a:pt x="2415" y="5673"/>
                      </a:lnTo>
                      <a:lnTo>
                        <a:pt x="2437" y="5632"/>
                      </a:lnTo>
                      <a:lnTo>
                        <a:pt x="2453" y="5599"/>
                      </a:lnTo>
                      <a:lnTo>
                        <a:pt x="2453" y="5599"/>
                      </a:lnTo>
                      <a:lnTo>
                        <a:pt x="2511" y="5611"/>
                      </a:lnTo>
                      <a:lnTo>
                        <a:pt x="2568" y="5621"/>
                      </a:lnTo>
                      <a:lnTo>
                        <a:pt x="2568" y="5621"/>
                      </a:lnTo>
                      <a:lnTo>
                        <a:pt x="2570" y="5657"/>
                      </a:lnTo>
                      <a:lnTo>
                        <a:pt x="2577" y="5701"/>
                      </a:lnTo>
                      <a:lnTo>
                        <a:pt x="2588" y="5756"/>
                      </a:lnTo>
                      <a:lnTo>
                        <a:pt x="2596" y="5787"/>
                      </a:lnTo>
                      <a:lnTo>
                        <a:pt x="2606" y="5820"/>
                      </a:lnTo>
                      <a:lnTo>
                        <a:pt x="2606" y="5820"/>
                      </a:lnTo>
                      <a:lnTo>
                        <a:pt x="2620" y="5861"/>
                      </a:lnTo>
                      <a:lnTo>
                        <a:pt x="2631" y="5893"/>
                      </a:lnTo>
                      <a:lnTo>
                        <a:pt x="2641" y="5916"/>
                      </a:lnTo>
                      <a:lnTo>
                        <a:pt x="2648" y="5924"/>
                      </a:lnTo>
                      <a:lnTo>
                        <a:pt x="2652" y="5931"/>
                      </a:lnTo>
                      <a:lnTo>
                        <a:pt x="2657" y="5936"/>
                      </a:lnTo>
                      <a:lnTo>
                        <a:pt x="2664" y="5939"/>
                      </a:lnTo>
                      <a:lnTo>
                        <a:pt x="2671" y="5942"/>
                      </a:lnTo>
                      <a:lnTo>
                        <a:pt x="2677" y="5945"/>
                      </a:lnTo>
                      <a:lnTo>
                        <a:pt x="2694" y="5947"/>
                      </a:lnTo>
                      <a:lnTo>
                        <a:pt x="2715" y="5949"/>
                      </a:lnTo>
                      <a:lnTo>
                        <a:pt x="2715" y="5949"/>
                      </a:lnTo>
                      <a:lnTo>
                        <a:pt x="2735" y="5950"/>
                      </a:lnTo>
                      <a:lnTo>
                        <a:pt x="2751" y="5950"/>
                      </a:lnTo>
                      <a:lnTo>
                        <a:pt x="2758" y="5950"/>
                      </a:lnTo>
                      <a:lnTo>
                        <a:pt x="2766" y="5949"/>
                      </a:lnTo>
                      <a:lnTo>
                        <a:pt x="2773" y="5945"/>
                      </a:lnTo>
                      <a:lnTo>
                        <a:pt x="2779" y="5942"/>
                      </a:lnTo>
                      <a:lnTo>
                        <a:pt x="2786" y="5936"/>
                      </a:lnTo>
                      <a:lnTo>
                        <a:pt x="2793" y="5929"/>
                      </a:lnTo>
                      <a:lnTo>
                        <a:pt x="2806" y="5909"/>
                      </a:lnTo>
                      <a:lnTo>
                        <a:pt x="2824" y="5879"/>
                      </a:lnTo>
                      <a:lnTo>
                        <a:pt x="2844" y="5840"/>
                      </a:lnTo>
                      <a:lnTo>
                        <a:pt x="2844" y="5840"/>
                      </a:lnTo>
                      <a:lnTo>
                        <a:pt x="2859" y="5810"/>
                      </a:lnTo>
                      <a:lnTo>
                        <a:pt x="2872" y="5781"/>
                      </a:lnTo>
                      <a:lnTo>
                        <a:pt x="2892" y="5729"/>
                      </a:lnTo>
                      <a:lnTo>
                        <a:pt x="2906" y="5687"/>
                      </a:lnTo>
                      <a:lnTo>
                        <a:pt x="2916" y="5652"/>
                      </a:lnTo>
                      <a:lnTo>
                        <a:pt x="2916" y="5652"/>
                      </a:lnTo>
                      <a:lnTo>
                        <a:pt x="2974" y="5652"/>
                      </a:lnTo>
                      <a:lnTo>
                        <a:pt x="3033" y="5652"/>
                      </a:lnTo>
                      <a:lnTo>
                        <a:pt x="3033" y="5652"/>
                      </a:lnTo>
                      <a:lnTo>
                        <a:pt x="3043" y="5687"/>
                      </a:lnTo>
                      <a:lnTo>
                        <a:pt x="3056" y="5729"/>
                      </a:lnTo>
                      <a:lnTo>
                        <a:pt x="3078" y="5781"/>
                      </a:lnTo>
                      <a:lnTo>
                        <a:pt x="3091" y="5810"/>
                      </a:lnTo>
                      <a:lnTo>
                        <a:pt x="3106" y="5840"/>
                      </a:lnTo>
                      <a:lnTo>
                        <a:pt x="3106" y="5840"/>
                      </a:lnTo>
                      <a:lnTo>
                        <a:pt x="3126" y="5879"/>
                      </a:lnTo>
                      <a:lnTo>
                        <a:pt x="3142" y="5909"/>
                      </a:lnTo>
                      <a:lnTo>
                        <a:pt x="3157" y="5929"/>
                      </a:lnTo>
                      <a:lnTo>
                        <a:pt x="3164" y="5936"/>
                      </a:lnTo>
                      <a:lnTo>
                        <a:pt x="3170" y="5942"/>
                      </a:lnTo>
                      <a:lnTo>
                        <a:pt x="3177" y="5945"/>
                      </a:lnTo>
                      <a:lnTo>
                        <a:pt x="3183" y="5949"/>
                      </a:lnTo>
                      <a:lnTo>
                        <a:pt x="3190" y="5950"/>
                      </a:lnTo>
                      <a:lnTo>
                        <a:pt x="3198" y="5950"/>
                      </a:lnTo>
                      <a:lnTo>
                        <a:pt x="3215" y="5950"/>
                      </a:lnTo>
                      <a:lnTo>
                        <a:pt x="3235" y="5949"/>
                      </a:lnTo>
                      <a:lnTo>
                        <a:pt x="3235" y="5949"/>
                      </a:lnTo>
                      <a:lnTo>
                        <a:pt x="3254" y="5947"/>
                      </a:lnTo>
                      <a:lnTo>
                        <a:pt x="3271" y="5945"/>
                      </a:lnTo>
                      <a:lnTo>
                        <a:pt x="3279" y="5942"/>
                      </a:lnTo>
                      <a:lnTo>
                        <a:pt x="3286" y="5939"/>
                      </a:lnTo>
                      <a:lnTo>
                        <a:pt x="3291" y="5936"/>
                      </a:lnTo>
                      <a:lnTo>
                        <a:pt x="3297" y="5931"/>
                      </a:lnTo>
                      <a:lnTo>
                        <a:pt x="3302" y="5924"/>
                      </a:lnTo>
                      <a:lnTo>
                        <a:pt x="3307" y="5916"/>
                      </a:lnTo>
                      <a:lnTo>
                        <a:pt x="3319" y="5893"/>
                      </a:lnTo>
                      <a:lnTo>
                        <a:pt x="3330" y="5861"/>
                      </a:lnTo>
                      <a:lnTo>
                        <a:pt x="3343" y="5820"/>
                      </a:lnTo>
                      <a:lnTo>
                        <a:pt x="3343" y="5820"/>
                      </a:lnTo>
                      <a:lnTo>
                        <a:pt x="3353" y="5787"/>
                      </a:lnTo>
                      <a:lnTo>
                        <a:pt x="3360" y="5756"/>
                      </a:lnTo>
                      <a:lnTo>
                        <a:pt x="3371" y="5701"/>
                      </a:lnTo>
                      <a:lnTo>
                        <a:pt x="3378" y="5657"/>
                      </a:lnTo>
                      <a:lnTo>
                        <a:pt x="3381" y="5621"/>
                      </a:lnTo>
                      <a:lnTo>
                        <a:pt x="3381" y="5621"/>
                      </a:lnTo>
                      <a:lnTo>
                        <a:pt x="3439" y="5612"/>
                      </a:lnTo>
                      <a:lnTo>
                        <a:pt x="3497" y="5601"/>
                      </a:lnTo>
                      <a:lnTo>
                        <a:pt x="3497" y="5601"/>
                      </a:lnTo>
                      <a:lnTo>
                        <a:pt x="3511" y="5634"/>
                      </a:lnTo>
                      <a:lnTo>
                        <a:pt x="3535" y="5673"/>
                      </a:lnTo>
                      <a:lnTo>
                        <a:pt x="3563" y="5721"/>
                      </a:lnTo>
                      <a:lnTo>
                        <a:pt x="3581" y="5748"/>
                      </a:lnTo>
                      <a:lnTo>
                        <a:pt x="3601" y="5774"/>
                      </a:lnTo>
                      <a:lnTo>
                        <a:pt x="3601" y="5774"/>
                      </a:lnTo>
                      <a:lnTo>
                        <a:pt x="3627" y="5809"/>
                      </a:lnTo>
                      <a:lnTo>
                        <a:pt x="3650" y="5835"/>
                      </a:lnTo>
                      <a:lnTo>
                        <a:pt x="3666" y="5851"/>
                      </a:lnTo>
                      <a:lnTo>
                        <a:pt x="3675" y="5858"/>
                      </a:lnTo>
                      <a:lnTo>
                        <a:pt x="3683" y="5863"/>
                      </a:lnTo>
                      <a:lnTo>
                        <a:pt x="3690" y="5865"/>
                      </a:lnTo>
                      <a:lnTo>
                        <a:pt x="3696" y="5866"/>
                      </a:lnTo>
                      <a:lnTo>
                        <a:pt x="3704" y="5868"/>
                      </a:lnTo>
                      <a:lnTo>
                        <a:pt x="3711" y="5866"/>
                      </a:lnTo>
                      <a:lnTo>
                        <a:pt x="3727" y="5865"/>
                      </a:lnTo>
                      <a:lnTo>
                        <a:pt x="3747" y="5858"/>
                      </a:lnTo>
                      <a:lnTo>
                        <a:pt x="3747" y="5858"/>
                      </a:lnTo>
                      <a:lnTo>
                        <a:pt x="3767" y="5853"/>
                      </a:lnTo>
                      <a:lnTo>
                        <a:pt x="3782" y="5848"/>
                      </a:lnTo>
                      <a:lnTo>
                        <a:pt x="3788" y="5845"/>
                      </a:lnTo>
                      <a:lnTo>
                        <a:pt x="3795" y="5840"/>
                      </a:lnTo>
                      <a:lnTo>
                        <a:pt x="3800" y="5835"/>
                      </a:lnTo>
                      <a:lnTo>
                        <a:pt x="3805" y="5830"/>
                      </a:lnTo>
                      <a:lnTo>
                        <a:pt x="3810" y="5822"/>
                      </a:lnTo>
                      <a:lnTo>
                        <a:pt x="3813" y="5814"/>
                      </a:lnTo>
                      <a:lnTo>
                        <a:pt x="3820" y="5789"/>
                      </a:lnTo>
                      <a:lnTo>
                        <a:pt x="3826" y="5756"/>
                      </a:lnTo>
                      <a:lnTo>
                        <a:pt x="3831" y="5713"/>
                      </a:lnTo>
                      <a:lnTo>
                        <a:pt x="3831" y="5713"/>
                      </a:lnTo>
                      <a:lnTo>
                        <a:pt x="3835" y="5678"/>
                      </a:lnTo>
                      <a:lnTo>
                        <a:pt x="3838" y="5647"/>
                      </a:lnTo>
                      <a:lnTo>
                        <a:pt x="3840" y="5593"/>
                      </a:lnTo>
                      <a:lnTo>
                        <a:pt x="3838" y="5546"/>
                      </a:lnTo>
                      <a:lnTo>
                        <a:pt x="3835" y="5510"/>
                      </a:lnTo>
                      <a:lnTo>
                        <a:pt x="3835" y="5510"/>
                      </a:lnTo>
                      <a:lnTo>
                        <a:pt x="3891" y="5490"/>
                      </a:lnTo>
                      <a:lnTo>
                        <a:pt x="3945" y="5471"/>
                      </a:lnTo>
                      <a:lnTo>
                        <a:pt x="3945" y="5471"/>
                      </a:lnTo>
                      <a:lnTo>
                        <a:pt x="3965" y="5499"/>
                      </a:lnTo>
                      <a:lnTo>
                        <a:pt x="3995" y="5535"/>
                      </a:lnTo>
                      <a:lnTo>
                        <a:pt x="4031" y="5576"/>
                      </a:lnTo>
                      <a:lnTo>
                        <a:pt x="4052" y="5599"/>
                      </a:lnTo>
                      <a:lnTo>
                        <a:pt x="4077" y="5622"/>
                      </a:lnTo>
                      <a:lnTo>
                        <a:pt x="4077" y="5622"/>
                      </a:lnTo>
                      <a:lnTo>
                        <a:pt x="4110" y="5654"/>
                      </a:lnTo>
                      <a:lnTo>
                        <a:pt x="4136" y="5673"/>
                      </a:lnTo>
                      <a:lnTo>
                        <a:pt x="4156" y="5688"/>
                      </a:lnTo>
                      <a:lnTo>
                        <a:pt x="4164" y="5693"/>
                      </a:lnTo>
                      <a:lnTo>
                        <a:pt x="4173" y="5695"/>
                      </a:lnTo>
                      <a:lnTo>
                        <a:pt x="4181" y="5696"/>
                      </a:lnTo>
                      <a:lnTo>
                        <a:pt x="4187" y="5698"/>
                      </a:lnTo>
                      <a:lnTo>
                        <a:pt x="4194" y="5696"/>
                      </a:lnTo>
                      <a:lnTo>
                        <a:pt x="4202" y="5695"/>
                      </a:lnTo>
                      <a:lnTo>
                        <a:pt x="4217" y="5690"/>
                      </a:lnTo>
                      <a:lnTo>
                        <a:pt x="4235" y="5680"/>
                      </a:lnTo>
                      <a:lnTo>
                        <a:pt x="4235" y="5680"/>
                      </a:lnTo>
                      <a:lnTo>
                        <a:pt x="4255" y="5672"/>
                      </a:lnTo>
                      <a:lnTo>
                        <a:pt x="4268" y="5663"/>
                      </a:lnTo>
                      <a:lnTo>
                        <a:pt x="4275" y="5660"/>
                      </a:lnTo>
                      <a:lnTo>
                        <a:pt x="4280" y="5655"/>
                      </a:lnTo>
                      <a:lnTo>
                        <a:pt x="4285" y="5649"/>
                      </a:lnTo>
                      <a:lnTo>
                        <a:pt x="4288" y="5642"/>
                      </a:lnTo>
                      <a:lnTo>
                        <a:pt x="4291" y="5634"/>
                      </a:lnTo>
                      <a:lnTo>
                        <a:pt x="4293" y="5624"/>
                      </a:lnTo>
                      <a:lnTo>
                        <a:pt x="4295" y="5599"/>
                      </a:lnTo>
                      <a:lnTo>
                        <a:pt x="4296" y="5566"/>
                      </a:lnTo>
                      <a:lnTo>
                        <a:pt x="4293" y="5522"/>
                      </a:lnTo>
                      <a:lnTo>
                        <a:pt x="4293" y="5522"/>
                      </a:lnTo>
                      <a:lnTo>
                        <a:pt x="4291" y="5489"/>
                      </a:lnTo>
                      <a:lnTo>
                        <a:pt x="4288" y="5457"/>
                      </a:lnTo>
                      <a:lnTo>
                        <a:pt x="4280" y="5401"/>
                      </a:lnTo>
                      <a:lnTo>
                        <a:pt x="4272" y="5357"/>
                      </a:lnTo>
                      <a:lnTo>
                        <a:pt x="4262" y="5322"/>
                      </a:lnTo>
                      <a:lnTo>
                        <a:pt x="4262" y="5322"/>
                      </a:lnTo>
                      <a:lnTo>
                        <a:pt x="4313" y="5292"/>
                      </a:lnTo>
                      <a:lnTo>
                        <a:pt x="4364" y="5263"/>
                      </a:lnTo>
                      <a:lnTo>
                        <a:pt x="4364" y="5263"/>
                      </a:lnTo>
                      <a:lnTo>
                        <a:pt x="4389" y="5289"/>
                      </a:lnTo>
                      <a:lnTo>
                        <a:pt x="4423" y="5319"/>
                      </a:lnTo>
                      <a:lnTo>
                        <a:pt x="4466" y="5354"/>
                      </a:lnTo>
                      <a:lnTo>
                        <a:pt x="4493" y="5372"/>
                      </a:lnTo>
                      <a:lnTo>
                        <a:pt x="4521" y="5391"/>
                      </a:lnTo>
                      <a:lnTo>
                        <a:pt x="4521" y="5391"/>
                      </a:lnTo>
                      <a:lnTo>
                        <a:pt x="4557" y="5415"/>
                      </a:lnTo>
                      <a:lnTo>
                        <a:pt x="4586" y="5431"/>
                      </a:lnTo>
                      <a:lnTo>
                        <a:pt x="4610" y="5443"/>
                      </a:lnTo>
                      <a:lnTo>
                        <a:pt x="4618" y="5444"/>
                      </a:lnTo>
                      <a:lnTo>
                        <a:pt x="4628" y="5446"/>
                      </a:lnTo>
                      <a:lnTo>
                        <a:pt x="4634" y="5446"/>
                      </a:lnTo>
                      <a:lnTo>
                        <a:pt x="4643" y="5446"/>
                      </a:lnTo>
                      <a:lnTo>
                        <a:pt x="4649" y="5444"/>
                      </a:lnTo>
                      <a:lnTo>
                        <a:pt x="4656" y="5441"/>
                      </a:lnTo>
                      <a:lnTo>
                        <a:pt x="4671" y="5433"/>
                      </a:lnTo>
                      <a:lnTo>
                        <a:pt x="4687" y="5421"/>
                      </a:lnTo>
                      <a:lnTo>
                        <a:pt x="4687" y="5421"/>
                      </a:lnTo>
                      <a:lnTo>
                        <a:pt x="4704" y="5410"/>
                      </a:lnTo>
                      <a:lnTo>
                        <a:pt x="4717" y="5398"/>
                      </a:lnTo>
                      <a:lnTo>
                        <a:pt x="4722" y="5393"/>
                      </a:lnTo>
                      <a:lnTo>
                        <a:pt x="4725" y="5386"/>
                      </a:lnTo>
                      <a:lnTo>
                        <a:pt x="4728" y="5382"/>
                      </a:lnTo>
                      <a:lnTo>
                        <a:pt x="4732" y="5373"/>
                      </a:lnTo>
                      <a:lnTo>
                        <a:pt x="4733" y="5365"/>
                      </a:lnTo>
                      <a:lnTo>
                        <a:pt x="4733" y="5355"/>
                      </a:lnTo>
                      <a:lnTo>
                        <a:pt x="4732" y="5330"/>
                      </a:lnTo>
                      <a:lnTo>
                        <a:pt x="4725" y="5297"/>
                      </a:lnTo>
                      <a:lnTo>
                        <a:pt x="4717" y="5255"/>
                      </a:lnTo>
                      <a:lnTo>
                        <a:pt x="4717" y="5255"/>
                      </a:lnTo>
                      <a:lnTo>
                        <a:pt x="4707" y="5222"/>
                      </a:lnTo>
                      <a:lnTo>
                        <a:pt x="4699" y="5190"/>
                      </a:lnTo>
                      <a:lnTo>
                        <a:pt x="4682" y="5138"/>
                      </a:lnTo>
                      <a:lnTo>
                        <a:pt x="4664" y="5096"/>
                      </a:lnTo>
                      <a:lnTo>
                        <a:pt x="4649" y="5063"/>
                      </a:lnTo>
                      <a:lnTo>
                        <a:pt x="4649" y="5063"/>
                      </a:lnTo>
                      <a:lnTo>
                        <a:pt x="4695" y="5025"/>
                      </a:lnTo>
                      <a:lnTo>
                        <a:pt x="4740" y="4987"/>
                      </a:lnTo>
                      <a:lnTo>
                        <a:pt x="4740" y="4987"/>
                      </a:lnTo>
                      <a:lnTo>
                        <a:pt x="4769" y="5009"/>
                      </a:lnTo>
                      <a:lnTo>
                        <a:pt x="4807" y="5032"/>
                      </a:lnTo>
                      <a:lnTo>
                        <a:pt x="4857" y="5058"/>
                      </a:lnTo>
                      <a:lnTo>
                        <a:pt x="4885" y="5072"/>
                      </a:lnTo>
                      <a:lnTo>
                        <a:pt x="4916" y="5086"/>
                      </a:lnTo>
                      <a:lnTo>
                        <a:pt x="4916" y="5086"/>
                      </a:lnTo>
                      <a:lnTo>
                        <a:pt x="4957" y="5103"/>
                      </a:lnTo>
                      <a:lnTo>
                        <a:pt x="4989" y="5114"/>
                      </a:lnTo>
                      <a:lnTo>
                        <a:pt x="5012" y="5121"/>
                      </a:lnTo>
                      <a:lnTo>
                        <a:pt x="5022" y="5121"/>
                      </a:lnTo>
                      <a:lnTo>
                        <a:pt x="5032" y="5121"/>
                      </a:lnTo>
                      <a:lnTo>
                        <a:pt x="5038" y="5121"/>
                      </a:lnTo>
                      <a:lnTo>
                        <a:pt x="5045" y="5119"/>
                      </a:lnTo>
                      <a:lnTo>
                        <a:pt x="5051" y="5116"/>
                      </a:lnTo>
                      <a:lnTo>
                        <a:pt x="5058" y="5111"/>
                      </a:lnTo>
                      <a:lnTo>
                        <a:pt x="5071" y="5101"/>
                      </a:lnTo>
                      <a:lnTo>
                        <a:pt x="5084" y="5086"/>
                      </a:lnTo>
                      <a:lnTo>
                        <a:pt x="5084" y="5086"/>
                      </a:lnTo>
                      <a:lnTo>
                        <a:pt x="5099" y="5072"/>
                      </a:lnTo>
                      <a:lnTo>
                        <a:pt x="5111" y="5060"/>
                      </a:lnTo>
                      <a:lnTo>
                        <a:pt x="5114" y="5053"/>
                      </a:lnTo>
                      <a:lnTo>
                        <a:pt x="5117" y="5047"/>
                      </a:lnTo>
                      <a:lnTo>
                        <a:pt x="5119" y="5040"/>
                      </a:lnTo>
                      <a:lnTo>
                        <a:pt x="5121" y="5032"/>
                      </a:lnTo>
                      <a:lnTo>
                        <a:pt x="5121" y="5024"/>
                      </a:lnTo>
                      <a:lnTo>
                        <a:pt x="5119" y="5014"/>
                      </a:lnTo>
                      <a:lnTo>
                        <a:pt x="5114" y="4989"/>
                      </a:lnTo>
                      <a:lnTo>
                        <a:pt x="5103" y="4958"/>
                      </a:lnTo>
                      <a:lnTo>
                        <a:pt x="5084" y="4917"/>
                      </a:lnTo>
                      <a:lnTo>
                        <a:pt x="5084" y="4917"/>
                      </a:lnTo>
                      <a:lnTo>
                        <a:pt x="5071" y="4887"/>
                      </a:lnTo>
                      <a:lnTo>
                        <a:pt x="5058" y="4857"/>
                      </a:lnTo>
                      <a:lnTo>
                        <a:pt x="5032" y="4809"/>
                      </a:lnTo>
                      <a:lnTo>
                        <a:pt x="5007" y="4770"/>
                      </a:lnTo>
                      <a:lnTo>
                        <a:pt x="4987" y="4740"/>
                      </a:lnTo>
                      <a:lnTo>
                        <a:pt x="4987" y="4740"/>
                      </a:lnTo>
                      <a:lnTo>
                        <a:pt x="5025" y="4696"/>
                      </a:lnTo>
                      <a:lnTo>
                        <a:pt x="5063" y="4651"/>
                      </a:lnTo>
                      <a:lnTo>
                        <a:pt x="5063" y="4651"/>
                      </a:lnTo>
                      <a:lnTo>
                        <a:pt x="5094" y="4666"/>
                      </a:lnTo>
                      <a:lnTo>
                        <a:pt x="5137" y="4682"/>
                      </a:lnTo>
                      <a:lnTo>
                        <a:pt x="5190" y="4701"/>
                      </a:lnTo>
                      <a:lnTo>
                        <a:pt x="5220" y="4709"/>
                      </a:lnTo>
                      <a:lnTo>
                        <a:pt x="5253" y="4717"/>
                      </a:lnTo>
                      <a:lnTo>
                        <a:pt x="5253" y="4717"/>
                      </a:lnTo>
                      <a:lnTo>
                        <a:pt x="5297" y="4727"/>
                      </a:lnTo>
                      <a:lnTo>
                        <a:pt x="5330" y="4732"/>
                      </a:lnTo>
                      <a:lnTo>
                        <a:pt x="5355" y="4734"/>
                      </a:lnTo>
                      <a:lnTo>
                        <a:pt x="5363" y="4734"/>
                      </a:lnTo>
                      <a:lnTo>
                        <a:pt x="5373" y="4732"/>
                      </a:lnTo>
                      <a:lnTo>
                        <a:pt x="5380" y="4730"/>
                      </a:lnTo>
                      <a:lnTo>
                        <a:pt x="5386" y="4727"/>
                      </a:lnTo>
                      <a:lnTo>
                        <a:pt x="5393" y="4722"/>
                      </a:lnTo>
                      <a:lnTo>
                        <a:pt x="5398" y="4717"/>
                      </a:lnTo>
                      <a:lnTo>
                        <a:pt x="5408" y="4704"/>
                      </a:lnTo>
                      <a:lnTo>
                        <a:pt x="5419" y="4687"/>
                      </a:lnTo>
                      <a:lnTo>
                        <a:pt x="5419" y="4687"/>
                      </a:lnTo>
                      <a:lnTo>
                        <a:pt x="5431" y="4671"/>
                      </a:lnTo>
                      <a:lnTo>
                        <a:pt x="5441" y="4656"/>
                      </a:lnTo>
                      <a:lnTo>
                        <a:pt x="5442" y="4649"/>
                      </a:lnTo>
                      <a:lnTo>
                        <a:pt x="5444" y="4643"/>
                      </a:lnTo>
                      <a:lnTo>
                        <a:pt x="5445" y="4636"/>
                      </a:lnTo>
                      <a:lnTo>
                        <a:pt x="5445" y="4628"/>
                      </a:lnTo>
                      <a:lnTo>
                        <a:pt x="5444" y="4620"/>
                      </a:lnTo>
                      <a:lnTo>
                        <a:pt x="5441" y="4610"/>
                      </a:lnTo>
                      <a:lnTo>
                        <a:pt x="5431" y="4587"/>
                      </a:lnTo>
                      <a:lnTo>
                        <a:pt x="5414" y="4559"/>
                      </a:lnTo>
                      <a:lnTo>
                        <a:pt x="5391" y="4521"/>
                      </a:lnTo>
                      <a:lnTo>
                        <a:pt x="5391" y="4521"/>
                      </a:lnTo>
                      <a:lnTo>
                        <a:pt x="5371" y="4493"/>
                      </a:lnTo>
                      <a:lnTo>
                        <a:pt x="5353" y="4468"/>
                      </a:lnTo>
                      <a:lnTo>
                        <a:pt x="5319" y="4424"/>
                      </a:lnTo>
                      <a:lnTo>
                        <a:pt x="5287" y="4389"/>
                      </a:lnTo>
                      <a:lnTo>
                        <a:pt x="5262" y="4364"/>
                      </a:lnTo>
                      <a:lnTo>
                        <a:pt x="5262" y="4364"/>
                      </a:lnTo>
                      <a:lnTo>
                        <a:pt x="5292" y="4313"/>
                      </a:lnTo>
                      <a:lnTo>
                        <a:pt x="5322" y="4262"/>
                      </a:lnTo>
                      <a:lnTo>
                        <a:pt x="5322" y="4262"/>
                      </a:lnTo>
                      <a:lnTo>
                        <a:pt x="5356" y="4272"/>
                      </a:lnTo>
                      <a:lnTo>
                        <a:pt x="5401" y="4282"/>
                      </a:lnTo>
                      <a:lnTo>
                        <a:pt x="5455" y="4288"/>
                      </a:lnTo>
                      <a:lnTo>
                        <a:pt x="5487" y="4292"/>
                      </a:lnTo>
                      <a:lnTo>
                        <a:pt x="5521" y="4295"/>
                      </a:lnTo>
                      <a:lnTo>
                        <a:pt x="5521" y="4295"/>
                      </a:lnTo>
                      <a:lnTo>
                        <a:pt x="5566" y="4297"/>
                      </a:lnTo>
                      <a:lnTo>
                        <a:pt x="5599" y="4297"/>
                      </a:lnTo>
                      <a:lnTo>
                        <a:pt x="5624" y="4293"/>
                      </a:lnTo>
                      <a:lnTo>
                        <a:pt x="5633" y="4292"/>
                      </a:lnTo>
                      <a:lnTo>
                        <a:pt x="5642" y="4288"/>
                      </a:lnTo>
                      <a:lnTo>
                        <a:pt x="5648" y="4285"/>
                      </a:lnTo>
                      <a:lnTo>
                        <a:pt x="5653" y="4282"/>
                      </a:lnTo>
                      <a:lnTo>
                        <a:pt x="5658" y="4275"/>
                      </a:lnTo>
                      <a:lnTo>
                        <a:pt x="5663" y="4270"/>
                      </a:lnTo>
                      <a:lnTo>
                        <a:pt x="5671" y="4255"/>
                      </a:lnTo>
                      <a:lnTo>
                        <a:pt x="5680" y="4237"/>
                      </a:lnTo>
                      <a:lnTo>
                        <a:pt x="5680" y="4237"/>
                      </a:lnTo>
                      <a:lnTo>
                        <a:pt x="5688" y="4219"/>
                      </a:lnTo>
                      <a:lnTo>
                        <a:pt x="5694" y="4203"/>
                      </a:lnTo>
                      <a:lnTo>
                        <a:pt x="5696" y="4196"/>
                      </a:lnTo>
                      <a:lnTo>
                        <a:pt x="5696" y="4189"/>
                      </a:lnTo>
                      <a:lnTo>
                        <a:pt x="5696" y="4181"/>
                      </a:lnTo>
                      <a:lnTo>
                        <a:pt x="5694" y="4175"/>
                      </a:lnTo>
                      <a:lnTo>
                        <a:pt x="5691" y="4166"/>
                      </a:lnTo>
                      <a:lnTo>
                        <a:pt x="5688" y="4157"/>
                      </a:lnTo>
                      <a:lnTo>
                        <a:pt x="5673" y="4137"/>
                      </a:lnTo>
                      <a:lnTo>
                        <a:pt x="5652" y="4110"/>
                      </a:lnTo>
                      <a:lnTo>
                        <a:pt x="5622" y="4079"/>
                      </a:lnTo>
                      <a:lnTo>
                        <a:pt x="5622" y="4079"/>
                      </a:lnTo>
                      <a:lnTo>
                        <a:pt x="5599" y="4054"/>
                      </a:lnTo>
                      <a:lnTo>
                        <a:pt x="5576" y="4031"/>
                      </a:lnTo>
                      <a:lnTo>
                        <a:pt x="5535" y="3995"/>
                      </a:lnTo>
                      <a:lnTo>
                        <a:pt x="5498" y="3967"/>
                      </a:lnTo>
                      <a:lnTo>
                        <a:pt x="5469" y="3945"/>
                      </a:lnTo>
                      <a:lnTo>
                        <a:pt x="5469" y="3945"/>
                      </a:lnTo>
                      <a:lnTo>
                        <a:pt x="5488" y="3891"/>
                      </a:lnTo>
                      <a:lnTo>
                        <a:pt x="5508" y="3835"/>
                      </a:lnTo>
                      <a:lnTo>
                        <a:pt x="5508" y="3835"/>
                      </a:lnTo>
                      <a:lnTo>
                        <a:pt x="5544" y="3838"/>
                      </a:lnTo>
                      <a:lnTo>
                        <a:pt x="5591" y="3840"/>
                      </a:lnTo>
                      <a:lnTo>
                        <a:pt x="5645" y="3838"/>
                      </a:lnTo>
                      <a:lnTo>
                        <a:pt x="5678" y="3837"/>
                      </a:lnTo>
                      <a:lnTo>
                        <a:pt x="5711" y="3832"/>
                      </a:lnTo>
                      <a:lnTo>
                        <a:pt x="5711" y="3832"/>
                      </a:lnTo>
                      <a:lnTo>
                        <a:pt x="5755" y="3827"/>
                      </a:lnTo>
                      <a:lnTo>
                        <a:pt x="5788" y="3820"/>
                      </a:lnTo>
                      <a:lnTo>
                        <a:pt x="5812" y="3814"/>
                      </a:lnTo>
                      <a:lnTo>
                        <a:pt x="5821" y="3810"/>
                      </a:lnTo>
                      <a:lnTo>
                        <a:pt x="5828" y="3805"/>
                      </a:lnTo>
                      <a:lnTo>
                        <a:pt x="5835" y="3802"/>
                      </a:lnTo>
                      <a:lnTo>
                        <a:pt x="5840" y="3795"/>
                      </a:lnTo>
                      <a:lnTo>
                        <a:pt x="5843" y="3790"/>
                      </a:lnTo>
                      <a:lnTo>
                        <a:pt x="5848" y="3784"/>
                      </a:lnTo>
                      <a:lnTo>
                        <a:pt x="5853" y="3767"/>
                      </a:lnTo>
                      <a:lnTo>
                        <a:pt x="5858" y="3748"/>
                      </a:lnTo>
                      <a:lnTo>
                        <a:pt x="5858" y="3748"/>
                      </a:lnTo>
                      <a:lnTo>
                        <a:pt x="5863" y="3728"/>
                      </a:lnTo>
                      <a:lnTo>
                        <a:pt x="5866" y="3711"/>
                      </a:lnTo>
                      <a:lnTo>
                        <a:pt x="5866" y="3705"/>
                      </a:lnTo>
                      <a:lnTo>
                        <a:pt x="5866" y="3698"/>
                      </a:lnTo>
                      <a:lnTo>
                        <a:pt x="5864" y="3690"/>
                      </a:lnTo>
                      <a:lnTo>
                        <a:pt x="5861" y="3683"/>
                      </a:lnTo>
                      <a:lnTo>
                        <a:pt x="5858" y="3677"/>
                      </a:lnTo>
                      <a:lnTo>
                        <a:pt x="5851" y="3668"/>
                      </a:lnTo>
                      <a:lnTo>
                        <a:pt x="5833" y="3650"/>
                      </a:lnTo>
                      <a:lnTo>
                        <a:pt x="5808" y="3629"/>
                      </a:lnTo>
                      <a:lnTo>
                        <a:pt x="5774" y="3603"/>
                      </a:lnTo>
                      <a:lnTo>
                        <a:pt x="5774" y="3603"/>
                      </a:lnTo>
                      <a:lnTo>
                        <a:pt x="5746" y="3581"/>
                      </a:lnTo>
                      <a:lnTo>
                        <a:pt x="5719" y="3565"/>
                      </a:lnTo>
                      <a:lnTo>
                        <a:pt x="5671" y="3535"/>
                      </a:lnTo>
                      <a:lnTo>
                        <a:pt x="5630" y="3512"/>
                      </a:lnTo>
                      <a:lnTo>
                        <a:pt x="5599" y="3497"/>
                      </a:lnTo>
                      <a:lnTo>
                        <a:pt x="5599" y="3497"/>
                      </a:lnTo>
                      <a:lnTo>
                        <a:pt x="5609" y="3439"/>
                      </a:lnTo>
                      <a:lnTo>
                        <a:pt x="5619" y="3383"/>
                      </a:lnTo>
                      <a:lnTo>
                        <a:pt x="5619" y="3383"/>
                      </a:lnTo>
                      <a:lnTo>
                        <a:pt x="5655" y="3380"/>
                      </a:lnTo>
                      <a:lnTo>
                        <a:pt x="5699" y="3373"/>
                      </a:lnTo>
                      <a:lnTo>
                        <a:pt x="5755" y="3362"/>
                      </a:lnTo>
                      <a:lnTo>
                        <a:pt x="5785" y="3354"/>
                      </a:lnTo>
                      <a:lnTo>
                        <a:pt x="5818" y="3344"/>
                      </a:lnTo>
                      <a:lnTo>
                        <a:pt x="5818" y="3344"/>
                      </a:lnTo>
                      <a:lnTo>
                        <a:pt x="5861" y="3330"/>
                      </a:lnTo>
                      <a:lnTo>
                        <a:pt x="5892" y="3319"/>
                      </a:lnTo>
                      <a:lnTo>
                        <a:pt x="5914" y="3309"/>
                      </a:lnTo>
                      <a:lnTo>
                        <a:pt x="5922" y="3302"/>
                      </a:lnTo>
                      <a:lnTo>
                        <a:pt x="5929" y="3298"/>
                      </a:lnTo>
                      <a:lnTo>
                        <a:pt x="5935" y="3293"/>
                      </a:lnTo>
                      <a:lnTo>
                        <a:pt x="5938" y="3286"/>
                      </a:lnTo>
                      <a:lnTo>
                        <a:pt x="5942" y="3279"/>
                      </a:lnTo>
                      <a:lnTo>
                        <a:pt x="5943" y="3273"/>
                      </a:lnTo>
                      <a:lnTo>
                        <a:pt x="5947" y="3256"/>
                      </a:lnTo>
                      <a:lnTo>
                        <a:pt x="5948" y="3237"/>
                      </a:lnTo>
                      <a:lnTo>
                        <a:pt x="5948" y="3237"/>
                      </a:lnTo>
                      <a:lnTo>
                        <a:pt x="5950" y="3215"/>
                      </a:lnTo>
                      <a:lnTo>
                        <a:pt x="5950" y="3199"/>
                      </a:lnTo>
                      <a:lnTo>
                        <a:pt x="5950" y="3192"/>
                      </a:lnTo>
                      <a:lnTo>
                        <a:pt x="5947" y="3184"/>
                      </a:lnTo>
                      <a:lnTo>
                        <a:pt x="5945" y="3177"/>
                      </a:lnTo>
                      <a:lnTo>
                        <a:pt x="5940" y="3171"/>
                      </a:lnTo>
                      <a:lnTo>
                        <a:pt x="5935" y="3164"/>
                      </a:lnTo>
                      <a:lnTo>
                        <a:pt x="5927" y="3157"/>
                      </a:lnTo>
                      <a:lnTo>
                        <a:pt x="5907" y="3144"/>
                      </a:lnTo>
                      <a:lnTo>
                        <a:pt x="5879" y="3126"/>
                      </a:lnTo>
                      <a:lnTo>
                        <a:pt x="5840" y="3106"/>
                      </a:lnTo>
                      <a:lnTo>
                        <a:pt x="5840" y="3106"/>
                      </a:lnTo>
                      <a:close/>
                      <a:moveTo>
                        <a:pt x="2885" y="3319"/>
                      </a:moveTo>
                      <a:lnTo>
                        <a:pt x="2885" y="3319"/>
                      </a:lnTo>
                      <a:lnTo>
                        <a:pt x="2850" y="3307"/>
                      </a:lnTo>
                      <a:lnTo>
                        <a:pt x="2817" y="3294"/>
                      </a:lnTo>
                      <a:lnTo>
                        <a:pt x="2788" y="3276"/>
                      </a:lnTo>
                      <a:lnTo>
                        <a:pt x="2760" y="3256"/>
                      </a:lnTo>
                      <a:lnTo>
                        <a:pt x="2733" y="3235"/>
                      </a:lnTo>
                      <a:lnTo>
                        <a:pt x="2710" y="3210"/>
                      </a:lnTo>
                      <a:lnTo>
                        <a:pt x="2689" y="3184"/>
                      </a:lnTo>
                      <a:lnTo>
                        <a:pt x="2671" y="3154"/>
                      </a:lnTo>
                      <a:lnTo>
                        <a:pt x="2654" y="3124"/>
                      </a:lnTo>
                      <a:lnTo>
                        <a:pt x="2643" y="3093"/>
                      </a:lnTo>
                      <a:lnTo>
                        <a:pt x="2633" y="3060"/>
                      </a:lnTo>
                      <a:lnTo>
                        <a:pt x="2626" y="3027"/>
                      </a:lnTo>
                      <a:lnTo>
                        <a:pt x="2623" y="2992"/>
                      </a:lnTo>
                      <a:lnTo>
                        <a:pt x="2623" y="2958"/>
                      </a:lnTo>
                      <a:lnTo>
                        <a:pt x="2628" y="2922"/>
                      </a:lnTo>
                      <a:lnTo>
                        <a:pt x="2634" y="2887"/>
                      </a:lnTo>
                      <a:lnTo>
                        <a:pt x="2634" y="2887"/>
                      </a:lnTo>
                      <a:lnTo>
                        <a:pt x="2646" y="2852"/>
                      </a:lnTo>
                      <a:lnTo>
                        <a:pt x="2661" y="2819"/>
                      </a:lnTo>
                      <a:lnTo>
                        <a:pt x="2677" y="2790"/>
                      </a:lnTo>
                      <a:lnTo>
                        <a:pt x="2697" y="2762"/>
                      </a:lnTo>
                      <a:lnTo>
                        <a:pt x="2720" y="2735"/>
                      </a:lnTo>
                      <a:lnTo>
                        <a:pt x="2745" y="2712"/>
                      </a:lnTo>
                      <a:lnTo>
                        <a:pt x="2771" y="2691"/>
                      </a:lnTo>
                      <a:lnTo>
                        <a:pt x="2799" y="2673"/>
                      </a:lnTo>
                      <a:lnTo>
                        <a:pt x="2829" y="2656"/>
                      </a:lnTo>
                      <a:lnTo>
                        <a:pt x="2860" y="2645"/>
                      </a:lnTo>
                      <a:lnTo>
                        <a:pt x="2893" y="2635"/>
                      </a:lnTo>
                      <a:lnTo>
                        <a:pt x="2928" y="2628"/>
                      </a:lnTo>
                      <a:lnTo>
                        <a:pt x="2962" y="2625"/>
                      </a:lnTo>
                      <a:lnTo>
                        <a:pt x="2997" y="2625"/>
                      </a:lnTo>
                      <a:lnTo>
                        <a:pt x="3032" y="2630"/>
                      </a:lnTo>
                      <a:lnTo>
                        <a:pt x="3068" y="2636"/>
                      </a:lnTo>
                      <a:lnTo>
                        <a:pt x="3068" y="2636"/>
                      </a:lnTo>
                      <a:lnTo>
                        <a:pt x="3101" y="2648"/>
                      </a:lnTo>
                      <a:lnTo>
                        <a:pt x="3134" y="2663"/>
                      </a:lnTo>
                      <a:lnTo>
                        <a:pt x="3165" y="2679"/>
                      </a:lnTo>
                      <a:lnTo>
                        <a:pt x="3193" y="2699"/>
                      </a:lnTo>
                      <a:lnTo>
                        <a:pt x="3218" y="2722"/>
                      </a:lnTo>
                      <a:lnTo>
                        <a:pt x="3243" y="2747"/>
                      </a:lnTo>
                      <a:lnTo>
                        <a:pt x="3263" y="2773"/>
                      </a:lnTo>
                      <a:lnTo>
                        <a:pt x="3282" y="2801"/>
                      </a:lnTo>
                      <a:lnTo>
                        <a:pt x="3297" y="2831"/>
                      </a:lnTo>
                      <a:lnTo>
                        <a:pt x="3310" y="2864"/>
                      </a:lnTo>
                      <a:lnTo>
                        <a:pt x="3319" y="2895"/>
                      </a:lnTo>
                      <a:lnTo>
                        <a:pt x="3325" y="2930"/>
                      </a:lnTo>
                      <a:lnTo>
                        <a:pt x="3328" y="2964"/>
                      </a:lnTo>
                      <a:lnTo>
                        <a:pt x="3328" y="2999"/>
                      </a:lnTo>
                      <a:lnTo>
                        <a:pt x="3325" y="3034"/>
                      </a:lnTo>
                      <a:lnTo>
                        <a:pt x="3317" y="3070"/>
                      </a:lnTo>
                      <a:lnTo>
                        <a:pt x="3317" y="3070"/>
                      </a:lnTo>
                      <a:lnTo>
                        <a:pt x="3305" y="3103"/>
                      </a:lnTo>
                      <a:lnTo>
                        <a:pt x="3292" y="3136"/>
                      </a:lnTo>
                      <a:lnTo>
                        <a:pt x="3274" y="3167"/>
                      </a:lnTo>
                      <a:lnTo>
                        <a:pt x="3254" y="3195"/>
                      </a:lnTo>
                      <a:lnTo>
                        <a:pt x="3233" y="3222"/>
                      </a:lnTo>
                      <a:lnTo>
                        <a:pt x="3208" y="3245"/>
                      </a:lnTo>
                      <a:lnTo>
                        <a:pt x="3180" y="3266"/>
                      </a:lnTo>
                      <a:lnTo>
                        <a:pt x="3152" y="3284"/>
                      </a:lnTo>
                      <a:lnTo>
                        <a:pt x="3122" y="3299"/>
                      </a:lnTo>
                      <a:lnTo>
                        <a:pt x="3091" y="3312"/>
                      </a:lnTo>
                      <a:lnTo>
                        <a:pt x="3058" y="3321"/>
                      </a:lnTo>
                      <a:lnTo>
                        <a:pt x="3025" y="3327"/>
                      </a:lnTo>
                      <a:lnTo>
                        <a:pt x="2990" y="3330"/>
                      </a:lnTo>
                      <a:lnTo>
                        <a:pt x="2956" y="3330"/>
                      </a:lnTo>
                      <a:lnTo>
                        <a:pt x="2920" y="3327"/>
                      </a:lnTo>
                      <a:lnTo>
                        <a:pt x="2885" y="3319"/>
                      </a:lnTo>
                      <a:lnTo>
                        <a:pt x="2885" y="3319"/>
                      </a:lnTo>
                      <a:close/>
                    </a:path>
                  </a:pathLst>
                </a:custGeom>
                <a:gradFill>
                  <a:gsLst>
                    <a:gs pos="0">
                      <a:srgbClr val="5989C3"/>
                    </a:gs>
                    <a:gs pos="100000">
                      <a:srgbClr val="284B76"/>
                    </a:gs>
                  </a:gsLst>
                  <a:lin ang="0" scaled="0"/>
                </a:gradFill>
                <a:ln>
                  <a:noFill/>
                </a:ln>
                <a:effectLst>
                  <a:outerShdw blurRad="50800" dist="38100" dir="2700000" algn="tl" rotWithShape="0">
                    <a:srgbClr val="000000">
                      <a:alpha val="20000"/>
                    </a:srgbClr>
                  </a:outerShdw>
                </a:effectLst>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None/>
                  </a:pPr>
                  <a:endParaRPr sz="1400" b="1">
                    <a:solidFill>
                      <a:srgbClr val="FFFFFF"/>
                    </a:solidFill>
                    <a:latin typeface="Arial Narrow"/>
                    <a:ea typeface="Arial Narrow"/>
                    <a:cs typeface="Arial Narrow"/>
                    <a:sym typeface="Arial Narrow"/>
                  </a:endParaRPr>
                </a:p>
              </p:txBody>
            </p:sp>
            <p:sp>
              <p:nvSpPr>
                <p:cNvPr id="33" name="Google Shape;115;p14">
                  <a:extLst>
                    <a:ext uri="{FF2B5EF4-FFF2-40B4-BE49-F238E27FC236}">
                      <a16:creationId xmlns:a16="http://schemas.microsoft.com/office/drawing/2014/main" id="{AC0C91BB-0DE3-9E8E-1D4C-0DC90B8E849D}"/>
                    </a:ext>
                  </a:extLst>
                </p:cNvPr>
                <p:cNvSpPr/>
                <p:nvPr/>
              </p:nvSpPr>
              <p:spPr>
                <a:xfrm>
                  <a:off x="2971800" y="0"/>
                  <a:ext cx="1549400" cy="1549398"/>
                </a:xfrm>
                <a:custGeom>
                  <a:avLst/>
                  <a:gdLst/>
                  <a:ahLst/>
                  <a:cxnLst/>
                  <a:rect l="l" t="t" r="r" b="b"/>
                  <a:pathLst>
                    <a:path w="5950" h="5950" extrusionOk="0">
                      <a:moveTo>
                        <a:pt x="5904" y="2636"/>
                      </a:moveTo>
                      <a:lnTo>
                        <a:pt x="5904" y="2636"/>
                      </a:lnTo>
                      <a:lnTo>
                        <a:pt x="5912" y="2719"/>
                      </a:lnTo>
                      <a:lnTo>
                        <a:pt x="5919" y="2800"/>
                      </a:lnTo>
                      <a:lnTo>
                        <a:pt x="5930" y="2791"/>
                      </a:lnTo>
                      <a:lnTo>
                        <a:pt x="5938" y="2781"/>
                      </a:lnTo>
                      <a:lnTo>
                        <a:pt x="5945" y="2773"/>
                      </a:lnTo>
                      <a:lnTo>
                        <a:pt x="5948" y="2763"/>
                      </a:lnTo>
                      <a:lnTo>
                        <a:pt x="5950" y="2753"/>
                      </a:lnTo>
                      <a:lnTo>
                        <a:pt x="5950" y="2742"/>
                      </a:lnTo>
                      <a:lnTo>
                        <a:pt x="5948" y="2715"/>
                      </a:lnTo>
                      <a:lnTo>
                        <a:pt x="5945" y="2689"/>
                      </a:lnTo>
                      <a:lnTo>
                        <a:pt x="5943" y="2678"/>
                      </a:lnTo>
                      <a:lnTo>
                        <a:pt x="5940" y="2668"/>
                      </a:lnTo>
                      <a:lnTo>
                        <a:pt x="5935" y="2659"/>
                      </a:lnTo>
                      <a:lnTo>
                        <a:pt x="5927" y="2651"/>
                      </a:lnTo>
                      <a:lnTo>
                        <a:pt x="5917" y="2645"/>
                      </a:lnTo>
                      <a:lnTo>
                        <a:pt x="5904" y="2636"/>
                      </a:lnTo>
                      <a:close/>
                      <a:moveTo>
                        <a:pt x="2202" y="92"/>
                      </a:moveTo>
                      <a:lnTo>
                        <a:pt x="2202" y="92"/>
                      </a:lnTo>
                      <a:lnTo>
                        <a:pt x="2176" y="101"/>
                      </a:lnTo>
                      <a:lnTo>
                        <a:pt x="2164" y="104"/>
                      </a:lnTo>
                      <a:lnTo>
                        <a:pt x="2156" y="109"/>
                      </a:lnTo>
                      <a:lnTo>
                        <a:pt x="2148" y="117"/>
                      </a:lnTo>
                      <a:lnTo>
                        <a:pt x="2141" y="125"/>
                      </a:lnTo>
                      <a:lnTo>
                        <a:pt x="2136" y="138"/>
                      </a:lnTo>
                      <a:lnTo>
                        <a:pt x="2131" y="155"/>
                      </a:lnTo>
                      <a:lnTo>
                        <a:pt x="2212" y="132"/>
                      </a:lnTo>
                      <a:lnTo>
                        <a:pt x="2295" y="110"/>
                      </a:lnTo>
                      <a:lnTo>
                        <a:pt x="2282" y="99"/>
                      </a:lnTo>
                      <a:lnTo>
                        <a:pt x="2272" y="91"/>
                      </a:lnTo>
                      <a:lnTo>
                        <a:pt x="2260" y="86"/>
                      </a:lnTo>
                      <a:lnTo>
                        <a:pt x="2250" y="84"/>
                      </a:lnTo>
                      <a:lnTo>
                        <a:pt x="2240" y="84"/>
                      </a:lnTo>
                      <a:lnTo>
                        <a:pt x="2229" y="86"/>
                      </a:lnTo>
                      <a:lnTo>
                        <a:pt x="2202" y="92"/>
                      </a:lnTo>
                      <a:close/>
                      <a:moveTo>
                        <a:pt x="5419" y="1263"/>
                      </a:moveTo>
                      <a:lnTo>
                        <a:pt x="5419" y="1263"/>
                      </a:lnTo>
                      <a:lnTo>
                        <a:pt x="5404" y="1242"/>
                      </a:lnTo>
                      <a:lnTo>
                        <a:pt x="5396" y="1233"/>
                      </a:lnTo>
                      <a:lnTo>
                        <a:pt x="5388" y="1227"/>
                      </a:lnTo>
                      <a:lnTo>
                        <a:pt x="5380" y="1222"/>
                      </a:lnTo>
                      <a:lnTo>
                        <a:pt x="5368" y="1218"/>
                      </a:lnTo>
                      <a:lnTo>
                        <a:pt x="5355" y="1217"/>
                      </a:lnTo>
                      <a:lnTo>
                        <a:pt x="5340" y="1218"/>
                      </a:lnTo>
                      <a:lnTo>
                        <a:pt x="5388" y="1286"/>
                      </a:lnTo>
                      <a:lnTo>
                        <a:pt x="5436" y="1354"/>
                      </a:lnTo>
                      <a:lnTo>
                        <a:pt x="5441" y="1339"/>
                      </a:lnTo>
                      <a:lnTo>
                        <a:pt x="5444" y="1327"/>
                      </a:lnTo>
                      <a:lnTo>
                        <a:pt x="5445" y="1316"/>
                      </a:lnTo>
                      <a:lnTo>
                        <a:pt x="5444" y="1306"/>
                      </a:lnTo>
                      <a:lnTo>
                        <a:pt x="5441" y="1296"/>
                      </a:lnTo>
                      <a:lnTo>
                        <a:pt x="5436" y="1286"/>
                      </a:lnTo>
                      <a:lnTo>
                        <a:pt x="5419" y="1263"/>
                      </a:lnTo>
                      <a:close/>
                      <a:moveTo>
                        <a:pt x="5919" y="3151"/>
                      </a:moveTo>
                      <a:lnTo>
                        <a:pt x="5919" y="3151"/>
                      </a:lnTo>
                      <a:lnTo>
                        <a:pt x="5912" y="3233"/>
                      </a:lnTo>
                      <a:lnTo>
                        <a:pt x="5904" y="3314"/>
                      </a:lnTo>
                      <a:lnTo>
                        <a:pt x="5917" y="3307"/>
                      </a:lnTo>
                      <a:lnTo>
                        <a:pt x="5927" y="3299"/>
                      </a:lnTo>
                      <a:lnTo>
                        <a:pt x="5935" y="3291"/>
                      </a:lnTo>
                      <a:lnTo>
                        <a:pt x="5940" y="3283"/>
                      </a:lnTo>
                      <a:lnTo>
                        <a:pt x="5943" y="3273"/>
                      </a:lnTo>
                      <a:lnTo>
                        <a:pt x="5945" y="3263"/>
                      </a:lnTo>
                      <a:lnTo>
                        <a:pt x="5948" y="3237"/>
                      </a:lnTo>
                      <a:lnTo>
                        <a:pt x="5950" y="3208"/>
                      </a:lnTo>
                      <a:lnTo>
                        <a:pt x="5950" y="3199"/>
                      </a:lnTo>
                      <a:lnTo>
                        <a:pt x="5948" y="3187"/>
                      </a:lnTo>
                      <a:lnTo>
                        <a:pt x="5945" y="3179"/>
                      </a:lnTo>
                      <a:lnTo>
                        <a:pt x="5938" y="3169"/>
                      </a:lnTo>
                      <a:lnTo>
                        <a:pt x="5930" y="3161"/>
                      </a:lnTo>
                      <a:lnTo>
                        <a:pt x="5919" y="3151"/>
                      </a:lnTo>
                      <a:close/>
                      <a:moveTo>
                        <a:pt x="5800" y="2133"/>
                      </a:moveTo>
                      <a:lnTo>
                        <a:pt x="5800" y="2133"/>
                      </a:lnTo>
                      <a:lnTo>
                        <a:pt x="5821" y="2213"/>
                      </a:lnTo>
                      <a:lnTo>
                        <a:pt x="5843" y="2292"/>
                      </a:lnTo>
                      <a:lnTo>
                        <a:pt x="5853" y="2280"/>
                      </a:lnTo>
                      <a:lnTo>
                        <a:pt x="5859" y="2270"/>
                      </a:lnTo>
                      <a:lnTo>
                        <a:pt x="5864" y="2260"/>
                      </a:lnTo>
                      <a:lnTo>
                        <a:pt x="5866" y="2251"/>
                      </a:lnTo>
                      <a:lnTo>
                        <a:pt x="5866" y="2241"/>
                      </a:lnTo>
                      <a:lnTo>
                        <a:pt x="5864" y="2229"/>
                      </a:lnTo>
                      <a:lnTo>
                        <a:pt x="5858" y="2203"/>
                      </a:lnTo>
                      <a:lnTo>
                        <a:pt x="5851" y="2176"/>
                      </a:lnTo>
                      <a:lnTo>
                        <a:pt x="5846" y="2166"/>
                      </a:lnTo>
                      <a:lnTo>
                        <a:pt x="5841" y="2158"/>
                      </a:lnTo>
                      <a:lnTo>
                        <a:pt x="5835" y="2150"/>
                      </a:lnTo>
                      <a:lnTo>
                        <a:pt x="5826" y="2143"/>
                      </a:lnTo>
                      <a:lnTo>
                        <a:pt x="5815" y="2138"/>
                      </a:lnTo>
                      <a:lnTo>
                        <a:pt x="5800" y="2133"/>
                      </a:lnTo>
                      <a:close/>
                      <a:moveTo>
                        <a:pt x="2715" y="2"/>
                      </a:moveTo>
                      <a:lnTo>
                        <a:pt x="2715" y="2"/>
                      </a:lnTo>
                      <a:lnTo>
                        <a:pt x="2687" y="5"/>
                      </a:lnTo>
                      <a:lnTo>
                        <a:pt x="2676" y="7"/>
                      </a:lnTo>
                      <a:lnTo>
                        <a:pt x="2666" y="10"/>
                      </a:lnTo>
                      <a:lnTo>
                        <a:pt x="2657" y="16"/>
                      </a:lnTo>
                      <a:lnTo>
                        <a:pt x="2649" y="25"/>
                      </a:lnTo>
                      <a:lnTo>
                        <a:pt x="2641" y="35"/>
                      </a:lnTo>
                      <a:lnTo>
                        <a:pt x="2634" y="51"/>
                      </a:lnTo>
                      <a:lnTo>
                        <a:pt x="2718" y="41"/>
                      </a:lnTo>
                      <a:lnTo>
                        <a:pt x="2803" y="36"/>
                      </a:lnTo>
                      <a:lnTo>
                        <a:pt x="2791" y="21"/>
                      </a:lnTo>
                      <a:lnTo>
                        <a:pt x="2783" y="13"/>
                      </a:lnTo>
                      <a:lnTo>
                        <a:pt x="2773" y="7"/>
                      </a:lnTo>
                      <a:lnTo>
                        <a:pt x="2763" y="2"/>
                      </a:lnTo>
                      <a:lnTo>
                        <a:pt x="2753" y="0"/>
                      </a:lnTo>
                      <a:lnTo>
                        <a:pt x="2742" y="0"/>
                      </a:lnTo>
                      <a:lnTo>
                        <a:pt x="2715" y="2"/>
                      </a:lnTo>
                      <a:close/>
                      <a:moveTo>
                        <a:pt x="4687" y="531"/>
                      </a:moveTo>
                      <a:lnTo>
                        <a:pt x="4687" y="531"/>
                      </a:lnTo>
                      <a:lnTo>
                        <a:pt x="4664" y="514"/>
                      </a:lnTo>
                      <a:lnTo>
                        <a:pt x="4654" y="509"/>
                      </a:lnTo>
                      <a:lnTo>
                        <a:pt x="4644" y="506"/>
                      </a:lnTo>
                      <a:lnTo>
                        <a:pt x="4634" y="505"/>
                      </a:lnTo>
                      <a:lnTo>
                        <a:pt x="4623" y="506"/>
                      </a:lnTo>
                      <a:lnTo>
                        <a:pt x="4611" y="509"/>
                      </a:lnTo>
                      <a:lnTo>
                        <a:pt x="4595" y="514"/>
                      </a:lnTo>
                      <a:lnTo>
                        <a:pt x="4664" y="562"/>
                      </a:lnTo>
                      <a:lnTo>
                        <a:pt x="4732" y="610"/>
                      </a:lnTo>
                      <a:lnTo>
                        <a:pt x="4733" y="595"/>
                      </a:lnTo>
                      <a:lnTo>
                        <a:pt x="4732" y="582"/>
                      </a:lnTo>
                      <a:lnTo>
                        <a:pt x="4728" y="570"/>
                      </a:lnTo>
                      <a:lnTo>
                        <a:pt x="4723" y="562"/>
                      </a:lnTo>
                      <a:lnTo>
                        <a:pt x="4717" y="554"/>
                      </a:lnTo>
                      <a:lnTo>
                        <a:pt x="4708" y="546"/>
                      </a:lnTo>
                      <a:lnTo>
                        <a:pt x="4687" y="531"/>
                      </a:lnTo>
                      <a:close/>
                      <a:moveTo>
                        <a:pt x="5084" y="866"/>
                      </a:moveTo>
                      <a:lnTo>
                        <a:pt x="5084" y="866"/>
                      </a:lnTo>
                      <a:lnTo>
                        <a:pt x="5066" y="846"/>
                      </a:lnTo>
                      <a:lnTo>
                        <a:pt x="5056" y="839"/>
                      </a:lnTo>
                      <a:lnTo>
                        <a:pt x="5048" y="834"/>
                      </a:lnTo>
                      <a:lnTo>
                        <a:pt x="5038" y="831"/>
                      </a:lnTo>
                      <a:lnTo>
                        <a:pt x="5027" y="829"/>
                      </a:lnTo>
                      <a:lnTo>
                        <a:pt x="5014" y="831"/>
                      </a:lnTo>
                      <a:lnTo>
                        <a:pt x="4999" y="834"/>
                      </a:lnTo>
                      <a:lnTo>
                        <a:pt x="5058" y="892"/>
                      </a:lnTo>
                      <a:lnTo>
                        <a:pt x="5116" y="951"/>
                      </a:lnTo>
                      <a:lnTo>
                        <a:pt x="5119" y="936"/>
                      </a:lnTo>
                      <a:lnTo>
                        <a:pt x="5121" y="923"/>
                      </a:lnTo>
                      <a:lnTo>
                        <a:pt x="5119" y="912"/>
                      </a:lnTo>
                      <a:lnTo>
                        <a:pt x="5116" y="902"/>
                      </a:lnTo>
                      <a:lnTo>
                        <a:pt x="5111" y="894"/>
                      </a:lnTo>
                      <a:lnTo>
                        <a:pt x="5104" y="884"/>
                      </a:lnTo>
                      <a:lnTo>
                        <a:pt x="5084" y="866"/>
                      </a:lnTo>
                      <a:close/>
                      <a:moveTo>
                        <a:pt x="5681" y="4148"/>
                      </a:moveTo>
                      <a:lnTo>
                        <a:pt x="5681" y="4148"/>
                      </a:lnTo>
                      <a:lnTo>
                        <a:pt x="5648" y="4222"/>
                      </a:lnTo>
                      <a:lnTo>
                        <a:pt x="5612" y="4295"/>
                      </a:lnTo>
                      <a:lnTo>
                        <a:pt x="5627" y="4293"/>
                      </a:lnTo>
                      <a:lnTo>
                        <a:pt x="5640" y="4290"/>
                      </a:lnTo>
                      <a:lnTo>
                        <a:pt x="5648" y="4285"/>
                      </a:lnTo>
                      <a:lnTo>
                        <a:pt x="5657" y="4279"/>
                      </a:lnTo>
                      <a:lnTo>
                        <a:pt x="5663" y="4270"/>
                      </a:lnTo>
                      <a:lnTo>
                        <a:pt x="5668" y="4260"/>
                      </a:lnTo>
                      <a:lnTo>
                        <a:pt x="5680" y="4237"/>
                      </a:lnTo>
                      <a:lnTo>
                        <a:pt x="5691" y="4213"/>
                      </a:lnTo>
                      <a:lnTo>
                        <a:pt x="5694" y="4203"/>
                      </a:lnTo>
                      <a:lnTo>
                        <a:pt x="5696" y="4193"/>
                      </a:lnTo>
                      <a:lnTo>
                        <a:pt x="5696" y="4183"/>
                      </a:lnTo>
                      <a:lnTo>
                        <a:pt x="5694" y="4171"/>
                      </a:lnTo>
                      <a:lnTo>
                        <a:pt x="5689" y="4160"/>
                      </a:lnTo>
                      <a:lnTo>
                        <a:pt x="5681" y="4148"/>
                      </a:lnTo>
                      <a:close/>
                      <a:moveTo>
                        <a:pt x="4146" y="5682"/>
                      </a:moveTo>
                      <a:lnTo>
                        <a:pt x="4146" y="5682"/>
                      </a:lnTo>
                      <a:lnTo>
                        <a:pt x="4159" y="5690"/>
                      </a:lnTo>
                      <a:lnTo>
                        <a:pt x="4171" y="5695"/>
                      </a:lnTo>
                      <a:lnTo>
                        <a:pt x="4181" y="5698"/>
                      </a:lnTo>
                      <a:lnTo>
                        <a:pt x="4191" y="5698"/>
                      </a:lnTo>
                      <a:lnTo>
                        <a:pt x="4201" y="5695"/>
                      </a:lnTo>
                      <a:lnTo>
                        <a:pt x="4212" y="5691"/>
                      </a:lnTo>
                      <a:lnTo>
                        <a:pt x="4235" y="5680"/>
                      </a:lnTo>
                      <a:lnTo>
                        <a:pt x="4260" y="5668"/>
                      </a:lnTo>
                      <a:lnTo>
                        <a:pt x="4270" y="5663"/>
                      </a:lnTo>
                      <a:lnTo>
                        <a:pt x="4278" y="5657"/>
                      </a:lnTo>
                      <a:lnTo>
                        <a:pt x="4283" y="5650"/>
                      </a:lnTo>
                      <a:lnTo>
                        <a:pt x="4288" y="5640"/>
                      </a:lnTo>
                      <a:lnTo>
                        <a:pt x="4291" y="5629"/>
                      </a:lnTo>
                      <a:lnTo>
                        <a:pt x="4295" y="5614"/>
                      </a:lnTo>
                      <a:lnTo>
                        <a:pt x="4220" y="5649"/>
                      </a:lnTo>
                      <a:lnTo>
                        <a:pt x="4146" y="5682"/>
                      </a:lnTo>
                      <a:close/>
                      <a:moveTo>
                        <a:pt x="1" y="2715"/>
                      </a:moveTo>
                      <a:lnTo>
                        <a:pt x="1" y="2715"/>
                      </a:lnTo>
                      <a:lnTo>
                        <a:pt x="0" y="2744"/>
                      </a:lnTo>
                      <a:lnTo>
                        <a:pt x="0" y="2753"/>
                      </a:lnTo>
                      <a:lnTo>
                        <a:pt x="1" y="2765"/>
                      </a:lnTo>
                      <a:lnTo>
                        <a:pt x="5" y="2773"/>
                      </a:lnTo>
                      <a:lnTo>
                        <a:pt x="11" y="2783"/>
                      </a:lnTo>
                      <a:lnTo>
                        <a:pt x="21" y="2793"/>
                      </a:lnTo>
                      <a:lnTo>
                        <a:pt x="34" y="2803"/>
                      </a:lnTo>
                      <a:lnTo>
                        <a:pt x="41" y="2719"/>
                      </a:lnTo>
                      <a:lnTo>
                        <a:pt x="49" y="2635"/>
                      </a:lnTo>
                      <a:lnTo>
                        <a:pt x="34" y="2643"/>
                      </a:lnTo>
                      <a:lnTo>
                        <a:pt x="23" y="2651"/>
                      </a:lnTo>
                      <a:lnTo>
                        <a:pt x="14" y="2658"/>
                      </a:lnTo>
                      <a:lnTo>
                        <a:pt x="10" y="2668"/>
                      </a:lnTo>
                      <a:lnTo>
                        <a:pt x="6" y="2678"/>
                      </a:lnTo>
                      <a:lnTo>
                        <a:pt x="3" y="2687"/>
                      </a:lnTo>
                      <a:lnTo>
                        <a:pt x="1" y="2715"/>
                      </a:lnTo>
                      <a:close/>
                      <a:moveTo>
                        <a:pt x="1713" y="270"/>
                      </a:moveTo>
                      <a:lnTo>
                        <a:pt x="1713" y="270"/>
                      </a:lnTo>
                      <a:lnTo>
                        <a:pt x="1688" y="282"/>
                      </a:lnTo>
                      <a:lnTo>
                        <a:pt x="1678" y="289"/>
                      </a:lnTo>
                      <a:lnTo>
                        <a:pt x="1670" y="295"/>
                      </a:lnTo>
                      <a:lnTo>
                        <a:pt x="1663" y="303"/>
                      </a:lnTo>
                      <a:lnTo>
                        <a:pt x="1660" y="313"/>
                      </a:lnTo>
                      <a:lnTo>
                        <a:pt x="1657" y="328"/>
                      </a:lnTo>
                      <a:lnTo>
                        <a:pt x="1653" y="345"/>
                      </a:lnTo>
                      <a:lnTo>
                        <a:pt x="1731" y="307"/>
                      </a:lnTo>
                      <a:lnTo>
                        <a:pt x="1808" y="272"/>
                      </a:lnTo>
                      <a:lnTo>
                        <a:pt x="1793" y="264"/>
                      </a:lnTo>
                      <a:lnTo>
                        <a:pt x="1780" y="257"/>
                      </a:lnTo>
                      <a:lnTo>
                        <a:pt x="1770" y="254"/>
                      </a:lnTo>
                      <a:lnTo>
                        <a:pt x="1759" y="254"/>
                      </a:lnTo>
                      <a:lnTo>
                        <a:pt x="1749" y="256"/>
                      </a:lnTo>
                      <a:lnTo>
                        <a:pt x="1739" y="259"/>
                      </a:lnTo>
                      <a:lnTo>
                        <a:pt x="1713" y="270"/>
                      </a:lnTo>
                      <a:close/>
                      <a:moveTo>
                        <a:pt x="5343" y="4734"/>
                      </a:moveTo>
                      <a:lnTo>
                        <a:pt x="5343" y="4734"/>
                      </a:lnTo>
                      <a:lnTo>
                        <a:pt x="5358" y="4734"/>
                      </a:lnTo>
                      <a:lnTo>
                        <a:pt x="5371" y="4732"/>
                      </a:lnTo>
                      <a:lnTo>
                        <a:pt x="5381" y="4729"/>
                      </a:lnTo>
                      <a:lnTo>
                        <a:pt x="5389" y="4724"/>
                      </a:lnTo>
                      <a:lnTo>
                        <a:pt x="5398" y="4717"/>
                      </a:lnTo>
                      <a:lnTo>
                        <a:pt x="5404" y="4709"/>
                      </a:lnTo>
                      <a:lnTo>
                        <a:pt x="5419" y="4687"/>
                      </a:lnTo>
                      <a:lnTo>
                        <a:pt x="5434" y="4666"/>
                      </a:lnTo>
                      <a:lnTo>
                        <a:pt x="5441" y="4656"/>
                      </a:lnTo>
                      <a:lnTo>
                        <a:pt x="5444" y="4646"/>
                      </a:lnTo>
                      <a:lnTo>
                        <a:pt x="5445" y="4636"/>
                      </a:lnTo>
                      <a:lnTo>
                        <a:pt x="5445" y="4626"/>
                      </a:lnTo>
                      <a:lnTo>
                        <a:pt x="5442" y="4615"/>
                      </a:lnTo>
                      <a:lnTo>
                        <a:pt x="5437" y="4600"/>
                      </a:lnTo>
                      <a:lnTo>
                        <a:pt x="5391" y="4668"/>
                      </a:lnTo>
                      <a:lnTo>
                        <a:pt x="5343" y="4734"/>
                      </a:lnTo>
                      <a:close/>
                      <a:moveTo>
                        <a:pt x="5002" y="5118"/>
                      </a:moveTo>
                      <a:lnTo>
                        <a:pt x="5002" y="5118"/>
                      </a:lnTo>
                      <a:lnTo>
                        <a:pt x="5017" y="5121"/>
                      </a:lnTo>
                      <a:lnTo>
                        <a:pt x="5030" y="5121"/>
                      </a:lnTo>
                      <a:lnTo>
                        <a:pt x="5040" y="5121"/>
                      </a:lnTo>
                      <a:lnTo>
                        <a:pt x="5050" y="5118"/>
                      </a:lnTo>
                      <a:lnTo>
                        <a:pt x="5058" y="5111"/>
                      </a:lnTo>
                      <a:lnTo>
                        <a:pt x="5066" y="5105"/>
                      </a:lnTo>
                      <a:lnTo>
                        <a:pt x="5084" y="5086"/>
                      </a:lnTo>
                      <a:lnTo>
                        <a:pt x="5104" y="5067"/>
                      </a:lnTo>
                      <a:lnTo>
                        <a:pt x="5111" y="5058"/>
                      </a:lnTo>
                      <a:lnTo>
                        <a:pt x="5116" y="5050"/>
                      </a:lnTo>
                      <a:lnTo>
                        <a:pt x="5119" y="5040"/>
                      </a:lnTo>
                      <a:lnTo>
                        <a:pt x="5121" y="5030"/>
                      </a:lnTo>
                      <a:lnTo>
                        <a:pt x="5121" y="5019"/>
                      </a:lnTo>
                      <a:lnTo>
                        <a:pt x="5117" y="5004"/>
                      </a:lnTo>
                      <a:lnTo>
                        <a:pt x="5060" y="5062"/>
                      </a:lnTo>
                      <a:lnTo>
                        <a:pt x="5002" y="5118"/>
                      </a:lnTo>
                      <a:close/>
                      <a:moveTo>
                        <a:pt x="1" y="3237"/>
                      </a:moveTo>
                      <a:lnTo>
                        <a:pt x="1" y="3237"/>
                      </a:lnTo>
                      <a:lnTo>
                        <a:pt x="3" y="3263"/>
                      </a:lnTo>
                      <a:lnTo>
                        <a:pt x="6" y="3274"/>
                      </a:lnTo>
                      <a:lnTo>
                        <a:pt x="10" y="3284"/>
                      </a:lnTo>
                      <a:lnTo>
                        <a:pt x="14" y="3293"/>
                      </a:lnTo>
                      <a:lnTo>
                        <a:pt x="23" y="3301"/>
                      </a:lnTo>
                      <a:lnTo>
                        <a:pt x="33" y="3307"/>
                      </a:lnTo>
                      <a:lnTo>
                        <a:pt x="47" y="3316"/>
                      </a:lnTo>
                      <a:lnTo>
                        <a:pt x="39" y="3233"/>
                      </a:lnTo>
                      <a:lnTo>
                        <a:pt x="33" y="3149"/>
                      </a:lnTo>
                      <a:lnTo>
                        <a:pt x="21" y="3159"/>
                      </a:lnTo>
                      <a:lnTo>
                        <a:pt x="11" y="3169"/>
                      </a:lnTo>
                      <a:lnTo>
                        <a:pt x="5" y="3177"/>
                      </a:lnTo>
                      <a:lnTo>
                        <a:pt x="1" y="3187"/>
                      </a:lnTo>
                      <a:lnTo>
                        <a:pt x="0" y="3197"/>
                      </a:lnTo>
                      <a:lnTo>
                        <a:pt x="0" y="3208"/>
                      </a:lnTo>
                      <a:lnTo>
                        <a:pt x="1" y="3237"/>
                      </a:lnTo>
                      <a:close/>
                      <a:moveTo>
                        <a:pt x="270" y="1715"/>
                      </a:moveTo>
                      <a:lnTo>
                        <a:pt x="270" y="1715"/>
                      </a:lnTo>
                      <a:lnTo>
                        <a:pt x="259" y="1739"/>
                      </a:lnTo>
                      <a:lnTo>
                        <a:pt x="254" y="1749"/>
                      </a:lnTo>
                      <a:lnTo>
                        <a:pt x="252" y="1761"/>
                      </a:lnTo>
                      <a:lnTo>
                        <a:pt x="254" y="1771"/>
                      </a:lnTo>
                      <a:lnTo>
                        <a:pt x="255" y="1782"/>
                      </a:lnTo>
                      <a:lnTo>
                        <a:pt x="262" y="1794"/>
                      </a:lnTo>
                      <a:lnTo>
                        <a:pt x="272" y="1809"/>
                      </a:lnTo>
                      <a:lnTo>
                        <a:pt x="306" y="1731"/>
                      </a:lnTo>
                      <a:lnTo>
                        <a:pt x="343" y="1655"/>
                      </a:lnTo>
                      <a:lnTo>
                        <a:pt x="326" y="1657"/>
                      </a:lnTo>
                      <a:lnTo>
                        <a:pt x="313" y="1660"/>
                      </a:lnTo>
                      <a:lnTo>
                        <a:pt x="301" y="1665"/>
                      </a:lnTo>
                      <a:lnTo>
                        <a:pt x="293" y="1672"/>
                      </a:lnTo>
                      <a:lnTo>
                        <a:pt x="287" y="1680"/>
                      </a:lnTo>
                      <a:lnTo>
                        <a:pt x="282" y="1688"/>
                      </a:lnTo>
                      <a:lnTo>
                        <a:pt x="270" y="1715"/>
                      </a:lnTo>
                      <a:close/>
                      <a:moveTo>
                        <a:pt x="529" y="1263"/>
                      </a:moveTo>
                      <a:lnTo>
                        <a:pt x="529" y="1263"/>
                      </a:lnTo>
                      <a:lnTo>
                        <a:pt x="514" y="1286"/>
                      </a:lnTo>
                      <a:lnTo>
                        <a:pt x="509" y="1296"/>
                      </a:lnTo>
                      <a:lnTo>
                        <a:pt x="504" y="1306"/>
                      </a:lnTo>
                      <a:lnTo>
                        <a:pt x="504" y="1316"/>
                      </a:lnTo>
                      <a:lnTo>
                        <a:pt x="504" y="1327"/>
                      </a:lnTo>
                      <a:lnTo>
                        <a:pt x="507" y="1340"/>
                      </a:lnTo>
                      <a:lnTo>
                        <a:pt x="514" y="1355"/>
                      </a:lnTo>
                      <a:lnTo>
                        <a:pt x="562" y="1286"/>
                      </a:lnTo>
                      <a:lnTo>
                        <a:pt x="611" y="1218"/>
                      </a:lnTo>
                      <a:lnTo>
                        <a:pt x="595" y="1217"/>
                      </a:lnTo>
                      <a:lnTo>
                        <a:pt x="582" y="1218"/>
                      </a:lnTo>
                      <a:lnTo>
                        <a:pt x="570" y="1222"/>
                      </a:lnTo>
                      <a:lnTo>
                        <a:pt x="560" y="1225"/>
                      </a:lnTo>
                      <a:lnTo>
                        <a:pt x="554" y="1233"/>
                      </a:lnTo>
                      <a:lnTo>
                        <a:pt x="545" y="1242"/>
                      </a:lnTo>
                      <a:lnTo>
                        <a:pt x="529" y="1263"/>
                      </a:lnTo>
                      <a:close/>
                      <a:moveTo>
                        <a:pt x="864" y="866"/>
                      </a:moveTo>
                      <a:lnTo>
                        <a:pt x="864" y="866"/>
                      </a:lnTo>
                      <a:lnTo>
                        <a:pt x="844" y="885"/>
                      </a:lnTo>
                      <a:lnTo>
                        <a:pt x="837" y="894"/>
                      </a:lnTo>
                      <a:lnTo>
                        <a:pt x="832" y="902"/>
                      </a:lnTo>
                      <a:lnTo>
                        <a:pt x="829" y="912"/>
                      </a:lnTo>
                      <a:lnTo>
                        <a:pt x="829" y="923"/>
                      </a:lnTo>
                      <a:lnTo>
                        <a:pt x="829" y="938"/>
                      </a:lnTo>
                      <a:lnTo>
                        <a:pt x="834" y="955"/>
                      </a:lnTo>
                      <a:lnTo>
                        <a:pt x="893" y="894"/>
                      </a:lnTo>
                      <a:lnTo>
                        <a:pt x="953" y="834"/>
                      </a:lnTo>
                      <a:lnTo>
                        <a:pt x="936" y="831"/>
                      </a:lnTo>
                      <a:lnTo>
                        <a:pt x="923" y="829"/>
                      </a:lnTo>
                      <a:lnTo>
                        <a:pt x="911" y="831"/>
                      </a:lnTo>
                      <a:lnTo>
                        <a:pt x="902" y="833"/>
                      </a:lnTo>
                      <a:lnTo>
                        <a:pt x="893" y="839"/>
                      </a:lnTo>
                      <a:lnTo>
                        <a:pt x="883" y="846"/>
                      </a:lnTo>
                      <a:lnTo>
                        <a:pt x="864" y="866"/>
                      </a:lnTo>
                      <a:close/>
                      <a:moveTo>
                        <a:pt x="1263" y="531"/>
                      </a:moveTo>
                      <a:lnTo>
                        <a:pt x="1263" y="531"/>
                      </a:lnTo>
                      <a:lnTo>
                        <a:pt x="1240" y="547"/>
                      </a:lnTo>
                      <a:lnTo>
                        <a:pt x="1231" y="554"/>
                      </a:lnTo>
                      <a:lnTo>
                        <a:pt x="1225" y="562"/>
                      </a:lnTo>
                      <a:lnTo>
                        <a:pt x="1220" y="572"/>
                      </a:lnTo>
                      <a:lnTo>
                        <a:pt x="1216" y="582"/>
                      </a:lnTo>
                      <a:lnTo>
                        <a:pt x="1216" y="597"/>
                      </a:lnTo>
                      <a:lnTo>
                        <a:pt x="1216" y="613"/>
                      </a:lnTo>
                      <a:lnTo>
                        <a:pt x="1286" y="564"/>
                      </a:lnTo>
                      <a:lnTo>
                        <a:pt x="1357" y="516"/>
                      </a:lnTo>
                      <a:lnTo>
                        <a:pt x="1340" y="509"/>
                      </a:lnTo>
                      <a:lnTo>
                        <a:pt x="1327" y="506"/>
                      </a:lnTo>
                      <a:lnTo>
                        <a:pt x="1315" y="505"/>
                      </a:lnTo>
                      <a:lnTo>
                        <a:pt x="1305" y="506"/>
                      </a:lnTo>
                      <a:lnTo>
                        <a:pt x="1296" y="509"/>
                      </a:lnTo>
                      <a:lnTo>
                        <a:pt x="1286" y="514"/>
                      </a:lnTo>
                      <a:lnTo>
                        <a:pt x="1263" y="531"/>
                      </a:lnTo>
                      <a:close/>
                      <a:moveTo>
                        <a:pt x="5609" y="1655"/>
                      </a:moveTo>
                      <a:lnTo>
                        <a:pt x="5609" y="1655"/>
                      </a:lnTo>
                      <a:lnTo>
                        <a:pt x="5645" y="1730"/>
                      </a:lnTo>
                      <a:lnTo>
                        <a:pt x="5680" y="1805"/>
                      </a:lnTo>
                      <a:lnTo>
                        <a:pt x="5688" y="1792"/>
                      </a:lnTo>
                      <a:lnTo>
                        <a:pt x="5693" y="1781"/>
                      </a:lnTo>
                      <a:lnTo>
                        <a:pt x="5696" y="1769"/>
                      </a:lnTo>
                      <a:lnTo>
                        <a:pt x="5696" y="1759"/>
                      </a:lnTo>
                      <a:lnTo>
                        <a:pt x="5694" y="1749"/>
                      </a:lnTo>
                      <a:lnTo>
                        <a:pt x="5691" y="1739"/>
                      </a:lnTo>
                      <a:lnTo>
                        <a:pt x="5680" y="1715"/>
                      </a:lnTo>
                      <a:lnTo>
                        <a:pt x="5668" y="1690"/>
                      </a:lnTo>
                      <a:lnTo>
                        <a:pt x="5661" y="1680"/>
                      </a:lnTo>
                      <a:lnTo>
                        <a:pt x="5655" y="1672"/>
                      </a:lnTo>
                      <a:lnTo>
                        <a:pt x="5648" y="1665"/>
                      </a:lnTo>
                      <a:lnTo>
                        <a:pt x="5638" y="1660"/>
                      </a:lnTo>
                      <a:lnTo>
                        <a:pt x="5625" y="1657"/>
                      </a:lnTo>
                      <a:lnTo>
                        <a:pt x="5609" y="1655"/>
                      </a:lnTo>
                      <a:close/>
                      <a:moveTo>
                        <a:pt x="3747" y="5858"/>
                      </a:moveTo>
                      <a:lnTo>
                        <a:pt x="3747" y="5858"/>
                      </a:lnTo>
                      <a:lnTo>
                        <a:pt x="3772" y="5851"/>
                      </a:lnTo>
                      <a:lnTo>
                        <a:pt x="3784" y="5848"/>
                      </a:lnTo>
                      <a:lnTo>
                        <a:pt x="3792" y="5843"/>
                      </a:lnTo>
                      <a:lnTo>
                        <a:pt x="3800" y="5837"/>
                      </a:lnTo>
                      <a:lnTo>
                        <a:pt x="3807" y="5828"/>
                      </a:lnTo>
                      <a:lnTo>
                        <a:pt x="3812" y="5817"/>
                      </a:lnTo>
                      <a:lnTo>
                        <a:pt x="3817" y="5804"/>
                      </a:lnTo>
                      <a:lnTo>
                        <a:pt x="3737" y="5825"/>
                      </a:lnTo>
                      <a:lnTo>
                        <a:pt x="3660" y="5845"/>
                      </a:lnTo>
                      <a:lnTo>
                        <a:pt x="3671" y="5855"/>
                      </a:lnTo>
                      <a:lnTo>
                        <a:pt x="3681" y="5861"/>
                      </a:lnTo>
                      <a:lnTo>
                        <a:pt x="3691" y="5866"/>
                      </a:lnTo>
                      <a:lnTo>
                        <a:pt x="3701" y="5868"/>
                      </a:lnTo>
                      <a:lnTo>
                        <a:pt x="3711" y="5868"/>
                      </a:lnTo>
                      <a:lnTo>
                        <a:pt x="3721" y="5865"/>
                      </a:lnTo>
                      <a:lnTo>
                        <a:pt x="3747" y="5858"/>
                      </a:lnTo>
                      <a:close/>
                      <a:moveTo>
                        <a:pt x="5858" y="3748"/>
                      </a:moveTo>
                      <a:lnTo>
                        <a:pt x="5858" y="3748"/>
                      </a:lnTo>
                      <a:lnTo>
                        <a:pt x="5864" y="3721"/>
                      </a:lnTo>
                      <a:lnTo>
                        <a:pt x="5866" y="3711"/>
                      </a:lnTo>
                      <a:lnTo>
                        <a:pt x="5866" y="3701"/>
                      </a:lnTo>
                      <a:lnTo>
                        <a:pt x="5864" y="3692"/>
                      </a:lnTo>
                      <a:lnTo>
                        <a:pt x="5861" y="3682"/>
                      </a:lnTo>
                      <a:lnTo>
                        <a:pt x="5853" y="3670"/>
                      </a:lnTo>
                      <a:lnTo>
                        <a:pt x="5843" y="3659"/>
                      </a:lnTo>
                      <a:lnTo>
                        <a:pt x="5823" y="3741"/>
                      </a:lnTo>
                      <a:lnTo>
                        <a:pt x="5800" y="3817"/>
                      </a:lnTo>
                      <a:lnTo>
                        <a:pt x="5815" y="3814"/>
                      </a:lnTo>
                      <a:lnTo>
                        <a:pt x="5826" y="3807"/>
                      </a:lnTo>
                      <a:lnTo>
                        <a:pt x="5835" y="3800"/>
                      </a:lnTo>
                      <a:lnTo>
                        <a:pt x="5841" y="3794"/>
                      </a:lnTo>
                      <a:lnTo>
                        <a:pt x="5846" y="3784"/>
                      </a:lnTo>
                      <a:lnTo>
                        <a:pt x="5851" y="3774"/>
                      </a:lnTo>
                      <a:lnTo>
                        <a:pt x="5858" y="3748"/>
                      </a:lnTo>
                      <a:close/>
                      <a:moveTo>
                        <a:pt x="3747" y="92"/>
                      </a:moveTo>
                      <a:lnTo>
                        <a:pt x="3747" y="92"/>
                      </a:lnTo>
                      <a:lnTo>
                        <a:pt x="3721" y="86"/>
                      </a:lnTo>
                      <a:lnTo>
                        <a:pt x="3709" y="84"/>
                      </a:lnTo>
                      <a:lnTo>
                        <a:pt x="3698" y="84"/>
                      </a:lnTo>
                      <a:lnTo>
                        <a:pt x="3688" y="86"/>
                      </a:lnTo>
                      <a:lnTo>
                        <a:pt x="3678" y="91"/>
                      </a:lnTo>
                      <a:lnTo>
                        <a:pt x="3666" y="99"/>
                      </a:lnTo>
                      <a:lnTo>
                        <a:pt x="3655" y="110"/>
                      </a:lnTo>
                      <a:lnTo>
                        <a:pt x="3739" y="132"/>
                      </a:lnTo>
                      <a:lnTo>
                        <a:pt x="3818" y="153"/>
                      </a:lnTo>
                      <a:lnTo>
                        <a:pt x="3813" y="138"/>
                      </a:lnTo>
                      <a:lnTo>
                        <a:pt x="3807" y="125"/>
                      </a:lnTo>
                      <a:lnTo>
                        <a:pt x="3802" y="115"/>
                      </a:lnTo>
                      <a:lnTo>
                        <a:pt x="3793" y="109"/>
                      </a:lnTo>
                      <a:lnTo>
                        <a:pt x="3784" y="104"/>
                      </a:lnTo>
                      <a:lnTo>
                        <a:pt x="3774" y="101"/>
                      </a:lnTo>
                      <a:lnTo>
                        <a:pt x="3747" y="92"/>
                      </a:lnTo>
                      <a:close/>
                      <a:moveTo>
                        <a:pt x="2133" y="5802"/>
                      </a:moveTo>
                      <a:lnTo>
                        <a:pt x="2133" y="5802"/>
                      </a:lnTo>
                      <a:lnTo>
                        <a:pt x="2136" y="5817"/>
                      </a:lnTo>
                      <a:lnTo>
                        <a:pt x="2143" y="5828"/>
                      </a:lnTo>
                      <a:lnTo>
                        <a:pt x="2150" y="5837"/>
                      </a:lnTo>
                      <a:lnTo>
                        <a:pt x="2156" y="5843"/>
                      </a:lnTo>
                      <a:lnTo>
                        <a:pt x="2166" y="5848"/>
                      </a:lnTo>
                      <a:lnTo>
                        <a:pt x="2176" y="5851"/>
                      </a:lnTo>
                      <a:lnTo>
                        <a:pt x="2202" y="5858"/>
                      </a:lnTo>
                      <a:lnTo>
                        <a:pt x="2229" y="5865"/>
                      </a:lnTo>
                      <a:lnTo>
                        <a:pt x="2239" y="5868"/>
                      </a:lnTo>
                      <a:lnTo>
                        <a:pt x="2249" y="5868"/>
                      </a:lnTo>
                      <a:lnTo>
                        <a:pt x="2258" y="5866"/>
                      </a:lnTo>
                      <a:lnTo>
                        <a:pt x="2268" y="5861"/>
                      </a:lnTo>
                      <a:lnTo>
                        <a:pt x="2280" y="5855"/>
                      </a:lnTo>
                      <a:lnTo>
                        <a:pt x="2291" y="5845"/>
                      </a:lnTo>
                      <a:lnTo>
                        <a:pt x="2214" y="5825"/>
                      </a:lnTo>
                      <a:lnTo>
                        <a:pt x="2133" y="5802"/>
                      </a:lnTo>
                      <a:close/>
                      <a:moveTo>
                        <a:pt x="130" y="2216"/>
                      </a:moveTo>
                      <a:lnTo>
                        <a:pt x="130" y="2216"/>
                      </a:lnTo>
                      <a:lnTo>
                        <a:pt x="153" y="2132"/>
                      </a:lnTo>
                      <a:lnTo>
                        <a:pt x="136" y="2137"/>
                      </a:lnTo>
                      <a:lnTo>
                        <a:pt x="125" y="2143"/>
                      </a:lnTo>
                      <a:lnTo>
                        <a:pt x="115" y="2148"/>
                      </a:lnTo>
                      <a:lnTo>
                        <a:pt x="108" y="2157"/>
                      </a:lnTo>
                      <a:lnTo>
                        <a:pt x="104" y="2166"/>
                      </a:lnTo>
                      <a:lnTo>
                        <a:pt x="99" y="2176"/>
                      </a:lnTo>
                      <a:lnTo>
                        <a:pt x="92" y="2203"/>
                      </a:lnTo>
                      <a:lnTo>
                        <a:pt x="84" y="2229"/>
                      </a:lnTo>
                      <a:lnTo>
                        <a:pt x="82" y="2241"/>
                      </a:lnTo>
                      <a:lnTo>
                        <a:pt x="82" y="2252"/>
                      </a:lnTo>
                      <a:lnTo>
                        <a:pt x="85" y="2262"/>
                      </a:lnTo>
                      <a:lnTo>
                        <a:pt x="90" y="2272"/>
                      </a:lnTo>
                      <a:lnTo>
                        <a:pt x="99" y="2284"/>
                      </a:lnTo>
                      <a:lnTo>
                        <a:pt x="110" y="2295"/>
                      </a:lnTo>
                      <a:lnTo>
                        <a:pt x="130" y="2216"/>
                      </a:lnTo>
                      <a:close/>
                      <a:moveTo>
                        <a:pt x="4600" y="5438"/>
                      </a:moveTo>
                      <a:lnTo>
                        <a:pt x="4600" y="5438"/>
                      </a:lnTo>
                      <a:lnTo>
                        <a:pt x="4613" y="5443"/>
                      </a:lnTo>
                      <a:lnTo>
                        <a:pt x="4624" y="5446"/>
                      </a:lnTo>
                      <a:lnTo>
                        <a:pt x="4636" y="5446"/>
                      </a:lnTo>
                      <a:lnTo>
                        <a:pt x="4646" y="5444"/>
                      </a:lnTo>
                      <a:lnTo>
                        <a:pt x="4656" y="5441"/>
                      </a:lnTo>
                      <a:lnTo>
                        <a:pt x="4664" y="5436"/>
                      </a:lnTo>
                      <a:lnTo>
                        <a:pt x="4687" y="5421"/>
                      </a:lnTo>
                      <a:lnTo>
                        <a:pt x="4708" y="5405"/>
                      </a:lnTo>
                      <a:lnTo>
                        <a:pt x="4717" y="5398"/>
                      </a:lnTo>
                      <a:lnTo>
                        <a:pt x="4723" y="5390"/>
                      </a:lnTo>
                      <a:lnTo>
                        <a:pt x="4728" y="5382"/>
                      </a:lnTo>
                      <a:lnTo>
                        <a:pt x="4732" y="5372"/>
                      </a:lnTo>
                      <a:lnTo>
                        <a:pt x="4733" y="5358"/>
                      </a:lnTo>
                      <a:lnTo>
                        <a:pt x="4733" y="5344"/>
                      </a:lnTo>
                      <a:lnTo>
                        <a:pt x="4666" y="5391"/>
                      </a:lnTo>
                      <a:lnTo>
                        <a:pt x="4600" y="5438"/>
                      </a:lnTo>
                      <a:close/>
                      <a:moveTo>
                        <a:pt x="270" y="4237"/>
                      </a:moveTo>
                      <a:lnTo>
                        <a:pt x="270" y="4237"/>
                      </a:lnTo>
                      <a:lnTo>
                        <a:pt x="282" y="4262"/>
                      </a:lnTo>
                      <a:lnTo>
                        <a:pt x="287" y="4272"/>
                      </a:lnTo>
                      <a:lnTo>
                        <a:pt x="293" y="4279"/>
                      </a:lnTo>
                      <a:lnTo>
                        <a:pt x="301" y="4285"/>
                      </a:lnTo>
                      <a:lnTo>
                        <a:pt x="311" y="4290"/>
                      </a:lnTo>
                      <a:lnTo>
                        <a:pt x="324" y="4293"/>
                      </a:lnTo>
                      <a:lnTo>
                        <a:pt x="341" y="4295"/>
                      </a:lnTo>
                      <a:lnTo>
                        <a:pt x="305" y="4221"/>
                      </a:lnTo>
                      <a:lnTo>
                        <a:pt x="270" y="4145"/>
                      </a:lnTo>
                      <a:lnTo>
                        <a:pt x="262" y="4158"/>
                      </a:lnTo>
                      <a:lnTo>
                        <a:pt x="255" y="4170"/>
                      </a:lnTo>
                      <a:lnTo>
                        <a:pt x="254" y="4181"/>
                      </a:lnTo>
                      <a:lnTo>
                        <a:pt x="252" y="4191"/>
                      </a:lnTo>
                      <a:lnTo>
                        <a:pt x="254" y="4201"/>
                      </a:lnTo>
                      <a:lnTo>
                        <a:pt x="259" y="4213"/>
                      </a:lnTo>
                      <a:lnTo>
                        <a:pt x="270" y="4237"/>
                      </a:lnTo>
                      <a:close/>
                      <a:moveTo>
                        <a:pt x="92" y="3748"/>
                      </a:moveTo>
                      <a:lnTo>
                        <a:pt x="92" y="3748"/>
                      </a:lnTo>
                      <a:lnTo>
                        <a:pt x="99" y="3774"/>
                      </a:lnTo>
                      <a:lnTo>
                        <a:pt x="104" y="3786"/>
                      </a:lnTo>
                      <a:lnTo>
                        <a:pt x="108" y="3794"/>
                      </a:lnTo>
                      <a:lnTo>
                        <a:pt x="115" y="3802"/>
                      </a:lnTo>
                      <a:lnTo>
                        <a:pt x="123" y="3809"/>
                      </a:lnTo>
                      <a:lnTo>
                        <a:pt x="135" y="3814"/>
                      </a:lnTo>
                      <a:lnTo>
                        <a:pt x="151" y="3819"/>
                      </a:lnTo>
                      <a:lnTo>
                        <a:pt x="128" y="3738"/>
                      </a:lnTo>
                      <a:lnTo>
                        <a:pt x="108" y="3657"/>
                      </a:lnTo>
                      <a:lnTo>
                        <a:pt x="97" y="3670"/>
                      </a:lnTo>
                      <a:lnTo>
                        <a:pt x="89" y="3680"/>
                      </a:lnTo>
                      <a:lnTo>
                        <a:pt x="85" y="3690"/>
                      </a:lnTo>
                      <a:lnTo>
                        <a:pt x="82" y="3700"/>
                      </a:lnTo>
                      <a:lnTo>
                        <a:pt x="82" y="3710"/>
                      </a:lnTo>
                      <a:lnTo>
                        <a:pt x="84" y="3721"/>
                      </a:lnTo>
                      <a:lnTo>
                        <a:pt x="92" y="3748"/>
                      </a:lnTo>
                      <a:close/>
                      <a:moveTo>
                        <a:pt x="864" y="5086"/>
                      </a:moveTo>
                      <a:lnTo>
                        <a:pt x="864" y="5086"/>
                      </a:lnTo>
                      <a:lnTo>
                        <a:pt x="883" y="5105"/>
                      </a:lnTo>
                      <a:lnTo>
                        <a:pt x="892" y="5113"/>
                      </a:lnTo>
                      <a:lnTo>
                        <a:pt x="900" y="5118"/>
                      </a:lnTo>
                      <a:lnTo>
                        <a:pt x="910" y="5121"/>
                      </a:lnTo>
                      <a:lnTo>
                        <a:pt x="921" y="5121"/>
                      </a:lnTo>
                      <a:lnTo>
                        <a:pt x="933" y="5121"/>
                      </a:lnTo>
                      <a:lnTo>
                        <a:pt x="949" y="5118"/>
                      </a:lnTo>
                      <a:lnTo>
                        <a:pt x="890" y="5060"/>
                      </a:lnTo>
                      <a:lnTo>
                        <a:pt x="832" y="5001"/>
                      </a:lnTo>
                      <a:lnTo>
                        <a:pt x="829" y="5016"/>
                      </a:lnTo>
                      <a:lnTo>
                        <a:pt x="829" y="5029"/>
                      </a:lnTo>
                      <a:lnTo>
                        <a:pt x="829" y="5040"/>
                      </a:lnTo>
                      <a:lnTo>
                        <a:pt x="832" y="5050"/>
                      </a:lnTo>
                      <a:lnTo>
                        <a:pt x="837" y="5058"/>
                      </a:lnTo>
                      <a:lnTo>
                        <a:pt x="845" y="5067"/>
                      </a:lnTo>
                      <a:lnTo>
                        <a:pt x="864" y="5086"/>
                      </a:lnTo>
                      <a:close/>
                      <a:moveTo>
                        <a:pt x="1263" y="5421"/>
                      </a:moveTo>
                      <a:lnTo>
                        <a:pt x="1263" y="5421"/>
                      </a:lnTo>
                      <a:lnTo>
                        <a:pt x="1284" y="5436"/>
                      </a:lnTo>
                      <a:lnTo>
                        <a:pt x="1294" y="5441"/>
                      </a:lnTo>
                      <a:lnTo>
                        <a:pt x="1304" y="5444"/>
                      </a:lnTo>
                      <a:lnTo>
                        <a:pt x="1314" y="5446"/>
                      </a:lnTo>
                      <a:lnTo>
                        <a:pt x="1324" y="5446"/>
                      </a:lnTo>
                      <a:lnTo>
                        <a:pt x="1337" y="5443"/>
                      </a:lnTo>
                      <a:lnTo>
                        <a:pt x="1352" y="5438"/>
                      </a:lnTo>
                      <a:lnTo>
                        <a:pt x="1282" y="5391"/>
                      </a:lnTo>
                      <a:lnTo>
                        <a:pt x="1216" y="5344"/>
                      </a:lnTo>
                      <a:lnTo>
                        <a:pt x="1216" y="5358"/>
                      </a:lnTo>
                      <a:lnTo>
                        <a:pt x="1218" y="5372"/>
                      </a:lnTo>
                      <a:lnTo>
                        <a:pt x="1221" y="5382"/>
                      </a:lnTo>
                      <a:lnTo>
                        <a:pt x="1226" y="5390"/>
                      </a:lnTo>
                      <a:lnTo>
                        <a:pt x="1233" y="5398"/>
                      </a:lnTo>
                      <a:lnTo>
                        <a:pt x="1241" y="5405"/>
                      </a:lnTo>
                      <a:lnTo>
                        <a:pt x="1263" y="5421"/>
                      </a:lnTo>
                      <a:close/>
                      <a:moveTo>
                        <a:pt x="1713" y="5680"/>
                      </a:moveTo>
                      <a:lnTo>
                        <a:pt x="1713" y="5680"/>
                      </a:lnTo>
                      <a:lnTo>
                        <a:pt x="1737" y="5691"/>
                      </a:lnTo>
                      <a:lnTo>
                        <a:pt x="1747" y="5695"/>
                      </a:lnTo>
                      <a:lnTo>
                        <a:pt x="1757" y="5698"/>
                      </a:lnTo>
                      <a:lnTo>
                        <a:pt x="1767" y="5698"/>
                      </a:lnTo>
                      <a:lnTo>
                        <a:pt x="1779" y="5695"/>
                      </a:lnTo>
                      <a:lnTo>
                        <a:pt x="1790" y="5690"/>
                      </a:lnTo>
                      <a:lnTo>
                        <a:pt x="1803" y="5682"/>
                      </a:lnTo>
                      <a:lnTo>
                        <a:pt x="1728" y="5649"/>
                      </a:lnTo>
                      <a:lnTo>
                        <a:pt x="1655" y="5612"/>
                      </a:lnTo>
                      <a:lnTo>
                        <a:pt x="1657" y="5627"/>
                      </a:lnTo>
                      <a:lnTo>
                        <a:pt x="1660" y="5640"/>
                      </a:lnTo>
                      <a:lnTo>
                        <a:pt x="1665" y="5650"/>
                      </a:lnTo>
                      <a:lnTo>
                        <a:pt x="1671" y="5657"/>
                      </a:lnTo>
                      <a:lnTo>
                        <a:pt x="1680" y="5663"/>
                      </a:lnTo>
                      <a:lnTo>
                        <a:pt x="1688" y="5668"/>
                      </a:lnTo>
                      <a:lnTo>
                        <a:pt x="1713" y="5680"/>
                      </a:lnTo>
                      <a:close/>
                      <a:moveTo>
                        <a:pt x="529" y="4687"/>
                      </a:moveTo>
                      <a:lnTo>
                        <a:pt x="529" y="4687"/>
                      </a:lnTo>
                      <a:lnTo>
                        <a:pt x="545" y="4710"/>
                      </a:lnTo>
                      <a:lnTo>
                        <a:pt x="552" y="4719"/>
                      </a:lnTo>
                      <a:lnTo>
                        <a:pt x="560" y="4725"/>
                      </a:lnTo>
                      <a:lnTo>
                        <a:pt x="568" y="4730"/>
                      </a:lnTo>
                      <a:lnTo>
                        <a:pt x="580" y="4732"/>
                      </a:lnTo>
                      <a:lnTo>
                        <a:pt x="593" y="4734"/>
                      </a:lnTo>
                      <a:lnTo>
                        <a:pt x="608" y="4734"/>
                      </a:lnTo>
                      <a:lnTo>
                        <a:pt x="560" y="4666"/>
                      </a:lnTo>
                      <a:lnTo>
                        <a:pt x="514" y="4597"/>
                      </a:lnTo>
                      <a:lnTo>
                        <a:pt x="507" y="4612"/>
                      </a:lnTo>
                      <a:lnTo>
                        <a:pt x="504" y="4625"/>
                      </a:lnTo>
                      <a:lnTo>
                        <a:pt x="504" y="4636"/>
                      </a:lnTo>
                      <a:lnTo>
                        <a:pt x="506" y="4646"/>
                      </a:lnTo>
                      <a:lnTo>
                        <a:pt x="509" y="4656"/>
                      </a:lnTo>
                      <a:lnTo>
                        <a:pt x="514" y="4664"/>
                      </a:lnTo>
                      <a:lnTo>
                        <a:pt x="529" y="4687"/>
                      </a:lnTo>
                      <a:close/>
                      <a:moveTo>
                        <a:pt x="3235" y="5949"/>
                      </a:moveTo>
                      <a:lnTo>
                        <a:pt x="3235" y="5949"/>
                      </a:lnTo>
                      <a:lnTo>
                        <a:pt x="3261" y="5947"/>
                      </a:lnTo>
                      <a:lnTo>
                        <a:pt x="3272" y="5944"/>
                      </a:lnTo>
                      <a:lnTo>
                        <a:pt x="3281" y="5940"/>
                      </a:lnTo>
                      <a:lnTo>
                        <a:pt x="3291" y="5937"/>
                      </a:lnTo>
                      <a:lnTo>
                        <a:pt x="3297" y="5929"/>
                      </a:lnTo>
                      <a:lnTo>
                        <a:pt x="3305" y="5919"/>
                      </a:lnTo>
                      <a:lnTo>
                        <a:pt x="3312" y="5906"/>
                      </a:lnTo>
                      <a:lnTo>
                        <a:pt x="3231" y="5914"/>
                      </a:lnTo>
                      <a:lnTo>
                        <a:pt x="3150" y="5921"/>
                      </a:lnTo>
                      <a:lnTo>
                        <a:pt x="3160" y="5932"/>
                      </a:lnTo>
                      <a:lnTo>
                        <a:pt x="3169" y="5940"/>
                      </a:lnTo>
                      <a:lnTo>
                        <a:pt x="3178" y="5945"/>
                      </a:lnTo>
                      <a:lnTo>
                        <a:pt x="3187" y="5949"/>
                      </a:lnTo>
                      <a:lnTo>
                        <a:pt x="3197" y="5950"/>
                      </a:lnTo>
                      <a:lnTo>
                        <a:pt x="3208" y="5950"/>
                      </a:lnTo>
                      <a:lnTo>
                        <a:pt x="3235" y="5949"/>
                      </a:lnTo>
                      <a:close/>
                      <a:moveTo>
                        <a:pt x="3235" y="2"/>
                      </a:moveTo>
                      <a:lnTo>
                        <a:pt x="3235" y="2"/>
                      </a:lnTo>
                      <a:lnTo>
                        <a:pt x="3206" y="0"/>
                      </a:lnTo>
                      <a:lnTo>
                        <a:pt x="3197" y="0"/>
                      </a:lnTo>
                      <a:lnTo>
                        <a:pt x="3185" y="2"/>
                      </a:lnTo>
                      <a:lnTo>
                        <a:pt x="3177" y="7"/>
                      </a:lnTo>
                      <a:lnTo>
                        <a:pt x="3167" y="13"/>
                      </a:lnTo>
                      <a:lnTo>
                        <a:pt x="3157" y="21"/>
                      </a:lnTo>
                      <a:lnTo>
                        <a:pt x="3147" y="36"/>
                      </a:lnTo>
                      <a:lnTo>
                        <a:pt x="3231" y="41"/>
                      </a:lnTo>
                      <a:lnTo>
                        <a:pt x="3315" y="51"/>
                      </a:lnTo>
                      <a:lnTo>
                        <a:pt x="3307" y="36"/>
                      </a:lnTo>
                      <a:lnTo>
                        <a:pt x="3300" y="25"/>
                      </a:lnTo>
                      <a:lnTo>
                        <a:pt x="3292" y="16"/>
                      </a:lnTo>
                      <a:lnTo>
                        <a:pt x="3282" y="10"/>
                      </a:lnTo>
                      <a:lnTo>
                        <a:pt x="3274" y="7"/>
                      </a:lnTo>
                      <a:lnTo>
                        <a:pt x="3263" y="5"/>
                      </a:lnTo>
                      <a:lnTo>
                        <a:pt x="3235" y="2"/>
                      </a:lnTo>
                      <a:close/>
                      <a:moveTo>
                        <a:pt x="4235" y="270"/>
                      </a:moveTo>
                      <a:lnTo>
                        <a:pt x="4235" y="270"/>
                      </a:lnTo>
                      <a:lnTo>
                        <a:pt x="4211" y="259"/>
                      </a:lnTo>
                      <a:lnTo>
                        <a:pt x="4201" y="256"/>
                      </a:lnTo>
                      <a:lnTo>
                        <a:pt x="4191" y="254"/>
                      </a:lnTo>
                      <a:lnTo>
                        <a:pt x="4179" y="254"/>
                      </a:lnTo>
                      <a:lnTo>
                        <a:pt x="4169" y="257"/>
                      </a:lnTo>
                      <a:lnTo>
                        <a:pt x="4156" y="262"/>
                      </a:lnTo>
                      <a:lnTo>
                        <a:pt x="4143" y="272"/>
                      </a:lnTo>
                      <a:lnTo>
                        <a:pt x="4219" y="307"/>
                      </a:lnTo>
                      <a:lnTo>
                        <a:pt x="4295" y="343"/>
                      </a:lnTo>
                      <a:lnTo>
                        <a:pt x="4293" y="326"/>
                      </a:lnTo>
                      <a:lnTo>
                        <a:pt x="4290" y="313"/>
                      </a:lnTo>
                      <a:lnTo>
                        <a:pt x="4285" y="303"/>
                      </a:lnTo>
                      <a:lnTo>
                        <a:pt x="4278" y="295"/>
                      </a:lnTo>
                      <a:lnTo>
                        <a:pt x="4270" y="289"/>
                      </a:lnTo>
                      <a:lnTo>
                        <a:pt x="4260" y="282"/>
                      </a:lnTo>
                      <a:lnTo>
                        <a:pt x="4235" y="270"/>
                      </a:lnTo>
                      <a:close/>
                      <a:moveTo>
                        <a:pt x="2715" y="5949"/>
                      </a:moveTo>
                      <a:lnTo>
                        <a:pt x="2715" y="5949"/>
                      </a:lnTo>
                      <a:lnTo>
                        <a:pt x="2742" y="5950"/>
                      </a:lnTo>
                      <a:lnTo>
                        <a:pt x="2751" y="5950"/>
                      </a:lnTo>
                      <a:lnTo>
                        <a:pt x="2761" y="5949"/>
                      </a:lnTo>
                      <a:lnTo>
                        <a:pt x="2771" y="5945"/>
                      </a:lnTo>
                      <a:lnTo>
                        <a:pt x="2779" y="5940"/>
                      </a:lnTo>
                      <a:lnTo>
                        <a:pt x="2789" y="5932"/>
                      </a:lnTo>
                      <a:lnTo>
                        <a:pt x="2799" y="5921"/>
                      </a:lnTo>
                      <a:lnTo>
                        <a:pt x="2717" y="5914"/>
                      </a:lnTo>
                      <a:lnTo>
                        <a:pt x="2636" y="5906"/>
                      </a:lnTo>
                      <a:lnTo>
                        <a:pt x="2644" y="5919"/>
                      </a:lnTo>
                      <a:lnTo>
                        <a:pt x="2651" y="5929"/>
                      </a:lnTo>
                      <a:lnTo>
                        <a:pt x="2659" y="5936"/>
                      </a:lnTo>
                      <a:lnTo>
                        <a:pt x="2667" y="5940"/>
                      </a:lnTo>
                      <a:lnTo>
                        <a:pt x="2677" y="5944"/>
                      </a:lnTo>
                      <a:lnTo>
                        <a:pt x="2687" y="5947"/>
                      </a:lnTo>
                      <a:lnTo>
                        <a:pt x="2715" y="5949"/>
                      </a:lnTo>
                      <a:close/>
                    </a:path>
                  </a:pathLst>
                </a:custGeom>
                <a:gradFill>
                  <a:gsLst>
                    <a:gs pos="0">
                      <a:srgbClr val="AFCAFD"/>
                    </a:gs>
                    <a:gs pos="52000">
                      <a:srgbClr val="193360"/>
                    </a:gs>
                    <a:gs pos="100000">
                      <a:srgbClr val="193360"/>
                    </a:gs>
                  </a:gsLst>
                  <a:lin ang="2700000" scaled="0"/>
                </a:gradFill>
                <a:ln>
                  <a:noFill/>
                </a:ln>
              </p:spPr>
              <p:txBody>
                <a:bodyPr spcFirstLastPara="1" wrap="square" lIns="18275" tIns="18275" rIns="18275" bIns="18275" anchor="ctr" anchorCtr="1">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34" name="Google Shape;116;p14">
                  <a:extLst>
                    <a:ext uri="{FF2B5EF4-FFF2-40B4-BE49-F238E27FC236}">
                      <a16:creationId xmlns:a16="http://schemas.microsoft.com/office/drawing/2014/main" id="{75C53421-A3E0-FE0D-FFBB-FD2D529F1292}"/>
                    </a:ext>
                  </a:extLst>
                </p:cNvPr>
                <p:cNvSpPr/>
                <p:nvPr/>
              </p:nvSpPr>
              <p:spPr>
                <a:xfrm>
                  <a:off x="3099454" y="127443"/>
                  <a:ext cx="1294093" cy="1294513"/>
                </a:xfrm>
                <a:custGeom>
                  <a:avLst/>
                  <a:gdLst/>
                  <a:ahLst/>
                  <a:cxnLst/>
                  <a:rect l="l" t="t" r="r" b="b"/>
                  <a:pathLst>
                    <a:path w="6142" h="6144" extrusionOk="0">
                      <a:moveTo>
                        <a:pt x="6038" y="3867"/>
                      </a:moveTo>
                      <a:lnTo>
                        <a:pt x="6038" y="3867"/>
                      </a:lnTo>
                      <a:lnTo>
                        <a:pt x="6017" y="3944"/>
                      </a:lnTo>
                      <a:lnTo>
                        <a:pt x="5993" y="4018"/>
                      </a:lnTo>
                      <a:lnTo>
                        <a:pt x="5968" y="4093"/>
                      </a:lnTo>
                      <a:lnTo>
                        <a:pt x="5942" y="4165"/>
                      </a:lnTo>
                      <a:lnTo>
                        <a:pt x="5913" y="4238"/>
                      </a:lnTo>
                      <a:lnTo>
                        <a:pt x="5883" y="4308"/>
                      </a:lnTo>
                      <a:lnTo>
                        <a:pt x="5850" y="4379"/>
                      </a:lnTo>
                      <a:lnTo>
                        <a:pt x="5817" y="4448"/>
                      </a:lnTo>
                      <a:lnTo>
                        <a:pt x="5781" y="4516"/>
                      </a:lnTo>
                      <a:lnTo>
                        <a:pt x="5746" y="4583"/>
                      </a:lnTo>
                      <a:lnTo>
                        <a:pt x="5707" y="4648"/>
                      </a:lnTo>
                      <a:lnTo>
                        <a:pt x="5668" y="4712"/>
                      </a:lnTo>
                      <a:lnTo>
                        <a:pt x="5626" y="4777"/>
                      </a:lnTo>
                      <a:lnTo>
                        <a:pt x="5585" y="4838"/>
                      </a:lnTo>
                      <a:lnTo>
                        <a:pt x="5540" y="4899"/>
                      </a:lnTo>
                      <a:lnTo>
                        <a:pt x="5495" y="4960"/>
                      </a:lnTo>
                      <a:lnTo>
                        <a:pt x="5448" y="5016"/>
                      </a:lnTo>
                      <a:lnTo>
                        <a:pt x="5401" y="5075"/>
                      </a:lnTo>
                      <a:lnTo>
                        <a:pt x="5352" y="5130"/>
                      </a:lnTo>
                      <a:lnTo>
                        <a:pt x="5301" y="5185"/>
                      </a:lnTo>
                      <a:lnTo>
                        <a:pt x="5250" y="5238"/>
                      </a:lnTo>
                      <a:lnTo>
                        <a:pt x="5197" y="5289"/>
                      </a:lnTo>
                      <a:lnTo>
                        <a:pt x="5142" y="5340"/>
                      </a:lnTo>
                      <a:lnTo>
                        <a:pt x="5087" y="5389"/>
                      </a:lnTo>
                      <a:lnTo>
                        <a:pt x="5030" y="5438"/>
                      </a:lnTo>
                      <a:lnTo>
                        <a:pt x="4974" y="5483"/>
                      </a:lnTo>
                      <a:lnTo>
                        <a:pt x="4915" y="5528"/>
                      </a:lnTo>
                      <a:lnTo>
                        <a:pt x="4854" y="5571"/>
                      </a:lnTo>
                      <a:lnTo>
                        <a:pt x="4795" y="5615"/>
                      </a:lnTo>
                      <a:lnTo>
                        <a:pt x="4732" y="5656"/>
                      </a:lnTo>
                      <a:lnTo>
                        <a:pt x="4670" y="5693"/>
                      </a:lnTo>
                      <a:lnTo>
                        <a:pt x="4607" y="5732"/>
                      </a:lnTo>
                      <a:lnTo>
                        <a:pt x="4542" y="5767"/>
                      </a:lnTo>
                      <a:lnTo>
                        <a:pt x="4478" y="5803"/>
                      </a:lnTo>
                      <a:lnTo>
                        <a:pt x="4411" y="5834"/>
                      </a:lnTo>
                      <a:lnTo>
                        <a:pt x="4344" y="5866"/>
                      </a:lnTo>
                      <a:lnTo>
                        <a:pt x="4278" y="5897"/>
                      </a:lnTo>
                      <a:lnTo>
                        <a:pt x="4209" y="5924"/>
                      </a:lnTo>
                      <a:lnTo>
                        <a:pt x="4140" y="5952"/>
                      </a:lnTo>
                      <a:lnTo>
                        <a:pt x="4072" y="5975"/>
                      </a:lnTo>
                      <a:lnTo>
                        <a:pt x="4001" y="5999"/>
                      </a:lnTo>
                      <a:lnTo>
                        <a:pt x="3931" y="6020"/>
                      </a:lnTo>
                      <a:lnTo>
                        <a:pt x="3858" y="6040"/>
                      </a:lnTo>
                      <a:lnTo>
                        <a:pt x="3788" y="6060"/>
                      </a:lnTo>
                      <a:lnTo>
                        <a:pt x="3715" y="6075"/>
                      </a:lnTo>
                      <a:lnTo>
                        <a:pt x="3641" y="6091"/>
                      </a:lnTo>
                      <a:lnTo>
                        <a:pt x="3568" y="6103"/>
                      </a:lnTo>
                      <a:lnTo>
                        <a:pt x="3493" y="6115"/>
                      </a:lnTo>
                      <a:lnTo>
                        <a:pt x="3419" y="6124"/>
                      </a:lnTo>
                      <a:lnTo>
                        <a:pt x="3345" y="6132"/>
                      </a:lnTo>
                      <a:lnTo>
                        <a:pt x="3270" y="6138"/>
                      </a:lnTo>
                      <a:lnTo>
                        <a:pt x="3196" y="6142"/>
                      </a:lnTo>
                      <a:lnTo>
                        <a:pt x="3119" y="6144"/>
                      </a:lnTo>
                      <a:lnTo>
                        <a:pt x="3043" y="6144"/>
                      </a:lnTo>
                      <a:lnTo>
                        <a:pt x="2968" y="6142"/>
                      </a:lnTo>
                      <a:lnTo>
                        <a:pt x="2892" y="6138"/>
                      </a:lnTo>
                      <a:lnTo>
                        <a:pt x="2815" y="6132"/>
                      </a:lnTo>
                      <a:lnTo>
                        <a:pt x="2739" y="6124"/>
                      </a:lnTo>
                      <a:lnTo>
                        <a:pt x="2662" y="6117"/>
                      </a:lnTo>
                      <a:lnTo>
                        <a:pt x="2584" y="6105"/>
                      </a:lnTo>
                      <a:lnTo>
                        <a:pt x="2507" y="6091"/>
                      </a:lnTo>
                      <a:lnTo>
                        <a:pt x="2431" y="6075"/>
                      </a:lnTo>
                      <a:lnTo>
                        <a:pt x="2354" y="6058"/>
                      </a:lnTo>
                      <a:lnTo>
                        <a:pt x="2278" y="6038"/>
                      </a:lnTo>
                      <a:lnTo>
                        <a:pt x="2202" y="6017"/>
                      </a:lnTo>
                      <a:lnTo>
                        <a:pt x="2125" y="5993"/>
                      </a:lnTo>
                      <a:lnTo>
                        <a:pt x="2051" y="5968"/>
                      </a:lnTo>
                      <a:lnTo>
                        <a:pt x="1978" y="5942"/>
                      </a:lnTo>
                      <a:lnTo>
                        <a:pt x="1906" y="5913"/>
                      </a:lnTo>
                      <a:lnTo>
                        <a:pt x="1835" y="5883"/>
                      </a:lnTo>
                      <a:lnTo>
                        <a:pt x="1764" y="5852"/>
                      </a:lnTo>
                      <a:lnTo>
                        <a:pt x="1696" y="5818"/>
                      </a:lnTo>
                      <a:lnTo>
                        <a:pt x="1627" y="5783"/>
                      </a:lnTo>
                      <a:lnTo>
                        <a:pt x="1561" y="5746"/>
                      </a:lnTo>
                      <a:lnTo>
                        <a:pt x="1496" y="5709"/>
                      </a:lnTo>
                      <a:lnTo>
                        <a:pt x="1431" y="5669"/>
                      </a:lnTo>
                      <a:lnTo>
                        <a:pt x="1368" y="5628"/>
                      </a:lnTo>
                      <a:lnTo>
                        <a:pt x="1306" y="5585"/>
                      </a:lnTo>
                      <a:lnTo>
                        <a:pt x="1245" y="5542"/>
                      </a:lnTo>
                      <a:lnTo>
                        <a:pt x="1186" y="5495"/>
                      </a:lnTo>
                      <a:lnTo>
                        <a:pt x="1127" y="5450"/>
                      </a:lnTo>
                      <a:lnTo>
                        <a:pt x="1070" y="5401"/>
                      </a:lnTo>
                      <a:lnTo>
                        <a:pt x="1014" y="5352"/>
                      </a:lnTo>
                      <a:lnTo>
                        <a:pt x="959" y="5301"/>
                      </a:lnTo>
                      <a:lnTo>
                        <a:pt x="906" y="5250"/>
                      </a:lnTo>
                      <a:lnTo>
                        <a:pt x="855" y="5197"/>
                      </a:lnTo>
                      <a:lnTo>
                        <a:pt x="804" y="5142"/>
                      </a:lnTo>
                      <a:lnTo>
                        <a:pt x="755" y="5087"/>
                      </a:lnTo>
                      <a:lnTo>
                        <a:pt x="708" y="5030"/>
                      </a:lnTo>
                      <a:lnTo>
                        <a:pt x="661" y="4973"/>
                      </a:lnTo>
                      <a:lnTo>
                        <a:pt x="616" y="4914"/>
                      </a:lnTo>
                      <a:lnTo>
                        <a:pt x="572" y="4856"/>
                      </a:lnTo>
                      <a:lnTo>
                        <a:pt x="529" y="4795"/>
                      </a:lnTo>
                      <a:lnTo>
                        <a:pt x="490" y="4734"/>
                      </a:lnTo>
                      <a:lnTo>
                        <a:pt x="451" y="4671"/>
                      </a:lnTo>
                      <a:lnTo>
                        <a:pt x="414" y="4607"/>
                      </a:lnTo>
                      <a:lnTo>
                        <a:pt x="376" y="4544"/>
                      </a:lnTo>
                      <a:lnTo>
                        <a:pt x="343" y="4477"/>
                      </a:lnTo>
                      <a:lnTo>
                        <a:pt x="310" y="4412"/>
                      </a:lnTo>
                      <a:lnTo>
                        <a:pt x="278" y="4346"/>
                      </a:lnTo>
                      <a:lnTo>
                        <a:pt x="249" y="4277"/>
                      </a:lnTo>
                      <a:lnTo>
                        <a:pt x="220" y="4210"/>
                      </a:lnTo>
                      <a:lnTo>
                        <a:pt x="194" y="4140"/>
                      </a:lnTo>
                      <a:lnTo>
                        <a:pt x="169" y="4071"/>
                      </a:lnTo>
                      <a:lnTo>
                        <a:pt x="145" y="4001"/>
                      </a:lnTo>
                      <a:lnTo>
                        <a:pt x="124" y="3930"/>
                      </a:lnTo>
                      <a:lnTo>
                        <a:pt x="104" y="3859"/>
                      </a:lnTo>
                      <a:lnTo>
                        <a:pt x="86" y="3787"/>
                      </a:lnTo>
                      <a:lnTo>
                        <a:pt x="69" y="3714"/>
                      </a:lnTo>
                      <a:lnTo>
                        <a:pt x="55" y="3642"/>
                      </a:lnTo>
                      <a:lnTo>
                        <a:pt x="41" y="3567"/>
                      </a:lnTo>
                      <a:lnTo>
                        <a:pt x="29" y="3495"/>
                      </a:lnTo>
                      <a:lnTo>
                        <a:pt x="20" y="3420"/>
                      </a:lnTo>
                      <a:lnTo>
                        <a:pt x="14" y="3346"/>
                      </a:lnTo>
                      <a:lnTo>
                        <a:pt x="8" y="3269"/>
                      </a:lnTo>
                      <a:lnTo>
                        <a:pt x="4" y="3195"/>
                      </a:lnTo>
                      <a:lnTo>
                        <a:pt x="2" y="3118"/>
                      </a:lnTo>
                      <a:lnTo>
                        <a:pt x="0" y="3044"/>
                      </a:lnTo>
                      <a:lnTo>
                        <a:pt x="2" y="2967"/>
                      </a:lnTo>
                      <a:lnTo>
                        <a:pt x="6" y="2891"/>
                      </a:lnTo>
                      <a:lnTo>
                        <a:pt x="12" y="2814"/>
                      </a:lnTo>
                      <a:lnTo>
                        <a:pt x="20" y="2738"/>
                      </a:lnTo>
                      <a:lnTo>
                        <a:pt x="29" y="2661"/>
                      </a:lnTo>
                      <a:lnTo>
                        <a:pt x="41" y="2585"/>
                      </a:lnTo>
                      <a:lnTo>
                        <a:pt x="53" y="2508"/>
                      </a:lnTo>
                      <a:lnTo>
                        <a:pt x="69" y="2430"/>
                      </a:lnTo>
                      <a:lnTo>
                        <a:pt x="86" y="2353"/>
                      </a:lnTo>
                      <a:lnTo>
                        <a:pt x="106" y="2277"/>
                      </a:lnTo>
                      <a:lnTo>
                        <a:pt x="127" y="2200"/>
                      </a:lnTo>
                      <a:lnTo>
                        <a:pt x="151" y="2126"/>
                      </a:lnTo>
                      <a:lnTo>
                        <a:pt x="176" y="2051"/>
                      </a:lnTo>
                      <a:lnTo>
                        <a:pt x="202" y="1977"/>
                      </a:lnTo>
                      <a:lnTo>
                        <a:pt x="231" y="1906"/>
                      </a:lnTo>
                      <a:lnTo>
                        <a:pt x="261" y="1834"/>
                      </a:lnTo>
                      <a:lnTo>
                        <a:pt x="294" y="1763"/>
                      </a:lnTo>
                      <a:lnTo>
                        <a:pt x="327" y="1694"/>
                      </a:lnTo>
                      <a:lnTo>
                        <a:pt x="361" y="1628"/>
                      </a:lnTo>
                      <a:lnTo>
                        <a:pt x="398" y="1561"/>
                      </a:lnTo>
                      <a:lnTo>
                        <a:pt x="437" y="1494"/>
                      </a:lnTo>
                      <a:lnTo>
                        <a:pt x="476" y="1430"/>
                      </a:lnTo>
                      <a:lnTo>
                        <a:pt x="518" y="1367"/>
                      </a:lnTo>
                      <a:lnTo>
                        <a:pt x="559" y="1304"/>
                      </a:lnTo>
                      <a:lnTo>
                        <a:pt x="604" y="1243"/>
                      </a:lnTo>
                      <a:lnTo>
                        <a:pt x="649" y="1184"/>
                      </a:lnTo>
                      <a:lnTo>
                        <a:pt x="696" y="1126"/>
                      </a:lnTo>
                      <a:lnTo>
                        <a:pt x="743" y="1069"/>
                      </a:lnTo>
                      <a:lnTo>
                        <a:pt x="792" y="1014"/>
                      </a:lnTo>
                      <a:lnTo>
                        <a:pt x="843" y="959"/>
                      </a:lnTo>
                      <a:lnTo>
                        <a:pt x="894" y="906"/>
                      </a:lnTo>
                      <a:lnTo>
                        <a:pt x="947" y="853"/>
                      </a:lnTo>
                      <a:lnTo>
                        <a:pt x="1002" y="802"/>
                      </a:lnTo>
                      <a:lnTo>
                        <a:pt x="1057" y="753"/>
                      </a:lnTo>
                      <a:lnTo>
                        <a:pt x="1114" y="706"/>
                      </a:lnTo>
                      <a:lnTo>
                        <a:pt x="1170" y="659"/>
                      </a:lnTo>
                      <a:lnTo>
                        <a:pt x="1229" y="614"/>
                      </a:lnTo>
                      <a:lnTo>
                        <a:pt x="1288" y="571"/>
                      </a:lnTo>
                      <a:lnTo>
                        <a:pt x="1349" y="529"/>
                      </a:lnTo>
                      <a:lnTo>
                        <a:pt x="1412" y="488"/>
                      </a:lnTo>
                      <a:lnTo>
                        <a:pt x="1474" y="449"/>
                      </a:lnTo>
                      <a:lnTo>
                        <a:pt x="1537" y="412"/>
                      </a:lnTo>
                      <a:lnTo>
                        <a:pt x="1602" y="377"/>
                      </a:lnTo>
                      <a:lnTo>
                        <a:pt x="1666" y="341"/>
                      </a:lnTo>
                      <a:lnTo>
                        <a:pt x="1731" y="308"/>
                      </a:lnTo>
                      <a:lnTo>
                        <a:pt x="1798" y="277"/>
                      </a:lnTo>
                      <a:lnTo>
                        <a:pt x="1866" y="247"/>
                      </a:lnTo>
                      <a:lnTo>
                        <a:pt x="1935" y="220"/>
                      </a:lnTo>
                      <a:lnTo>
                        <a:pt x="2004" y="192"/>
                      </a:lnTo>
                      <a:lnTo>
                        <a:pt x="2072" y="167"/>
                      </a:lnTo>
                      <a:lnTo>
                        <a:pt x="2143" y="143"/>
                      </a:lnTo>
                      <a:lnTo>
                        <a:pt x="2213" y="122"/>
                      </a:lnTo>
                      <a:lnTo>
                        <a:pt x="2286" y="102"/>
                      </a:lnTo>
                      <a:lnTo>
                        <a:pt x="2356" y="84"/>
                      </a:lnTo>
                      <a:lnTo>
                        <a:pt x="2429" y="67"/>
                      </a:lnTo>
                      <a:lnTo>
                        <a:pt x="2503" y="53"/>
                      </a:lnTo>
                      <a:lnTo>
                        <a:pt x="2576" y="39"/>
                      </a:lnTo>
                      <a:lnTo>
                        <a:pt x="2651" y="29"/>
                      </a:lnTo>
                      <a:lnTo>
                        <a:pt x="2725" y="20"/>
                      </a:lnTo>
                      <a:lnTo>
                        <a:pt x="2799" y="12"/>
                      </a:lnTo>
                      <a:lnTo>
                        <a:pt x="2874" y="6"/>
                      </a:lnTo>
                      <a:lnTo>
                        <a:pt x="2948" y="2"/>
                      </a:lnTo>
                      <a:lnTo>
                        <a:pt x="3025" y="0"/>
                      </a:lnTo>
                      <a:lnTo>
                        <a:pt x="3099" y="0"/>
                      </a:lnTo>
                      <a:lnTo>
                        <a:pt x="3176" y="2"/>
                      </a:lnTo>
                      <a:lnTo>
                        <a:pt x="3252" y="6"/>
                      </a:lnTo>
                      <a:lnTo>
                        <a:pt x="3329" y="10"/>
                      </a:lnTo>
                      <a:lnTo>
                        <a:pt x="3405" y="18"/>
                      </a:lnTo>
                      <a:lnTo>
                        <a:pt x="3482" y="27"/>
                      </a:lnTo>
                      <a:lnTo>
                        <a:pt x="3560" y="39"/>
                      </a:lnTo>
                      <a:lnTo>
                        <a:pt x="3637" y="53"/>
                      </a:lnTo>
                      <a:lnTo>
                        <a:pt x="3713" y="69"/>
                      </a:lnTo>
                      <a:lnTo>
                        <a:pt x="3790" y="86"/>
                      </a:lnTo>
                      <a:lnTo>
                        <a:pt x="3866" y="106"/>
                      </a:lnTo>
                      <a:lnTo>
                        <a:pt x="3942" y="126"/>
                      </a:lnTo>
                      <a:lnTo>
                        <a:pt x="4019" y="149"/>
                      </a:lnTo>
                      <a:lnTo>
                        <a:pt x="4093" y="175"/>
                      </a:lnTo>
                      <a:lnTo>
                        <a:pt x="4166" y="202"/>
                      </a:lnTo>
                      <a:lnTo>
                        <a:pt x="4238" y="229"/>
                      </a:lnTo>
                      <a:lnTo>
                        <a:pt x="4309" y="261"/>
                      </a:lnTo>
                      <a:lnTo>
                        <a:pt x="4380" y="292"/>
                      </a:lnTo>
                      <a:lnTo>
                        <a:pt x="4448" y="326"/>
                      </a:lnTo>
                      <a:lnTo>
                        <a:pt x="4517" y="361"/>
                      </a:lnTo>
                      <a:lnTo>
                        <a:pt x="4583" y="396"/>
                      </a:lnTo>
                      <a:lnTo>
                        <a:pt x="4648" y="435"/>
                      </a:lnTo>
                      <a:lnTo>
                        <a:pt x="4713" y="475"/>
                      </a:lnTo>
                      <a:lnTo>
                        <a:pt x="4776" y="516"/>
                      </a:lnTo>
                      <a:lnTo>
                        <a:pt x="4838" y="559"/>
                      </a:lnTo>
                      <a:lnTo>
                        <a:pt x="4899" y="602"/>
                      </a:lnTo>
                      <a:lnTo>
                        <a:pt x="4958" y="647"/>
                      </a:lnTo>
                      <a:lnTo>
                        <a:pt x="5017" y="694"/>
                      </a:lnTo>
                      <a:lnTo>
                        <a:pt x="5074" y="741"/>
                      </a:lnTo>
                      <a:lnTo>
                        <a:pt x="5130" y="792"/>
                      </a:lnTo>
                      <a:lnTo>
                        <a:pt x="5183" y="841"/>
                      </a:lnTo>
                      <a:lnTo>
                        <a:pt x="5238" y="894"/>
                      </a:lnTo>
                      <a:lnTo>
                        <a:pt x="5289" y="947"/>
                      </a:lnTo>
                      <a:lnTo>
                        <a:pt x="5340" y="1000"/>
                      </a:lnTo>
                      <a:lnTo>
                        <a:pt x="5389" y="1055"/>
                      </a:lnTo>
                      <a:lnTo>
                        <a:pt x="5436" y="1112"/>
                      </a:lnTo>
                      <a:lnTo>
                        <a:pt x="5483" y="1171"/>
                      </a:lnTo>
                      <a:lnTo>
                        <a:pt x="5528" y="1228"/>
                      </a:lnTo>
                      <a:lnTo>
                        <a:pt x="5572" y="1288"/>
                      </a:lnTo>
                      <a:lnTo>
                        <a:pt x="5613" y="1349"/>
                      </a:lnTo>
                      <a:lnTo>
                        <a:pt x="5654" y="1410"/>
                      </a:lnTo>
                      <a:lnTo>
                        <a:pt x="5693" y="1473"/>
                      </a:lnTo>
                      <a:lnTo>
                        <a:pt x="5730" y="1536"/>
                      </a:lnTo>
                      <a:lnTo>
                        <a:pt x="5768" y="1600"/>
                      </a:lnTo>
                      <a:lnTo>
                        <a:pt x="5801" y="1665"/>
                      </a:lnTo>
                      <a:lnTo>
                        <a:pt x="5834" y="1732"/>
                      </a:lnTo>
                      <a:lnTo>
                        <a:pt x="5866" y="1798"/>
                      </a:lnTo>
                      <a:lnTo>
                        <a:pt x="5895" y="1865"/>
                      </a:lnTo>
                      <a:lnTo>
                        <a:pt x="5924" y="1934"/>
                      </a:lnTo>
                      <a:lnTo>
                        <a:pt x="5950" y="2002"/>
                      </a:lnTo>
                      <a:lnTo>
                        <a:pt x="5975" y="2073"/>
                      </a:lnTo>
                      <a:lnTo>
                        <a:pt x="5999" y="2141"/>
                      </a:lnTo>
                      <a:lnTo>
                        <a:pt x="6020" y="2214"/>
                      </a:lnTo>
                      <a:lnTo>
                        <a:pt x="6040" y="2285"/>
                      </a:lnTo>
                      <a:lnTo>
                        <a:pt x="6058" y="2357"/>
                      </a:lnTo>
                      <a:lnTo>
                        <a:pt x="6075" y="2430"/>
                      </a:lnTo>
                      <a:lnTo>
                        <a:pt x="6089" y="2502"/>
                      </a:lnTo>
                      <a:lnTo>
                        <a:pt x="6103" y="2575"/>
                      </a:lnTo>
                      <a:lnTo>
                        <a:pt x="6115" y="2649"/>
                      </a:lnTo>
                      <a:lnTo>
                        <a:pt x="6122" y="2724"/>
                      </a:lnTo>
                      <a:lnTo>
                        <a:pt x="6130" y="2798"/>
                      </a:lnTo>
                      <a:lnTo>
                        <a:pt x="6136" y="2873"/>
                      </a:lnTo>
                      <a:lnTo>
                        <a:pt x="6140" y="2949"/>
                      </a:lnTo>
                      <a:lnTo>
                        <a:pt x="6142" y="3024"/>
                      </a:lnTo>
                      <a:lnTo>
                        <a:pt x="6142" y="3100"/>
                      </a:lnTo>
                      <a:lnTo>
                        <a:pt x="6142" y="3177"/>
                      </a:lnTo>
                      <a:lnTo>
                        <a:pt x="6138" y="3253"/>
                      </a:lnTo>
                      <a:lnTo>
                        <a:pt x="6132" y="3330"/>
                      </a:lnTo>
                      <a:lnTo>
                        <a:pt x="6124" y="3406"/>
                      </a:lnTo>
                      <a:lnTo>
                        <a:pt x="6115" y="3483"/>
                      </a:lnTo>
                      <a:lnTo>
                        <a:pt x="6103" y="3559"/>
                      </a:lnTo>
                      <a:lnTo>
                        <a:pt x="6091" y="3636"/>
                      </a:lnTo>
                      <a:lnTo>
                        <a:pt x="6075" y="3712"/>
                      </a:lnTo>
                      <a:lnTo>
                        <a:pt x="6058" y="3789"/>
                      </a:lnTo>
                      <a:lnTo>
                        <a:pt x="6038" y="3867"/>
                      </a:lnTo>
                      <a:close/>
                      <a:moveTo>
                        <a:pt x="3848" y="171"/>
                      </a:moveTo>
                      <a:lnTo>
                        <a:pt x="3848" y="171"/>
                      </a:lnTo>
                      <a:lnTo>
                        <a:pt x="3774" y="151"/>
                      </a:lnTo>
                      <a:lnTo>
                        <a:pt x="3699" y="133"/>
                      </a:lnTo>
                      <a:lnTo>
                        <a:pt x="3623" y="120"/>
                      </a:lnTo>
                      <a:lnTo>
                        <a:pt x="3548" y="106"/>
                      </a:lnTo>
                      <a:lnTo>
                        <a:pt x="3474" y="94"/>
                      </a:lnTo>
                      <a:lnTo>
                        <a:pt x="3399" y="84"/>
                      </a:lnTo>
                      <a:lnTo>
                        <a:pt x="3323" y="78"/>
                      </a:lnTo>
                      <a:lnTo>
                        <a:pt x="3248" y="73"/>
                      </a:lnTo>
                      <a:lnTo>
                        <a:pt x="3174" y="69"/>
                      </a:lnTo>
                      <a:lnTo>
                        <a:pt x="3099" y="67"/>
                      </a:lnTo>
                      <a:lnTo>
                        <a:pt x="3025" y="67"/>
                      </a:lnTo>
                      <a:lnTo>
                        <a:pt x="2952" y="69"/>
                      </a:lnTo>
                      <a:lnTo>
                        <a:pt x="2878" y="73"/>
                      </a:lnTo>
                      <a:lnTo>
                        <a:pt x="2805" y="78"/>
                      </a:lnTo>
                      <a:lnTo>
                        <a:pt x="2731" y="86"/>
                      </a:lnTo>
                      <a:lnTo>
                        <a:pt x="2658" y="96"/>
                      </a:lnTo>
                      <a:lnTo>
                        <a:pt x="2588" y="106"/>
                      </a:lnTo>
                      <a:lnTo>
                        <a:pt x="2515" y="120"/>
                      </a:lnTo>
                      <a:lnTo>
                        <a:pt x="2443" y="133"/>
                      </a:lnTo>
                      <a:lnTo>
                        <a:pt x="2372" y="149"/>
                      </a:lnTo>
                      <a:lnTo>
                        <a:pt x="2302" y="167"/>
                      </a:lnTo>
                      <a:lnTo>
                        <a:pt x="2233" y="186"/>
                      </a:lnTo>
                      <a:lnTo>
                        <a:pt x="2164" y="208"/>
                      </a:lnTo>
                      <a:lnTo>
                        <a:pt x="2094" y="231"/>
                      </a:lnTo>
                      <a:lnTo>
                        <a:pt x="2027" y="255"/>
                      </a:lnTo>
                      <a:lnTo>
                        <a:pt x="1958" y="282"/>
                      </a:lnTo>
                      <a:lnTo>
                        <a:pt x="1892" y="310"/>
                      </a:lnTo>
                      <a:lnTo>
                        <a:pt x="1827" y="337"/>
                      </a:lnTo>
                      <a:lnTo>
                        <a:pt x="1762" y="369"/>
                      </a:lnTo>
                      <a:lnTo>
                        <a:pt x="1698" y="402"/>
                      </a:lnTo>
                      <a:lnTo>
                        <a:pt x="1633" y="435"/>
                      </a:lnTo>
                      <a:lnTo>
                        <a:pt x="1570" y="471"/>
                      </a:lnTo>
                      <a:lnTo>
                        <a:pt x="1510" y="508"/>
                      </a:lnTo>
                      <a:lnTo>
                        <a:pt x="1447" y="545"/>
                      </a:lnTo>
                      <a:lnTo>
                        <a:pt x="1388" y="584"/>
                      </a:lnTo>
                      <a:lnTo>
                        <a:pt x="1327" y="626"/>
                      </a:lnTo>
                      <a:lnTo>
                        <a:pt x="1270" y="669"/>
                      </a:lnTo>
                      <a:lnTo>
                        <a:pt x="1214" y="712"/>
                      </a:lnTo>
                      <a:lnTo>
                        <a:pt x="1157" y="759"/>
                      </a:lnTo>
                      <a:lnTo>
                        <a:pt x="1102" y="804"/>
                      </a:lnTo>
                      <a:lnTo>
                        <a:pt x="1047" y="853"/>
                      </a:lnTo>
                      <a:lnTo>
                        <a:pt x="994" y="902"/>
                      </a:lnTo>
                      <a:lnTo>
                        <a:pt x="943" y="953"/>
                      </a:lnTo>
                      <a:lnTo>
                        <a:pt x="892" y="1004"/>
                      </a:lnTo>
                      <a:lnTo>
                        <a:pt x="843" y="1059"/>
                      </a:lnTo>
                      <a:lnTo>
                        <a:pt x="794" y="1114"/>
                      </a:lnTo>
                      <a:lnTo>
                        <a:pt x="747" y="1169"/>
                      </a:lnTo>
                      <a:lnTo>
                        <a:pt x="702" y="1226"/>
                      </a:lnTo>
                      <a:lnTo>
                        <a:pt x="657" y="1284"/>
                      </a:lnTo>
                      <a:lnTo>
                        <a:pt x="616" y="1343"/>
                      </a:lnTo>
                      <a:lnTo>
                        <a:pt x="572" y="1404"/>
                      </a:lnTo>
                      <a:lnTo>
                        <a:pt x="533" y="1467"/>
                      </a:lnTo>
                      <a:lnTo>
                        <a:pt x="494" y="1530"/>
                      </a:lnTo>
                      <a:lnTo>
                        <a:pt x="457" y="1594"/>
                      </a:lnTo>
                      <a:lnTo>
                        <a:pt x="421" y="1659"/>
                      </a:lnTo>
                      <a:lnTo>
                        <a:pt x="386" y="1726"/>
                      </a:lnTo>
                      <a:lnTo>
                        <a:pt x="355" y="1792"/>
                      </a:lnTo>
                      <a:lnTo>
                        <a:pt x="323" y="1861"/>
                      </a:lnTo>
                      <a:lnTo>
                        <a:pt x="294" y="1932"/>
                      </a:lnTo>
                      <a:lnTo>
                        <a:pt x="267" y="2002"/>
                      </a:lnTo>
                      <a:lnTo>
                        <a:pt x="239" y="2073"/>
                      </a:lnTo>
                      <a:lnTo>
                        <a:pt x="216" y="2145"/>
                      </a:lnTo>
                      <a:lnTo>
                        <a:pt x="192" y="2220"/>
                      </a:lnTo>
                      <a:lnTo>
                        <a:pt x="171" y="2294"/>
                      </a:lnTo>
                      <a:lnTo>
                        <a:pt x="153" y="2369"/>
                      </a:lnTo>
                      <a:lnTo>
                        <a:pt x="135" y="2445"/>
                      </a:lnTo>
                      <a:lnTo>
                        <a:pt x="120" y="2520"/>
                      </a:lnTo>
                      <a:lnTo>
                        <a:pt x="108" y="2594"/>
                      </a:lnTo>
                      <a:lnTo>
                        <a:pt x="96" y="2669"/>
                      </a:lnTo>
                      <a:lnTo>
                        <a:pt x="86" y="2745"/>
                      </a:lnTo>
                      <a:lnTo>
                        <a:pt x="78" y="2820"/>
                      </a:lnTo>
                      <a:lnTo>
                        <a:pt x="74" y="2895"/>
                      </a:lnTo>
                      <a:lnTo>
                        <a:pt x="71" y="2969"/>
                      </a:lnTo>
                      <a:lnTo>
                        <a:pt x="69" y="3044"/>
                      </a:lnTo>
                      <a:lnTo>
                        <a:pt x="69" y="3118"/>
                      </a:lnTo>
                      <a:lnTo>
                        <a:pt x="71" y="3193"/>
                      </a:lnTo>
                      <a:lnTo>
                        <a:pt x="74" y="3265"/>
                      </a:lnTo>
                      <a:lnTo>
                        <a:pt x="80" y="3340"/>
                      </a:lnTo>
                      <a:lnTo>
                        <a:pt x="88" y="3412"/>
                      </a:lnTo>
                      <a:lnTo>
                        <a:pt x="96" y="3485"/>
                      </a:lnTo>
                      <a:lnTo>
                        <a:pt x="108" y="3557"/>
                      </a:lnTo>
                      <a:lnTo>
                        <a:pt x="120" y="3628"/>
                      </a:lnTo>
                      <a:lnTo>
                        <a:pt x="135" y="3701"/>
                      </a:lnTo>
                      <a:lnTo>
                        <a:pt x="151" y="3771"/>
                      </a:lnTo>
                      <a:lnTo>
                        <a:pt x="169" y="3842"/>
                      </a:lnTo>
                      <a:lnTo>
                        <a:pt x="188" y="3910"/>
                      </a:lnTo>
                      <a:lnTo>
                        <a:pt x="210" y="3981"/>
                      </a:lnTo>
                      <a:lnTo>
                        <a:pt x="231" y="4050"/>
                      </a:lnTo>
                      <a:lnTo>
                        <a:pt x="257" y="4116"/>
                      </a:lnTo>
                      <a:lnTo>
                        <a:pt x="282" y="4185"/>
                      </a:lnTo>
                      <a:lnTo>
                        <a:pt x="310" y="4252"/>
                      </a:lnTo>
                      <a:lnTo>
                        <a:pt x="339" y="4316"/>
                      </a:lnTo>
                      <a:lnTo>
                        <a:pt x="371" y="4383"/>
                      </a:lnTo>
                      <a:lnTo>
                        <a:pt x="402" y="4448"/>
                      </a:lnTo>
                      <a:lnTo>
                        <a:pt x="435" y="4510"/>
                      </a:lnTo>
                      <a:lnTo>
                        <a:pt x="471" y="4573"/>
                      </a:lnTo>
                      <a:lnTo>
                        <a:pt x="508" y="4636"/>
                      </a:lnTo>
                      <a:lnTo>
                        <a:pt x="547" y="4697"/>
                      </a:lnTo>
                      <a:lnTo>
                        <a:pt x="586" y="4758"/>
                      </a:lnTo>
                      <a:lnTo>
                        <a:pt x="627" y="4816"/>
                      </a:lnTo>
                      <a:lnTo>
                        <a:pt x="670" y="4875"/>
                      </a:lnTo>
                      <a:lnTo>
                        <a:pt x="714" y="4932"/>
                      </a:lnTo>
                      <a:lnTo>
                        <a:pt x="759" y="4987"/>
                      </a:lnTo>
                      <a:lnTo>
                        <a:pt x="806" y="5042"/>
                      </a:lnTo>
                      <a:lnTo>
                        <a:pt x="855" y="5097"/>
                      </a:lnTo>
                      <a:lnTo>
                        <a:pt x="904" y="5150"/>
                      </a:lnTo>
                      <a:lnTo>
                        <a:pt x="955" y="5201"/>
                      </a:lnTo>
                      <a:lnTo>
                        <a:pt x="1006" y="5252"/>
                      </a:lnTo>
                      <a:lnTo>
                        <a:pt x="1059" y="5301"/>
                      </a:lnTo>
                      <a:lnTo>
                        <a:pt x="1114" y="5350"/>
                      </a:lnTo>
                      <a:lnTo>
                        <a:pt x="1170" y="5397"/>
                      </a:lnTo>
                      <a:lnTo>
                        <a:pt x="1227" y="5442"/>
                      </a:lnTo>
                      <a:lnTo>
                        <a:pt x="1286" y="5487"/>
                      </a:lnTo>
                      <a:lnTo>
                        <a:pt x="1345" y="5530"/>
                      </a:lnTo>
                      <a:lnTo>
                        <a:pt x="1406" y="5571"/>
                      </a:lnTo>
                      <a:lnTo>
                        <a:pt x="1466" y="5611"/>
                      </a:lnTo>
                      <a:lnTo>
                        <a:pt x="1531" y="5650"/>
                      </a:lnTo>
                      <a:lnTo>
                        <a:pt x="1594" y="5687"/>
                      </a:lnTo>
                      <a:lnTo>
                        <a:pt x="1660" y="5722"/>
                      </a:lnTo>
                      <a:lnTo>
                        <a:pt x="1725" y="5758"/>
                      </a:lnTo>
                      <a:lnTo>
                        <a:pt x="1794" y="5791"/>
                      </a:lnTo>
                      <a:lnTo>
                        <a:pt x="1862" y="5820"/>
                      </a:lnTo>
                      <a:lnTo>
                        <a:pt x="1931" y="5850"/>
                      </a:lnTo>
                      <a:lnTo>
                        <a:pt x="2002" y="5879"/>
                      </a:lnTo>
                      <a:lnTo>
                        <a:pt x="2074" y="5905"/>
                      </a:lnTo>
                      <a:lnTo>
                        <a:pt x="2147" y="5930"/>
                      </a:lnTo>
                      <a:lnTo>
                        <a:pt x="2219" y="5952"/>
                      </a:lnTo>
                      <a:lnTo>
                        <a:pt x="2296" y="5973"/>
                      </a:lnTo>
                      <a:lnTo>
                        <a:pt x="2370" y="5993"/>
                      </a:lnTo>
                      <a:lnTo>
                        <a:pt x="2445" y="6009"/>
                      </a:lnTo>
                      <a:lnTo>
                        <a:pt x="2521" y="6024"/>
                      </a:lnTo>
                      <a:lnTo>
                        <a:pt x="2596" y="6038"/>
                      </a:lnTo>
                      <a:lnTo>
                        <a:pt x="2670" y="6048"/>
                      </a:lnTo>
                      <a:lnTo>
                        <a:pt x="2745" y="6058"/>
                      </a:lnTo>
                      <a:lnTo>
                        <a:pt x="2821" y="6066"/>
                      </a:lnTo>
                      <a:lnTo>
                        <a:pt x="2896" y="6071"/>
                      </a:lnTo>
                      <a:lnTo>
                        <a:pt x="2970" y="6073"/>
                      </a:lnTo>
                      <a:lnTo>
                        <a:pt x="3045" y="6075"/>
                      </a:lnTo>
                      <a:lnTo>
                        <a:pt x="3119" y="6075"/>
                      </a:lnTo>
                      <a:lnTo>
                        <a:pt x="3192" y="6073"/>
                      </a:lnTo>
                      <a:lnTo>
                        <a:pt x="3266" y="6069"/>
                      </a:lnTo>
                      <a:lnTo>
                        <a:pt x="3339" y="6064"/>
                      </a:lnTo>
                      <a:lnTo>
                        <a:pt x="3413" y="6058"/>
                      </a:lnTo>
                      <a:lnTo>
                        <a:pt x="3486" y="6048"/>
                      </a:lnTo>
                      <a:lnTo>
                        <a:pt x="3556" y="6036"/>
                      </a:lnTo>
                      <a:lnTo>
                        <a:pt x="3629" y="6024"/>
                      </a:lnTo>
                      <a:lnTo>
                        <a:pt x="3699" y="6009"/>
                      </a:lnTo>
                      <a:lnTo>
                        <a:pt x="3772" y="5993"/>
                      </a:lnTo>
                      <a:lnTo>
                        <a:pt x="3842" y="5975"/>
                      </a:lnTo>
                      <a:lnTo>
                        <a:pt x="3911" y="5956"/>
                      </a:lnTo>
                      <a:lnTo>
                        <a:pt x="3980" y="5934"/>
                      </a:lnTo>
                      <a:lnTo>
                        <a:pt x="4048" y="5913"/>
                      </a:lnTo>
                      <a:lnTo>
                        <a:pt x="4117" y="5887"/>
                      </a:lnTo>
                      <a:lnTo>
                        <a:pt x="4186" y="5862"/>
                      </a:lnTo>
                      <a:lnTo>
                        <a:pt x="4252" y="5834"/>
                      </a:lnTo>
                      <a:lnTo>
                        <a:pt x="4317" y="5805"/>
                      </a:lnTo>
                      <a:lnTo>
                        <a:pt x="4382" y="5773"/>
                      </a:lnTo>
                      <a:lnTo>
                        <a:pt x="4446" y="5742"/>
                      </a:lnTo>
                      <a:lnTo>
                        <a:pt x="4511" y="5709"/>
                      </a:lnTo>
                      <a:lnTo>
                        <a:pt x="4574" y="5673"/>
                      </a:lnTo>
                      <a:lnTo>
                        <a:pt x="4634" y="5636"/>
                      </a:lnTo>
                      <a:lnTo>
                        <a:pt x="4697" y="5599"/>
                      </a:lnTo>
                      <a:lnTo>
                        <a:pt x="4756" y="5558"/>
                      </a:lnTo>
                      <a:lnTo>
                        <a:pt x="4815" y="5516"/>
                      </a:lnTo>
                      <a:lnTo>
                        <a:pt x="4874" y="5475"/>
                      </a:lnTo>
                      <a:lnTo>
                        <a:pt x="4930" y="5430"/>
                      </a:lnTo>
                      <a:lnTo>
                        <a:pt x="4987" y="5385"/>
                      </a:lnTo>
                      <a:lnTo>
                        <a:pt x="5042" y="5338"/>
                      </a:lnTo>
                      <a:lnTo>
                        <a:pt x="5097" y="5291"/>
                      </a:lnTo>
                      <a:lnTo>
                        <a:pt x="5150" y="5242"/>
                      </a:lnTo>
                      <a:lnTo>
                        <a:pt x="5201" y="5191"/>
                      </a:lnTo>
                      <a:lnTo>
                        <a:pt x="5252" y="5138"/>
                      </a:lnTo>
                      <a:lnTo>
                        <a:pt x="5301" y="5085"/>
                      </a:lnTo>
                      <a:lnTo>
                        <a:pt x="5350" y="5030"/>
                      </a:lnTo>
                      <a:lnTo>
                        <a:pt x="5397" y="4975"/>
                      </a:lnTo>
                      <a:lnTo>
                        <a:pt x="5442" y="4916"/>
                      </a:lnTo>
                      <a:lnTo>
                        <a:pt x="5487" y="4860"/>
                      </a:lnTo>
                      <a:lnTo>
                        <a:pt x="5528" y="4799"/>
                      </a:lnTo>
                      <a:lnTo>
                        <a:pt x="5572" y="4738"/>
                      </a:lnTo>
                      <a:lnTo>
                        <a:pt x="5611" y="4677"/>
                      </a:lnTo>
                      <a:lnTo>
                        <a:pt x="5650" y="4614"/>
                      </a:lnTo>
                      <a:lnTo>
                        <a:pt x="5687" y="4550"/>
                      </a:lnTo>
                      <a:lnTo>
                        <a:pt x="5723" y="4485"/>
                      </a:lnTo>
                      <a:lnTo>
                        <a:pt x="5758" y="4418"/>
                      </a:lnTo>
                      <a:lnTo>
                        <a:pt x="5789" y="4350"/>
                      </a:lnTo>
                      <a:lnTo>
                        <a:pt x="5821" y="4281"/>
                      </a:lnTo>
                      <a:lnTo>
                        <a:pt x="5850" y="4212"/>
                      </a:lnTo>
                      <a:lnTo>
                        <a:pt x="5877" y="4142"/>
                      </a:lnTo>
                      <a:lnTo>
                        <a:pt x="5905" y="4069"/>
                      </a:lnTo>
                      <a:lnTo>
                        <a:pt x="5928" y="3997"/>
                      </a:lnTo>
                      <a:lnTo>
                        <a:pt x="5952" y="3924"/>
                      </a:lnTo>
                      <a:lnTo>
                        <a:pt x="5971" y="3850"/>
                      </a:lnTo>
                      <a:lnTo>
                        <a:pt x="5991" y="3773"/>
                      </a:lnTo>
                      <a:lnTo>
                        <a:pt x="6009" y="3699"/>
                      </a:lnTo>
                      <a:lnTo>
                        <a:pt x="6024" y="3624"/>
                      </a:lnTo>
                      <a:lnTo>
                        <a:pt x="6036" y="3548"/>
                      </a:lnTo>
                      <a:lnTo>
                        <a:pt x="6048" y="3473"/>
                      </a:lnTo>
                      <a:lnTo>
                        <a:pt x="6058" y="3399"/>
                      </a:lnTo>
                      <a:lnTo>
                        <a:pt x="6066" y="3324"/>
                      </a:lnTo>
                      <a:lnTo>
                        <a:pt x="6070" y="3248"/>
                      </a:lnTo>
                      <a:lnTo>
                        <a:pt x="6073" y="3173"/>
                      </a:lnTo>
                      <a:lnTo>
                        <a:pt x="6075" y="3098"/>
                      </a:lnTo>
                      <a:lnTo>
                        <a:pt x="6075" y="3026"/>
                      </a:lnTo>
                      <a:lnTo>
                        <a:pt x="6073" y="2951"/>
                      </a:lnTo>
                      <a:lnTo>
                        <a:pt x="6070" y="2877"/>
                      </a:lnTo>
                      <a:lnTo>
                        <a:pt x="6064" y="2804"/>
                      </a:lnTo>
                      <a:lnTo>
                        <a:pt x="6056" y="2732"/>
                      </a:lnTo>
                      <a:lnTo>
                        <a:pt x="6048" y="2659"/>
                      </a:lnTo>
                      <a:lnTo>
                        <a:pt x="6036" y="2587"/>
                      </a:lnTo>
                      <a:lnTo>
                        <a:pt x="6022" y="2514"/>
                      </a:lnTo>
                      <a:lnTo>
                        <a:pt x="6009" y="2443"/>
                      </a:lnTo>
                      <a:lnTo>
                        <a:pt x="5993" y="2373"/>
                      </a:lnTo>
                      <a:lnTo>
                        <a:pt x="5975" y="2302"/>
                      </a:lnTo>
                      <a:lnTo>
                        <a:pt x="5956" y="2232"/>
                      </a:lnTo>
                      <a:lnTo>
                        <a:pt x="5934" y="2163"/>
                      </a:lnTo>
                      <a:lnTo>
                        <a:pt x="5911" y="2094"/>
                      </a:lnTo>
                      <a:lnTo>
                        <a:pt x="5887" y="2026"/>
                      </a:lnTo>
                      <a:lnTo>
                        <a:pt x="5862" y="1959"/>
                      </a:lnTo>
                      <a:lnTo>
                        <a:pt x="5834" y="1892"/>
                      </a:lnTo>
                      <a:lnTo>
                        <a:pt x="5805" y="1826"/>
                      </a:lnTo>
                      <a:lnTo>
                        <a:pt x="5773" y="1761"/>
                      </a:lnTo>
                      <a:lnTo>
                        <a:pt x="5742" y="1696"/>
                      </a:lnTo>
                      <a:lnTo>
                        <a:pt x="5707" y="1632"/>
                      </a:lnTo>
                      <a:lnTo>
                        <a:pt x="5672" y="1569"/>
                      </a:lnTo>
                      <a:lnTo>
                        <a:pt x="5636" y="1508"/>
                      </a:lnTo>
                      <a:lnTo>
                        <a:pt x="5597" y="1447"/>
                      </a:lnTo>
                      <a:lnTo>
                        <a:pt x="5558" y="1386"/>
                      </a:lnTo>
                      <a:lnTo>
                        <a:pt x="5517" y="1328"/>
                      </a:lnTo>
                      <a:lnTo>
                        <a:pt x="5474" y="1269"/>
                      </a:lnTo>
                      <a:lnTo>
                        <a:pt x="5430" y="1212"/>
                      </a:lnTo>
                      <a:lnTo>
                        <a:pt x="5385" y="1155"/>
                      </a:lnTo>
                      <a:lnTo>
                        <a:pt x="5338" y="1100"/>
                      </a:lnTo>
                      <a:lnTo>
                        <a:pt x="5289" y="1047"/>
                      </a:lnTo>
                      <a:lnTo>
                        <a:pt x="5240" y="994"/>
                      </a:lnTo>
                      <a:lnTo>
                        <a:pt x="5189" y="941"/>
                      </a:lnTo>
                      <a:lnTo>
                        <a:pt x="5138" y="890"/>
                      </a:lnTo>
                      <a:lnTo>
                        <a:pt x="5085" y="841"/>
                      </a:lnTo>
                      <a:lnTo>
                        <a:pt x="5030" y="794"/>
                      </a:lnTo>
                      <a:lnTo>
                        <a:pt x="4974" y="747"/>
                      </a:lnTo>
                      <a:lnTo>
                        <a:pt x="4917" y="700"/>
                      </a:lnTo>
                      <a:lnTo>
                        <a:pt x="4858" y="657"/>
                      </a:lnTo>
                      <a:lnTo>
                        <a:pt x="4799" y="614"/>
                      </a:lnTo>
                      <a:lnTo>
                        <a:pt x="4738" y="573"/>
                      </a:lnTo>
                      <a:lnTo>
                        <a:pt x="4678" y="531"/>
                      </a:lnTo>
                      <a:lnTo>
                        <a:pt x="4613" y="492"/>
                      </a:lnTo>
                      <a:lnTo>
                        <a:pt x="4550" y="455"/>
                      </a:lnTo>
                      <a:lnTo>
                        <a:pt x="4484" y="420"/>
                      </a:lnTo>
                      <a:lnTo>
                        <a:pt x="4419" y="386"/>
                      </a:lnTo>
                      <a:lnTo>
                        <a:pt x="4350" y="353"/>
                      </a:lnTo>
                      <a:lnTo>
                        <a:pt x="4282" y="322"/>
                      </a:lnTo>
                      <a:lnTo>
                        <a:pt x="4213" y="292"/>
                      </a:lnTo>
                      <a:lnTo>
                        <a:pt x="4142" y="265"/>
                      </a:lnTo>
                      <a:lnTo>
                        <a:pt x="4070" y="239"/>
                      </a:lnTo>
                      <a:lnTo>
                        <a:pt x="3997" y="214"/>
                      </a:lnTo>
                      <a:lnTo>
                        <a:pt x="3923" y="190"/>
                      </a:lnTo>
                      <a:lnTo>
                        <a:pt x="3848" y="171"/>
                      </a:lnTo>
                      <a:close/>
                    </a:path>
                  </a:pathLst>
                </a:custGeom>
                <a:gradFill>
                  <a:gsLst>
                    <a:gs pos="0">
                      <a:srgbClr val="83A7D3"/>
                    </a:gs>
                    <a:gs pos="100000">
                      <a:srgbClr val="182E48"/>
                    </a:gs>
                  </a:gsLst>
                  <a:lin ang="13080000" scaled="0"/>
                </a:gradFill>
                <a:ln>
                  <a:noFill/>
                </a:ln>
              </p:spPr>
              <p:txBody>
                <a:bodyPr spcFirstLastPara="1" wrap="square" lIns="18275" tIns="18275" rIns="18275" bIns="18275" anchor="ctr" anchorCtr="1">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35" name="Google Shape;117;p14">
                  <a:extLst>
                    <a:ext uri="{FF2B5EF4-FFF2-40B4-BE49-F238E27FC236}">
                      <a16:creationId xmlns:a16="http://schemas.microsoft.com/office/drawing/2014/main" id="{D90E304A-E0D7-8057-9291-B2E70D8C0940}"/>
                    </a:ext>
                  </a:extLst>
                </p:cNvPr>
                <p:cNvSpPr/>
                <p:nvPr/>
              </p:nvSpPr>
              <p:spPr>
                <a:xfrm flipH="1">
                  <a:off x="3601542" y="629741"/>
                  <a:ext cx="289916" cy="289916"/>
                </a:xfrm>
                <a:custGeom>
                  <a:avLst/>
                  <a:gdLst/>
                  <a:ahLst/>
                  <a:cxnLst/>
                  <a:rect l="l" t="t" r="r" b="b"/>
                  <a:pathLst>
                    <a:path w="4320" h="4320" extrusionOk="0">
                      <a:moveTo>
                        <a:pt x="4245" y="2719"/>
                      </a:moveTo>
                      <a:lnTo>
                        <a:pt x="4245" y="2719"/>
                      </a:lnTo>
                      <a:lnTo>
                        <a:pt x="4231" y="2773"/>
                      </a:lnTo>
                      <a:lnTo>
                        <a:pt x="4215" y="2826"/>
                      </a:lnTo>
                      <a:lnTo>
                        <a:pt x="4197" y="2878"/>
                      </a:lnTo>
                      <a:lnTo>
                        <a:pt x="4178" y="2930"/>
                      </a:lnTo>
                      <a:lnTo>
                        <a:pt x="4158" y="2980"/>
                      </a:lnTo>
                      <a:lnTo>
                        <a:pt x="4138" y="3031"/>
                      </a:lnTo>
                      <a:lnTo>
                        <a:pt x="4115" y="3080"/>
                      </a:lnTo>
                      <a:lnTo>
                        <a:pt x="4091" y="3128"/>
                      </a:lnTo>
                      <a:lnTo>
                        <a:pt x="4067" y="3176"/>
                      </a:lnTo>
                      <a:lnTo>
                        <a:pt x="4040" y="3223"/>
                      </a:lnTo>
                      <a:lnTo>
                        <a:pt x="4014" y="3269"/>
                      </a:lnTo>
                      <a:lnTo>
                        <a:pt x="3986" y="3315"/>
                      </a:lnTo>
                      <a:lnTo>
                        <a:pt x="3958" y="3359"/>
                      </a:lnTo>
                      <a:lnTo>
                        <a:pt x="3927" y="3402"/>
                      </a:lnTo>
                      <a:lnTo>
                        <a:pt x="3897" y="3445"/>
                      </a:lnTo>
                      <a:lnTo>
                        <a:pt x="3865" y="3488"/>
                      </a:lnTo>
                      <a:lnTo>
                        <a:pt x="3831" y="3528"/>
                      </a:lnTo>
                      <a:lnTo>
                        <a:pt x="3798" y="3569"/>
                      </a:lnTo>
                      <a:lnTo>
                        <a:pt x="3763" y="3608"/>
                      </a:lnTo>
                      <a:lnTo>
                        <a:pt x="3727" y="3646"/>
                      </a:lnTo>
                      <a:lnTo>
                        <a:pt x="3691" y="3683"/>
                      </a:lnTo>
                      <a:lnTo>
                        <a:pt x="3654" y="3719"/>
                      </a:lnTo>
                      <a:lnTo>
                        <a:pt x="3617" y="3755"/>
                      </a:lnTo>
                      <a:lnTo>
                        <a:pt x="3577" y="3790"/>
                      </a:lnTo>
                      <a:lnTo>
                        <a:pt x="3538" y="3823"/>
                      </a:lnTo>
                      <a:lnTo>
                        <a:pt x="3497" y="3857"/>
                      </a:lnTo>
                      <a:lnTo>
                        <a:pt x="3456" y="3887"/>
                      </a:lnTo>
                      <a:lnTo>
                        <a:pt x="3414" y="3918"/>
                      </a:lnTo>
                      <a:lnTo>
                        <a:pt x="3372" y="3948"/>
                      </a:lnTo>
                      <a:lnTo>
                        <a:pt x="3328" y="3976"/>
                      </a:lnTo>
                      <a:lnTo>
                        <a:pt x="3284" y="4004"/>
                      </a:lnTo>
                      <a:lnTo>
                        <a:pt x="3240" y="4030"/>
                      </a:lnTo>
                      <a:lnTo>
                        <a:pt x="3195" y="4055"/>
                      </a:lnTo>
                      <a:lnTo>
                        <a:pt x="3149" y="4080"/>
                      </a:lnTo>
                      <a:lnTo>
                        <a:pt x="3103" y="4103"/>
                      </a:lnTo>
                      <a:lnTo>
                        <a:pt x="3056" y="4126"/>
                      </a:lnTo>
                      <a:lnTo>
                        <a:pt x="3008" y="4146"/>
                      </a:lnTo>
                      <a:lnTo>
                        <a:pt x="2960" y="4166"/>
                      </a:lnTo>
                      <a:lnTo>
                        <a:pt x="2912" y="4184"/>
                      </a:lnTo>
                      <a:lnTo>
                        <a:pt x="2863" y="4203"/>
                      </a:lnTo>
                      <a:lnTo>
                        <a:pt x="2814" y="4219"/>
                      </a:lnTo>
                      <a:lnTo>
                        <a:pt x="2765" y="4233"/>
                      </a:lnTo>
                      <a:lnTo>
                        <a:pt x="2714" y="4248"/>
                      </a:lnTo>
                      <a:lnTo>
                        <a:pt x="2663" y="4260"/>
                      </a:lnTo>
                      <a:lnTo>
                        <a:pt x="2613" y="4272"/>
                      </a:lnTo>
                      <a:lnTo>
                        <a:pt x="2561" y="4283"/>
                      </a:lnTo>
                      <a:lnTo>
                        <a:pt x="2509" y="4292"/>
                      </a:lnTo>
                      <a:lnTo>
                        <a:pt x="2457" y="4300"/>
                      </a:lnTo>
                      <a:lnTo>
                        <a:pt x="2405" y="4307"/>
                      </a:lnTo>
                      <a:lnTo>
                        <a:pt x="2353" y="4312"/>
                      </a:lnTo>
                      <a:lnTo>
                        <a:pt x="2300" y="4316"/>
                      </a:lnTo>
                      <a:lnTo>
                        <a:pt x="2247" y="4319"/>
                      </a:lnTo>
                      <a:lnTo>
                        <a:pt x="2193" y="4320"/>
                      </a:lnTo>
                      <a:lnTo>
                        <a:pt x="2140" y="4320"/>
                      </a:lnTo>
                      <a:lnTo>
                        <a:pt x="2087" y="4319"/>
                      </a:lnTo>
                      <a:lnTo>
                        <a:pt x="2033" y="4316"/>
                      </a:lnTo>
                      <a:lnTo>
                        <a:pt x="1979" y="4312"/>
                      </a:lnTo>
                      <a:lnTo>
                        <a:pt x="1926" y="4307"/>
                      </a:lnTo>
                      <a:lnTo>
                        <a:pt x="1871" y="4300"/>
                      </a:lnTo>
                      <a:lnTo>
                        <a:pt x="1818" y="4292"/>
                      </a:lnTo>
                      <a:lnTo>
                        <a:pt x="1763" y="4283"/>
                      </a:lnTo>
                      <a:lnTo>
                        <a:pt x="1710" y="4272"/>
                      </a:lnTo>
                      <a:lnTo>
                        <a:pt x="1655" y="4260"/>
                      </a:lnTo>
                      <a:lnTo>
                        <a:pt x="1602" y="4245"/>
                      </a:lnTo>
                      <a:lnTo>
                        <a:pt x="1547" y="4231"/>
                      </a:lnTo>
                      <a:lnTo>
                        <a:pt x="1495" y="4215"/>
                      </a:lnTo>
                      <a:lnTo>
                        <a:pt x="1442" y="4197"/>
                      </a:lnTo>
                      <a:lnTo>
                        <a:pt x="1392" y="4178"/>
                      </a:lnTo>
                      <a:lnTo>
                        <a:pt x="1341" y="4158"/>
                      </a:lnTo>
                      <a:lnTo>
                        <a:pt x="1290" y="4136"/>
                      </a:lnTo>
                      <a:lnTo>
                        <a:pt x="1241" y="4115"/>
                      </a:lnTo>
                      <a:lnTo>
                        <a:pt x="1193" y="4091"/>
                      </a:lnTo>
                      <a:lnTo>
                        <a:pt x="1145" y="4067"/>
                      </a:lnTo>
                      <a:lnTo>
                        <a:pt x="1097" y="4040"/>
                      </a:lnTo>
                      <a:lnTo>
                        <a:pt x="1052" y="4014"/>
                      </a:lnTo>
                      <a:lnTo>
                        <a:pt x="1007" y="3986"/>
                      </a:lnTo>
                      <a:lnTo>
                        <a:pt x="961" y="3958"/>
                      </a:lnTo>
                      <a:lnTo>
                        <a:pt x="919" y="3927"/>
                      </a:lnTo>
                      <a:lnTo>
                        <a:pt x="875" y="3897"/>
                      </a:lnTo>
                      <a:lnTo>
                        <a:pt x="834" y="3865"/>
                      </a:lnTo>
                      <a:lnTo>
                        <a:pt x="792" y="3831"/>
                      </a:lnTo>
                      <a:lnTo>
                        <a:pt x="752" y="3798"/>
                      </a:lnTo>
                      <a:lnTo>
                        <a:pt x="714" y="3763"/>
                      </a:lnTo>
                      <a:lnTo>
                        <a:pt x="675" y="3727"/>
                      </a:lnTo>
                      <a:lnTo>
                        <a:pt x="638" y="3691"/>
                      </a:lnTo>
                      <a:lnTo>
                        <a:pt x="601" y="3654"/>
                      </a:lnTo>
                      <a:lnTo>
                        <a:pt x="566" y="3616"/>
                      </a:lnTo>
                      <a:lnTo>
                        <a:pt x="531" y="3577"/>
                      </a:lnTo>
                      <a:lnTo>
                        <a:pt x="497" y="3538"/>
                      </a:lnTo>
                      <a:lnTo>
                        <a:pt x="465" y="3497"/>
                      </a:lnTo>
                      <a:lnTo>
                        <a:pt x="433" y="3456"/>
                      </a:lnTo>
                      <a:lnTo>
                        <a:pt x="402" y="3414"/>
                      </a:lnTo>
                      <a:lnTo>
                        <a:pt x="373" y="3372"/>
                      </a:lnTo>
                      <a:lnTo>
                        <a:pt x="345" y="3328"/>
                      </a:lnTo>
                      <a:lnTo>
                        <a:pt x="317" y="3284"/>
                      </a:lnTo>
                      <a:lnTo>
                        <a:pt x="290" y="3240"/>
                      </a:lnTo>
                      <a:lnTo>
                        <a:pt x="265" y="3195"/>
                      </a:lnTo>
                      <a:lnTo>
                        <a:pt x="241" y="3149"/>
                      </a:lnTo>
                      <a:lnTo>
                        <a:pt x="217" y="3103"/>
                      </a:lnTo>
                      <a:lnTo>
                        <a:pt x="196" y="3056"/>
                      </a:lnTo>
                      <a:lnTo>
                        <a:pt x="174" y="3008"/>
                      </a:lnTo>
                      <a:lnTo>
                        <a:pt x="154" y="2960"/>
                      </a:lnTo>
                      <a:lnTo>
                        <a:pt x="136" y="2912"/>
                      </a:lnTo>
                      <a:lnTo>
                        <a:pt x="119" y="2863"/>
                      </a:lnTo>
                      <a:lnTo>
                        <a:pt x="103" y="2814"/>
                      </a:lnTo>
                      <a:lnTo>
                        <a:pt x="87" y="2763"/>
                      </a:lnTo>
                      <a:lnTo>
                        <a:pt x="73" y="2714"/>
                      </a:lnTo>
                      <a:lnTo>
                        <a:pt x="60" y="2663"/>
                      </a:lnTo>
                      <a:lnTo>
                        <a:pt x="48" y="2611"/>
                      </a:lnTo>
                      <a:lnTo>
                        <a:pt x="39" y="2561"/>
                      </a:lnTo>
                      <a:lnTo>
                        <a:pt x="29" y="2509"/>
                      </a:lnTo>
                      <a:lnTo>
                        <a:pt x="21" y="2457"/>
                      </a:lnTo>
                      <a:lnTo>
                        <a:pt x="15" y="2405"/>
                      </a:lnTo>
                      <a:lnTo>
                        <a:pt x="9" y="2353"/>
                      </a:lnTo>
                      <a:lnTo>
                        <a:pt x="5" y="2300"/>
                      </a:lnTo>
                      <a:lnTo>
                        <a:pt x="3" y="2247"/>
                      </a:lnTo>
                      <a:lnTo>
                        <a:pt x="1" y="2193"/>
                      </a:lnTo>
                      <a:lnTo>
                        <a:pt x="0" y="2140"/>
                      </a:lnTo>
                      <a:lnTo>
                        <a:pt x="1" y="2087"/>
                      </a:lnTo>
                      <a:lnTo>
                        <a:pt x="4" y="2033"/>
                      </a:lnTo>
                      <a:lnTo>
                        <a:pt x="8" y="1979"/>
                      </a:lnTo>
                      <a:lnTo>
                        <a:pt x="13" y="1926"/>
                      </a:lnTo>
                      <a:lnTo>
                        <a:pt x="20" y="1871"/>
                      </a:lnTo>
                      <a:lnTo>
                        <a:pt x="28" y="1818"/>
                      </a:lnTo>
                      <a:lnTo>
                        <a:pt x="37" y="1763"/>
                      </a:lnTo>
                      <a:lnTo>
                        <a:pt x="49" y="1710"/>
                      </a:lnTo>
                      <a:lnTo>
                        <a:pt x="61" y="1655"/>
                      </a:lnTo>
                      <a:lnTo>
                        <a:pt x="75" y="1602"/>
                      </a:lnTo>
                      <a:lnTo>
                        <a:pt x="89" y="1547"/>
                      </a:lnTo>
                      <a:lnTo>
                        <a:pt x="107" y="1494"/>
                      </a:lnTo>
                      <a:lnTo>
                        <a:pt x="124" y="1442"/>
                      </a:lnTo>
                      <a:lnTo>
                        <a:pt x="142" y="1392"/>
                      </a:lnTo>
                      <a:lnTo>
                        <a:pt x="162" y="1340"/>
                      </a:lnTo>
                      <a:lnTo>
                        <a:pt x="184" y="1290"/>
                      </a:lnTo>
                      <a:lnTo>
                        <a:pt x="206" y="1241"/>
                      </a:lnTo>
                      <a:lnTo>
                        <a:pt x="229" y="1192"/>
                      </a:lnTo>
                      <a:lnTo>
                        <a:pt x="254" y="1145"/>
                      </a:lnTo>
                      <a:lnTo>
                        <a:pt x="280" y="1097"/>
                      </a:lnTo>
                      <a:lnTo>
                        <a:pt x="306" y="1052"/>
                      </a:lnTo>
                      <a:lnTo>
                        <a:pt x="334" y="1007"/>
                      </a:lnTo>
                      <a:lnTo>
                        <a:pt x="364" y="961"/>
                      </a:lnTo>
                      <a:lnTo>
                        <a:pt x="393" y="918"/>
                      </a:lnTo>
                      <a:lnTo>
                        <a:pt x="425" y="875"/>
                      </a:lnTo>
                      <a:lnTo>
                        <a:pt x="457" y="834"/>
                      </a:lnTo>
                      <a:lnTo>
                        <a:pt x="489" y="792"/>
                      </a:lnTo>
                      <a:lnTo>
                        <a:pt x="522" y="752"/>
                      </a:lnTo>
                      <a:lnTo>
                        <a:pt x="557" y="712"/>
                      </a:lnTo>
                      <a:lnTo>
                        <a:pt x="593" y="675"/>
                      </a:lnTo>
                      <a:lnTo>
                        <a:pt x="629" y="638"/>
                      </a:lnTo>
                      <a:lnTo>
                        <a:pt x="666" y="601"/>
                      </a:lnTo>
                      <a:lnTo>
                        <a:pt x="704" y="565"/>
                      </a:lnTo>
                      <a:lnTo>
                        <a:pt x="743" y="531"/>
                      </a:lnTo>
                      <a:lnTo>
                        <a:pt x="783" y="497"/>
                      </a:lnTo>
                      <a:lnTo>
                        <a:pt x="823" y="465"/>
                      </a:lnTo>
                      <a:lnTo>
                        <a:pt x="864" y="433"/>
                      </a:lnTo>
                      <a:lnTo>
                        <a:pt x="907" y="402"/>
                      </a:lnTo>
                      <a:lnTo>
                        <a:pt x="949" y="373"/>
                      </a:lnTo>
                      <a:lnTo>
                        <a:pt x="992" y="344"/>
                      </a:lnTo>
                      <a:lnTo>
                        <a:pt x="1036" y="317"/>
                      </a:lnTo>
                      <a:lnTo>
                        <a:pt x="1081" y="290"/>
                      </a:lnTo>
                      <a:lnTo>
                        <a:pt x="1125" y="265"/>
                      </a:lnTo>
                      <a:lnTo>
                        <a:pt x="1172" y="241"/>
                      </a:lnTo>
                      <a:lnTo>
                        <a:pt x="1218" y="217"/>
                      </a:lnTo>
                      <a:lnTo>
                        <a:pt x="1265" y="196"/>
                      </a:lnTo>
                      <a:lnTo>
                        <a:pt x="1313" y="174"/>
                      </a:lnTo>
                      <a:lnTo>
                        <a:pt x="1361" y="154"/>
                      </a:lnTo>
                      <a:lnTo>
                        <a:pt x="1409" y="136"/>
                      </a:lnTo>
                      <a:lnTo>
                        <a:pt x="1458" y="119"/>
                      </a:lnTo>
                      <a:lnTo>
                        <a:pt x="1507" y="103"/>
                      </a:lnTo>
                      <a:lnTo>
                        <a:pt x="1557" y="87"/>
                      </a:lnTo>
                      <a:lnTo>
                        <a:pt x="1607" y="73"/>
                      </a:lnTo>
                      <a:lnTo>
                        <a:pt x="1658" y="60"/>
                      </a:lnTo>
                      <a:lnTo>
                        <a:pt x="1709" y="48"/>
                      </a:lnTo>
                      <a:lnTo>
                        <a:pt x="1760" y="37"/>
                      </a:lnTo>
                      <a:lnTo>
                        <a:pt x="1811" y="29"/>
                      </a:lnTo>
                      <a:lnTo>
                        <a:pt x="1863" y="21"/>
                      </a:lnTo>
                      <a:lnTo>
                        <a:pt x="1916" y="15"/>
                      </a:lnTo>
                      <a:lnTo>
                        <a:pt x="1968" y="9"/>
                      </a:lnTo>
                      <a:lnTo>
                        <a:pt x="2022" y="5"/>
                      </a:lnTo>
                      <a:lnTo>
                        <a:pt x="2073" y="3"/>
                      </a:lnTo>
                      <a:lnTo>
                        <a:pt x="2127" y="1"/>
                      </a:lnTo>
                      <a:lnTo>
                        <a:pt x="2180" y="0"/>
                      </a:lnTo>
                      <a:lnTo>
                        <a:pt x="2235" y="1"/>
                      </a:lnTo>
                      <a:lnTo>
                        <a:pt x="2288" y="4"/>
                      </a:lnTo>
                      <a:lnTo>
                        <a:pt x="2341" y="8"/>
                      </a:lnTo>
                      <a:lnTo>
                        <a:pt x="2396" y="13"/>
                      </a:lnTo>
                      <a:lnTo>
                        <a:pt x="2449" y="20"/>
                      </a:lnTo>
                      <a:lnTo>
                        <a:pt x="2504" y="28"/>
                      </a:lnTo>
                      <a:lnTo>
                        <a:pt x="2557" y="37"/>
                      </a:lnTo>
                      <a:lnTo>
                        <a:pt x="2611" y="48"/>
                      </a:lnTo>
                      <a:lnTo>
                        <a:pt x="2665" y="61"/>
                      </a:lnTo>
                      <a:lnTo>
                        <a:pt x="2719" y="75"/>
                      </a:lnTo>
                      <a:lnTo>
                        <a:pt x="2773" y="89"/>
                      </a:lnTo>
                      <a:lnTo>
                        <a:pt x="2826" y="107"/>
                      </a:lnTo>
                      <a:lnTo>
                        <a:pt x="2878" y="124"/>
                      </a:lnTo>
                      <a:lnTo>
                        <a:pt x="2930" y="142"/>
                      </a:lnTo>
                      <a:lnTo>
                        <a:pt x="2980" y="162"/>
                      </a:lnTo>
                      <a:lnTo>
                        <a:pt x="3031" y="184"/>
                      </a:lnTo>
                      <a:lnTo>
                        <a:pt x="3080" y="206"/>
                      </a:lnTo>
                      <a:lnTo>
                        <a:pt x="3128" y="229"/>
                      </a:lnTo>
                      <a:lnTo>
                        <a:pt x="3176" y="254"/>
                      </a:lnTo>
                      <a:lnTo>
                        <a:pt x="3223" y="280"/>
                      </a:lnTo>
                      <a:lnTo>
                        <a:pt x="3269" y="306"/>
                      </a:lnTo>
                      <a:lnTo>
                        <a:pt x="3315" y="334"/>
                      </a:lnTo>
                      <a:lnTo>
                        <a:pt x="3359" y="364"/>
                      </a:lnTo>
                      <a:lnTo>
                        <a:pt x="3402" y="393"/>
                      </a:lnTo>
                      <a:lnTo>
                        <a:pt x="3445" y="425"/>
                      </a:lnTo>
                      <a:lnTo>
                        <a:pt x="3488" y="455"/>
                      </a:lnTo>
                      <a:lnTo>
                        <a:pt x="3528" y="489"/>
                      </a:lnTo>
                      <a:lnTo>
                        <a:pt x="3569" y="522"/>
                      </a:lnTo>
                      <a:lnTo>
                        <a:pt x="3608" y="557"/>
                      </a:lnTo>
                      <a:lnTo>
                        <a:pt x="3646" y="593"/>
                      </a:lnTo>
                      <a:lnTo>
                        <a:pt x="3683" y="629"/>
                      </a:lnTo>
                      <a:lnTo>
                        <a:pt x="3719" y="666"/>
                      </a:lnTo>
                      <a:lnTo>
                        <a:pt x="3755" y="704"/>
                      </a:lnTo>
                      <a:lnTo>
                        <a:pt x="3790" y="743"/>
                      </a:lnTo>
                      <a:lnTo>
                        <a:pt x="3823" y="783"/>
                      </a:lnTo>
                      <a:lnTo>
                        <a:pt x="3857" y="823"/>
                      </a:lnTo>
                      <a:lnTo>
                        <a:pt x="3887" y="864"/>
                      </a:lnTo>
                      <a:lnTo>
                        <a:pt x="3918" y="907"/>
                      </a:lnTo>
                      <a:lnTo>
                        <a:pt x="3948" y="949"/>
                      </a:lnTo>
                      <a:lnTo>
                        <a:pt x="3976" y="992"/>
                      </a:lnTo>
                      <a:lnTo>
                        <a:pt x="4004" y="1036"/>
                      </a:lnTo>
                      <a:lnTo>
                        <a:pt x="4031" y="1080"/>
                      </a:lnTo>
                      <a:lnTo>
                        <a:pt x="4056" y="1125"/>
                      </a:lnTo>
                      <a:lnTo>
                        <a:pt x="4080" y="1172"/>
                      </a:lnTo>
                      <a:lnTo>
                        <a:pt x="4103" y="1218"/>
                      </a:lnTo>
                      <a:lnTo>
                        <a:pt x="4126" y="1265"/>
                      </a:lnTo>
                      <a:lnTo>
                        <a:pt x="4147" y="1312"/>
                      </a:lnTo>
                      <a:lnTo>
                        <a:pt x="4166" y="1360"/>
                      </a:lnTo>
                      <a:lnTo>
                        <a:pt x="4184" y="1409"/>
                      </a:lnTo>
                      <a:lnTo>
                        <a:pt x="4203" y="1458"/>
                      </a:lnTo>
                      <a:lnTo>
                        <a:pt x="4219" y="1507"/>
                      </a:lnTo>
                      <a:lnTo>
                        <a:pt x="4233" y="1557"/>
                      </a:lnTo>
                      <a:lnTo>
                        <a:pt x="4248" y="1607"/>
                      </a:lnTo>
                      <a:lnTo>
                        <a:pt x="4261" y="1658"/>
                      </a:lnTo>
                      <a:lnTo>
                        <a:pt x="4272" y="1709"/>
                      </a:lnTo>
                      <a:lnTo>
                        <a:pt x="4283" y="1759"/>
                      </a:lnTo>
                      <a:lnTo>
                        <a:pt x="4292" y="1811"/>
                      </a:lnTo>
                      <a:lnTo>
                        <a:pt x="4300" y="1863"/>
                      </a:lnTo>
                      <a:lnTo>
                        <a:pt x="4307" y="1915"/>
                      </a:lnTo>
                      <a:lnTo>
                        <a:pt x="4312" y="1968"/>
                      </a:lnTo>
                      <a:lnTo>
                        <a:pt x="4316" y="2022"/>
                      </a:lnTo>
                      <a:lnTo>
                        <a:pt x="4319" y="2073"/>
                      </a:lnTo>
                      <a:lnTo>
                        <a:pt x="4320" y="2127"/>
                      </a:lnTo>
                      <a:lnTo>
                        <a:pt x="4320" y="2180"/>
                      </a:lnTo>
                      <a:lnTo>
                        <a:pt x="4319" y="2233"/>
                      </a:lnTo>
                      <a:lnTo>
                        <a:pt x="4316" y="2288"/>
                      </a:lnTo>
                      <a:lnTo>
                        <a:pt x="4312" y="2341"/>
                      </a:lnTo>
                      <a:lnTo>
                        <a:pt x="4307" y="2396"/>
                      </a:lnTo>
                      <a:lnTo>
                        <a:pt x="4300" y="2449"/>
                      </a:lnTo>
                      <a:lnTo>
                        <a:pt x="4292" y="2504"/>
                      </a:lnTo>
                      <a:lnTo>
                        <a:pt x="4283" y="2557"/>
                      </a:lnTo>
                      <a:lnTo>
                        <a:pt x="4272" y="2611"/>
                      </a:lnTo>
                      <a:lnTo>
                        <a:pt x="4260" y="2665"/>
                      </a:lnTo>
                      <a:lnTo>
                        <a:pt x="4245" y="2719"/>
                      </a:lnTo>
                      <a:close/>
                      <a:moveTo>
                        <a:pt x="2695" y="165"/>
                      </a:moveTo>
                      <a:lnTo>
                        <a:pt x="2695" y="165"/>
                      </a:lnTo>
                      <a:lnTo>
                        <a:pt x="2643" y="152"/>
                      </a:lnTo>
                      <a:lnTo>
                        <a:pt x="2591" y="141"/>
                      </a:lnTo>
                      <a:lnTo>
                        <a:pt x="2540" y="131"/>
                      </a:lnTo>
                      <a:lnTo>
                        <a:pt x="2488" y="121"/>
                      </a:lnTo>
                      <a:lnTo>
                        <a:pt x="2437" y="113"/>
                      </a:lnTo>
                      <a:lnTo>
                        <a:pt x="2385" y="107"/>
                      </a:lnTo>
                      <a:lnTo>
                        <a:pt x="2333" y="103"/>
                      </a:lnTo>
                      <a:lnTo>
                        <a:pt x="2283" y="99"/>
                      </a:lnTo>
                      <a:lnTo>
                        <a:pt x="2231" y="96"/>
                      </a:lnTo>
                      <a:lnTo>
                        <a:pt x="2180" y="95"/>
                      </a:lnTo>
                      <a:lnTo>
                        <a:pt x="2128" y="95"/>
                      </a:lnTo>
                      <a:lnTo>
                        <a:pt x="2077" y="96"/>
                      </a:lnTo>
                      <a:lnTo>
                        <a:pt x="2027" y="99"/>
                      </a:lnTo>
                      <a:lnTo>
                        <a:pt x="1976" y="103"/>
                      </a:lnTo>
                      <a:lnTo>
                        <a:pt x="1927" y="108"/>
                      </a:lnTo>
                      <a:lnTo>
                        <a:pt x="1876" y="115"/>
                      </a:lnTo>
                      <a:lnTo>
                        <a:pt x="1827" y="121"/>
                      </a:lnTo>
                      <a:lnTo>
                        <a:pt x="1778" y="131"/>
                      </a:lnTo>
                      <a:lnTo>
                        <a:pt x="1729" y="140"/>
                      </a:lnTo>
                      <a:lnTo>
                        <a:pt x="1679" y="152"/>
                      </a:lnTo>
                      <a:lnTo>
                        <a:pt x="1631" y="164"/>
                      </a:lnTo>
                      <a:lnTo>
                        <a:pt x="1583" y="177"/>
                      </a:lnTo>
                      <a:lnTo>
                        <a:pt x="1535" y="192"/>
                      </a:lnTo>
                      <a:lnTo>
                        <a:pt x="1489" y="208"/>
                      </a:lnTo>
                      <a:lnTo>
                        <a:pt x="1441" y="224"/>
                      </a:lnTo>
                      <a:lnTo>
                        <a:pt x="1396" y="242"/>
                      </a:lnTo>
                      <a:lnTo>
                        <a:pt x="1349" y="261"/>
                      </a:lnTo>
                      <a:lnTo>
                        <a:pt x="1304" y="281"/>
                      </a:lnTo>
                      <a:lnTo>
                        <a:pt x="1258" y="302"/>
                      </a:lnTo>
                      <a:lnTo>
                        <a:pt x="1215" y="325"/>
                      </a:lnTo>
                      <a:lnTo>
                        <a:pt x="1171" y="348"/>
                      </a:lnTo>
                      <a:lnTo>
                        <a:pt x="1128" y="372"/>
                      </a:lnTo>
                      <a:lnTo>
                        <a:pt x="1085" y="397"/>
                      </a:lnTo>
                      <a:lnTo>
                        <a:pt x="1043" y="423"/>
                      </a:lnTo>
                      <a:lnTo>
                        <a:pt x="1001" y="450"/>
                      </a:lnTo>
                      <a:lnTo>
                        <a:pt x="961" y="479"/>
                      </a:lnTo>
                      <a:lnTo>
                        <a:pt x="922" y="509"/>
                      </a:lnTo>
                      <a:lnTo>
                        <a:pt x="882" y="538"/>
                      </a:lnTo>
                      <a:lnTo>
                        <a:pt x="843" y="570"/>
                      </a:lnTo>
                      <a:lnTo>
                        <a:pt x="806" y="602"/>
                      </a:lnTo>
                      <a:lnTo>
                        <a:pt x="768" y="635"/>
                      </a:lnTo>
                      <a:lnTo>
                        <a:pt x="731" y="669"/>
                      </a:lnTo>
                      <a:lnTo>
                        <a:pt x="696" y="703"/>
                      </a:lnTo>
                      <a:lnTo>
                        <a:pt x="661" y="739"/>
                      </a:lnTo>
                      <a:lnTo>
                        <a:pt x="627" y="776"/>
                      </a:lnTo>
                      <a:lnTo>
                        <a:pt x="594" y="814"/>
                      </a:lnTo>
                      <a:lnTo>
                        <a:pt x="562" y="852"/>
                      </a:lnTo>
                      <a:lnTo>
                        <a:pt x="530" y="891"/>
                      </a:lnTo>
                      <a:lnTo>
                        <a:pt x="499" y="931"/>
                      </a:lnTo>
                      <a:lnTo>
                        <a:pt x="470" y="972"/>
                      </a:lnTo>
                      <a:lnTo>
                        <a:pt x="442" y="1013"/>
                      </a:lnTo>
                      <a:lnTo>
                        <a:pt x="414" y="1056"/>
                      </a:lnTo>
                      <a:lnTo>
                        <a:pt x="388" y="1100"/>
                      </a:lnTo>
                      <a:lnTo>
                        <a:pt x="362" y="1144"/>
                      </a:lnTo>
                      <a:lnTo>
                        <a:pt x="337" y="1189"/>
                      </a:lnTo>
                      <a:lnTo>
                        <a:pt x="314" y="1234"/>
                      </a:lnTo>
                      <a:lnTo>
                        <a:pt x="292" y="1281"/>
                      </a:lnTo>
                      <a:lnTo>
                        <a:pt x="270" y="1328"/>
                      </a:lnTo>
                      <a:lnTo>
                        <a:pt x="250" y="1376"/>
                      </a:lnTo>
                      <a:lnTo>
                        <a:pt x="230" y="1425"/>
                      </a:lnTo>
                      <a:lnTo>
                        <a:pt x="213" y="1474"/>
                      </a:lnTo>
                      <a:lnTo>
                        <a:pt x="196" y="1523"/>
                      </a:lnTo>
                      <a:lnTo>
                        <a:pt x="180" y="1574"/>
                      </a:lnTo>
                      <a:lnTo>
                        <a:pt x="165" y="1626"/>
                      </a:lnTo>
                      <a:lnTo>
                        <a:pt x="152" y="1678"/>
                      </a:lnTo>
                      <a:lnTo>
                        <a:pt x="141" y="1729"/>
                      </a:lnTo>
                      <a:lnTo>
                        <a:pt x="131" y="1780"/>
                      </a:lnTo>
                      <a:lnTo>
                        <a:pt x="121" y="1832"/>
                      </a:lnTo>
                      <a:lnTo>
                        <a:pt x="113" y="1884"/>
                      </a:lnTo>
                      <a:lnTo>
                        <a:pt x="107" y="1936"/>
                      </a:lnTo>
                      <a:lnTo>
                        <a:pt x="103" y="1987"/>
                      </a:lnTo>
                      <a:lnTo>
                        <a:pt x="99" y="2039"/>
                      </a:lnTo>
                      <a:lnTo>
                        <a:pt x="96" y="2089"/>
                      </a:lnTo>
                      <a:lnTo>
                        <a:pt x="95" y="2141"/>
                      </a:lnTo>
                      <a:lnTo>
                        <a:pt x="95" y="2192"/>
                      </a:lnTo>
                      <a:lnTo>
                        <a:pt x="96" y="2243"/>
                      </a:lnTo>
                      <a:lnTo>
                        <a:pt x="99" y="2293"/>
                      </a:lnTo>
                      <a:lnTo>
                        <a:pt x="103" y="2344"/>
                      </a:lnTo>
                      <a:lnTo>
                        <a:pt x="108" y="2394"/>
                      </a:lnTo>
                      <a:lnTo>
                        <a:pt x="115" y="2444"/>
                      </a:lnTo>
                      <a:lnTo>
                        <a:pt x="121" y="2494"/>
                      </a:lnTo>
                      <a:lnTo>
                        <a:pt x="131" y="2544"/>
                      </a:lnTo>
                      <a:lnTo>
                        <a:pt x="140" y="2593"/>
                      </a:lnTo>
                      <a:lnTo>
                        <a:pt x="152" y="2641"/>
                      </a:lnTo>
                      <a:lnTo>
                        <a:pt x="164" y="2690"/>
                      </a:lnTo>
                      <a:lnTo>
                        <a:pt x="177" y="2738"/>
                      </a:lnTo>
                      <a:lnTo>
                        <a:pt x="192" y="2785"/>
                      </a:lnTo>
                      <a:lnTo>
                        <a:pt x="208" y="2833"/>
                      </a:lnTo>
                      <a:lnTo>
                        <a:pt x="224" y="2879"/>
                      </a:lnTo>
                      <a:lnTo>
                        <a:pt x="242" y="2926"/>
                      </a:lnTo>
                      <a:lnTo>
                        <a:pt x="261" y="2971"/>
                      </a:lnTo>
                      <a:lnTo>
                        <a:pt x="281" y="3016"/>
                      </a:lnTo>
                      <a:lnTo>
                        <a:pt x="302" y="3062"/>
                      </a:lnTo>
                      <a:lnTo>
                        <a:pt x="325" y="3105"/>
                      </a:lnTo>
                      <a:lnTo>
                        <a:pt x="348" y="3149"/>
                      </a:lnTo>
                      <a:lnTo>
                        <a:pt x="372" y="3193"/>
                      </a:lnTo>
                      <a:lnTo>
                        <a:pt x="397" y="3236"/>
                      </a:lnTo>
                      <a:lnTo>
                        <a:pt x="423" y="3277"/>
                      </a:lnTo>
                      <a:lnTo>
                        <a:pt x="450" y="3319"/>
                      </a:lnTo>
                      <a:lnTo>
                        <a:pt x="479" y="3360"/>
                      </a:lnTo>
                      <a:lnTo>
                        <a:pt x="509" y="3400"/>
                      </a:lnTo>
                      <a:lnTo>
                        <a:pt x="538" y="3438"/>
                      </a:lnTo>
                      <a:lnTo>
                        <a:pt x="570" y="3477"/>
                      </a:lnTo>
                      <a:lnTo>
                        <a:pt x="602" y="3516"/>
                      </a:lnTo>
                      <a:lnTo>
                        <a:pt x="635" y="3553"/>
                      </a:lnTo>
                      <a:lnTo>
                        <a:pt x="669" y="3589"/>
                      </a:lnTo>
                      <a:lnTo>
                        <a:pt x="703" y="3625"/>
                      </a:lnTo>
                      <a:lnTo>
                        <a:pt x="739" y="3659"/>
                      </a:lnTo>
                      <a:lnTo>
                        <a:pt x="776" y="3694"/>
                      </a:lnTo>
                      <a:lnTo>
                        <a:pt x="814" y="3726"/>
                      </a:lnTo>
                      <a:lnTo>
                        <a:pt x="852" y="3759"/>
                      </a:lnTo>
                      <a:lnTo>
                        <a:pt x="891" y="3790"/>
                      </a:lnTo>
                      <a:lnTo>
                        <a:pt x="932" y="3821"/>
                      </a:lnTo>
                      <a:lnTo>
                        <a:pt x="972" y="3850"/>
                      </a:lnTo>
                      <a:lnTo>
                        <a:pt x="1015" y="3879"/>
                      </a:lnTo>
                      <a:lnTo>
                        <a:pt x="1057" y="3906"/>
                      </a:lnTo>
                      <a:lnTo>
                        <a:pt x="1100" y="3932"/>
                      </a:lnTo>
                      <a:lnTo>
                        <a:pt x="1144" y="3959"/>
                      </a:lnTo>
                      <a:lnTo>
                        <a:pt x="1189" y="3983"/>
                      </a:lnTo>
                      <a:lnTo>
                        <a:pt x="1234" y="4007"/>
                      </a:lnTo>
                      <a:lnTo>
                        <a:pt x="1281" y="4030"/>
                      </a:lnTo>
                      <a:lnTo>
                        <a:pt x="1328" y="4051"/>
                      </a:lnTo>
                      <a:lnTo>
                        <a:pt x="1376" y="4071"/>
                      </a:lnTo>
                      <a:lnTo>
                        <a:pt x="1425" y="4090"/>
                      </a:lnTo>
                      <a:lnTo>
                        <a:pt x="1474" y="4108"/>
                      </a:lnTo>
                      <a:lnTo>
                        <a:pt x="1523" y="4126"/>
                      </a:lnTo>
                      <a:lnTo>
                        <a:pt x="1574" y="4140"/>
                      </a:lnTo>
                      <a:lnTo>
                        <a:pt x="1626" y="4155"/>
                      </a:lnTo>
                      <a:lnTo>
                        <a:pt x="1678" y="4168"/>
                      </a:lnTo>
                      <a:lnTo>
                        <a:pt x="1730" y="4180"/>
                      </a:lnTo>
                      <a:lnTo>
                        <a:pt x="1780" y="4191"/>
                      </a:lnTo>
                      <a:lnTo>
                        <a:pt x="1832" y="4199"/>
                      </a:lnTo>
                      <a:lnTo>
                        <a:pt x="1884" y="4207"/>
                      </a:lnTo>
                      <a:lnTo>
                        <a:pt x="1936" y="4213"/>
                      </a:lnTo>
                      <a:lnTo>
                        <a:pt x="1987" y="4219"/>
                      </a:lnTo>
                      <a:lnTo>
                        <a:pt x="2039" y="4223"/>
                      </a:lnTo>
                      <a:lnTo>
                        <a:pt x="2091" y="4224"/>
                      </a:lnTo>
                      <a:lnTo>
                        <a:pt x="2141" y="4225"/>
                      </a:lnTo>
                      <a:lnTo>
                        <a:pt x="2192" y="4225"/>
                      </a:lnTo>
                      <a:lnTo>
                        <a:pt x="2243" y="4224"/>
                      </a:lnTo>
                      <a:lnTo>
                        <a:pt x="2293" y="4221"/>
                      </a:lnTo>
                      <a:lnTo>
                        <a:pt x="2344" y="4217"/>
                      </a:lnTo>
                      <a:lnTo>
                        <a:pt x="2394" y="4212"/>
                      </a:lnTo>
                      <a:lnTo>
                        <a:pt x="2445" y="4207"/>
                      </a:lnTo>
                      <a:lnTo>
                        <a:pt x="2494" y="4199"/>
                      </a:lnTo>
                      <a:lnTo>
                        <a:pt x="2544" y="4189"/>
                      </a:lnTo>
                      <a:lnTo>
                        <a:pt x="2593" y="4180"/>
                      </a:lnTo>
                      <a:lnTo>
                        <a:pt x="2641" y="4170"/>
                      </a:lnTo>
                      <a:lnTo>
                        <a:pt x="2690" y="4156"/>
                      </a:lnTo>
                      <a:lnTo>
                        <a:pt x="2738" y="4143"/>
                      </a:lnTo>
                      <a:lnTo>
                        <a:pt x="2786" y="4130"/>
                      </a:lnTo>
                      <a:lnTo>
                        <a:pt x="2833" y="4114"/>
                      </a:lnTo>
                      <a:lnTo>
                        <a:pt x="2879" y="4096"/>
                      </a:lnTo>
                      <a:lnTo>
                        <a:pt x="2926" y="4079"/>
                      </a:lnTo>
                      <a:lnTo>
                        <a:pt x="2971" y="4059"/>
                      </a:lnTo>
                      <a:lnTo>
                        <a:pt x="3016" y="4039"/>
                      </a:lnTo>
                      <a:lnTo>
                        <a:pt x="3062" y="4019"/>
                      </a:lnTo>
                      <a:lnTo>
                        <a:pt x="3105" y="3996"/>
                      </a:lnTo>
                      <a:lnTo>
                        <a:pt x="3149" y="3972"/>
                      </a:lnTo>
                      <a:lnTo>
                        <a:pt x="3193" y="3948"/>
                      </a:lnTo>
                      <a:lnTo>
                        <a:pt x="3236" y="3923"/>
                      </a:lnTo>
                      <a:lnTo>
                        <a:pt x="3277" y="3898"/>
                      </a:lnTo>
                      <a:lnTo>
                        <a:pt x="3319" y="3870"/>
                      </a:lnTo>
                      <a:lnTo>
                        <a:pt x="3360" y="3842"/>
                      </a:lnTo>
                      <a:lnTo>
                        <a:pt x="3400" y="3813"/>
                      </a:lnTo>
                      <a:lnTo>
                        <a:pt x="3440" y="3782"/>
                      </a:lnTo>
                      <a:lnTo>
                        <a:pt x="3478" y="3751"/>
                      </a:lnTo>
                      <a:lnTo>
                        <a:pt x="3516" y="3719"/>
                      </a:lnTo>
                      <a:lnTo>
                        <a:pt x="3553" y="3686"/>
                      </a:lnTo>
                      <a:lnTo>
                        <a:pt x="3589" y="3651"/>
                      </a:lnTo>
                      <a:lnTo>
                        <a:pt x="3625" y="3617"/>
                      </a:lnTo>
                      <a:lnTo>
                        <a:pt x="3659" y="3581"/>
                      </a:lnTo>
                      <a:lnTo>
                        <a:pt x="3694" y="3545"/>
                      </a:lnTo>
                      <a:lnTo>
                        <a:pt x="3727" y="3506"/>
                      </a:lnTo>
                      <a:lnTo>
                        <a:pt x="3759" y="3469"/>
                      </a:lnTo>
                      <a:lnTo>
                        <a:pt x="3790" y="3429"/>
                      </a:lnTo>
                      <a:lnTo>
                        <a:pt x="3821" y="3389"/>
                      </a:lnTo>
                      <a:lnTo>
                        <a:pt x="3850" y="3348"/>
                      </a:lnTo>
                      <a:lnTo>
                        <a:pt x="3879" y="3307"/>
                      </a:lnTo>
                      <a:lnTo>
                        <a:pt x="3907" y="3264"/>
                      </a:lnTo>
                      <a:lnTo>
                        <a:pt x="3934" y="3220"/>
                      </a:lnTo>
                      <a:lnTo>
                        <a:pt x="3959" y="3176"/>
                      </a:lnTo>
                      <a:lnTo>
                        <a:pt x="3983" y="3132"/>
                      </a:lnTo>
                      <a:lnTo>
                        <a:pt x="4007" y="3086"/>
                      </a:lnTo>
                      <a:lnTo>
                        <a:pt x="4030" y="3039"/>
                      </a:lnTo>
                      <a:lnTo>
                        <a:pt x="4051" y="2992"/>
                      </a:lnTo>
                      <a:lnTo>
                        <a:pt x="4071" y="2944"/>
                      </a:lnTo>
                      <a:lnTo>
                        <a:pt x="4090" y="2896"/>
                      </a:lnTo>
                      <a:lnTo>
                        <a:pt x="4108" y="2847"/>
                      </a:lnTo>
                      <a:lnTo>
                        <a:pt x="4126" y="2797"/>
                      </a:lnTo>
                      <a:lnTo>
                        <a:pt x="4140" y="2746"/>
                      </a:lnTo>
                      <a:lnTo>
                        <a:pt x="4155" y="2695"/>
                      </a:lnTo>
                      <a:lnTo>
                        <a:pt x="4168" y="2643"/>
                      </a:lnTo>
                      <a:lnTo>
                        <a:pt x="4180" y="2591"/>
                      </a:lnTo>
                      <a:lnTo>
                        <a:pt x="4191" y="2540"/>
                      </a:lnTo>
                      <a:lnTo>
                        <a:pt x="4200" y="2488"/>
                      </a:lnTo>
                      <a:lnTo>
                        <a:pt x="4207" y="2437"/>
                      </a:lnTo>
                      <a:lnTo>
                        <a:pt x="4213" y="2385"/>
                      </a:lnTo>
                      <a:lnTo>
                        <a:pt x="4219" y="2333"/>
                      </a:lnTo>
                      <a:lnTo>
                        <a:pt x="4223" y="2283"/>
                      </a:lnTo>
                      <a:lnTo>
                        <a:pt x="4225" y="2231"/>
                      </a:lnTo>
                      <a:lnTo>
                        <a:pt x="4225" y="2180"/>
                      </a:lnTo>
                      <a:lnTo>
                        <a:pt x="4225" y="2128"/>
                      </a:lnTo>
                      <a:lnTo>
                        <a:pt x="4224" y="2077"/>
                      </a:lnTo>
                      <a:lnTo>
                        <a:pt x="4221" y="2027"/>
                      </a:lnTo>
                      <a:lnTo>
                        <a:pt x="4217" y="1976"/>
                      </a:lnTo>
                      <a:lnTo>
                        <a:pt x="4213" y="1926"/>
                      </a:lnTo>
                      <a:lnTo>
                        <a:pt x="4207" y="1876"/>
                      </a:lnTo>
                      <a:lnTo>
                        <a:pt x="4199" y="1827"/>
                      </a:lnTo>
                      <a:lnTo>
                        <a:pt x="4191" y="1778"/>
                      </a:lnTo>
                      <a:lnTo>
                        <a:pt x="4180" y="1729"/>
                      </a:lnTo>
                      <a:lnTo>
                        <a:pt x="4170" y="1679"/>
                      </a:lnTo>
                      <a:lnTo>
                        <a:pt x="4158" y="1631"/>
                      </a:lnTo>
                      <a:lnTo>
                        <a:pt x="4144" y="1583"/>
                      </a:lnTo>
                      <a:lnTo>
                        <a:pt x="4130" y="1535"/>
                      </a:lnTo>
                      <a:lnTo>
                        <a:pt x="4114" y="1489"/>
                      </a:lnTo>
                      <a:lnTo>
                        <a:pt x="4096" y="1441"/>
                      </a:lnTo>
                      <a:lnTo>
                        <a:pt x="4079" y="1396"/>
                      </a:lnTo>
                      <a:lnTo>
                        <a:pt x="4060" y="1349"/>
                      </a:lnTo>
                      <a:lnTo>
                        <a:pt x="4040" y="1304"/>
                      </a:lnTo>
                      <a:lnTo>
                        <a:pt x="4019" y="1258"/>
                      </a:lnTo>
                      <a:lnTo>
                        <a:pt x="3996" y="1215"/>
                      </a:lnTo>
                      <a:lnTo>
                        <a:pt x="3974" y="1171"/>
                      </a:lnTo>
                      <a:lnTo>
                        <a:pt x="3948" y="1128"/>
                      </a:lnTo>
                      <a:lnTo>
                        <a:pt x="3923" y="1085"/>
                      </a:lnTo>
                      <a:lnTo>
                        <a:pt x="3898" y="1043"/>
                      </a:lnTo>
                      <a:lnTo>
                        <a:pt x="3870" y="1001"/>
                      </a:lnTo>
                      <a:lnTo>
                        <a:pt x="3842" y="961"/>
                      </a:lnTo>
                      <a:lnTo>
                        <a:pt x="3813" y="922"/>
                      </a:lnTo>
                      <a:lnTo>
                        <a:pt x="3782" y="882"/>
                      </a:lnTo>
                      <a:lnTo>
                        <a:pt x="3751" y="843"/>
                      </a:lnTo>
                      <a:lnTo>
                        <a:pt x="3719" y="804"/>
                      </a:lnTo>
                      <a:lnTo>
                        <a:pt x="3686" y="768"/>
                      </a:lnTo>
                      <a:lnTo>
                        <a:pt x="3651" y="731"/>
                      </a:lnTo>
                      <a:lnTo>
                        <a:pt x="3617" y="696"/>
                      </a:lnTo>
                      <a:lnTo>
                        <a:pt x="3581" y="661"/>
                      </a:lnTo>
                      <a:lnTo>
                        <a:pt x="3545" y="627"/>
                      </a:lnTo>
                      <a:lnTo>
                        <a:pt x="3508" y="594"/>
                      </a:lnTo>
                      <a:lnTo>
                        <a:pt x="3469" y="562"/>
                      </a:lnTo>
                      <a:lnTo>
                        <a:pt x="3429" y="530"/>
                      </a:lnTo>
                      <a:lnTo>
                        <a:pt x="3389" y="499"/>
                      </a:lnTo>
                      <a:lnTo>
                        <a:pt x="3348" y="470"/>
                      </a:lnTo>
                      <a:lnTo>
                        <a:pt x="3307" y="442"/>
                      </a:lnTo>
                      <a:lnTo>
                        <a:pt x="3264" y="414"/>
                      </a:lnTo>
                      <a:lnTo>
                        <a:pt x="3221" y="388"/>
                      </a:lnTo>
                      <a:lnTo>
                        <a:pt x="3176" y="362"/>
                      </a:lnTo>
                      <a:lnTo>
                        <a:pt x="3132" y="337"/>
                      </a:lnTo>
                      <a:lnTo>
                        <a:pt x="3086" y="314"/>
                      </a:lnTo>
                      <a:lnTo>
                        <a:pt x="3040" y="292"/>
                      </a:lnTo>
                      <a:lnTo>
                        <a:pt x="2992" y="270"/>
                      </a:lnTo>
                      <a:lnTo>
                        <a:pt x="2944" y="249"/>
                      </a:lnTo>
                      <a:lnTo>
                        <a:pt x="2896" y="230"/>
                      </a:lnTo>
                      <a:lnTo>
                        <a:pt x="2847" y="213"/>
                      </a:lnTo>
                      <a:lnTo>
                        <a:pt x="2797" y="196"/>
                      </a:lnTo>
                      <a:lnTo>
                        <a:pt x="2746" y="180"/>
                      </a:lnTo>
                      <a:lnTo>
                        <a:pt x="2695" y="165"/>
                      </a:lnTo>
                      <a:close/>
                    </a:path>
                  </a:pathLst>
                </a:custGeom>
                <a:gradFill>
                  <a:gsLst>
                    <a:gs pos="0">
                      <a:srgbClr val="83A7D3"/>
                    </a:gs>
                    <a:gs pos="100000">
                      <a:srgbClr val="182E48"/>
                    </a:gs>
                  </a:gsLst>
                  <a:lin ang="8160000" scaled="0"/>
                </a:gradFill>
                <a:ln>
                  <a:noFill/>
                </a:ln>
              </p:spPr>
              <p:txBody>
                <a:bodyPr spcFirstLastPara="1" wrap="square" lIns="18275" tIns="18275" rIns="18275" bIns="18275" anchor="ctr" anchorCtr="1">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grpSp>
          <p:sp>
            <p:nvSpPr>
              <p:cNvPr id="30" name="Google Shape;118;p14">
                <a:extLst>
                  <a:ext uri="{FF2B5EF4-FFF2-40B4-BE49-F238E27FC236}">
                    <a16:creationId xmlns:a16="http://schemas.microsoft.com/office/drawing/2014/main" id="{0E4EB946-19CB-F85E-4262-8D058DFE41DA}"/>
                  </a:ext>
                </a:extLst>
              </p:cNvPr>
              <p:cNvSpPr/>
              <p:nvPr/>
            </p:nvSpPr>
            <p:spPr>
              <a:xfrm>
                <a:off x="3266923" y="285751"/>
                <a:ext cx="1205075" cy="977796"/>
              </a:xfrm>
              <a:prstGeom prst="rect">
                <a:avLst/>
              </a:prstGeom>
            </p:spPr>
          </p:sp>
          <p:sp>
            <p:nvSpPr>
              <p:cNvPr id="31" name="Google Shape;119;p14">
                <a:extLst>
                  <a:ext uri="{FF2B5EF4-FFF2-40B4-BE49-F238E27FC236}">
                    <a16:creationId xmlns:a16="http://schemas.microsoft.com/office/drawing/2014/main" id="{52826746-37C1-1E6C-B650-78A6EA6A05F6}"/>
                  </a:ext>
                </a:extLst>
              </p:cNvPr>
              <p:cNvSpPr/>
              <p:nvPr/>
            </p:nvSpPr>
            <p:spPr>
              <a:xfrm>
                <a:off x="3097226" y="899298"/>
                <a:ext cx="1275651" cy="382695"/>
              </a:xfrm>
              <a:prstGeom prst="rect">
                <a:avLst/>
              </a:prstGeom>
              <a:noFill/>
              <a:ln>
                <a:noFill/>
              </a:ln>
            </p:spPr>
            <p:txBody>
              <a:bodyPr spcFirstLastPara="1" wrap="square" lIns="45700" tIns="18275" rIns="27425" bIns="18275" anchor="t" anchorCtr="0">
                <a:noAutofit/>
              </a:bodyPr>
              <a:lstStyle/>
              <a:p>
                <a:pPr marL="0" marR="0" lvl="0" indent="0" algn="ctr" rtl="0">
                  <a:lnSpc>
                    <a:spcPct val="85000"/>
                  </a:lnSpc>
                  <a:spcBef>
                    <a:spcPts val="0"/>
                  </a:spcBef>
                  <a:spcAft>
                    <a:spcPts val="0"/>
                  </a:spcAft>
                  <a:buNone/>
                </a:pPr>
                <a:endParaRPr sz="1200">
                  <a:solidFill>
                    <a:srgbClr val="FFFFFF"/>
                  </a:solidFill>
                  <a:latin typeface="Arial Narrow"/>
                  <a:ea typeface="Arial Narrow"/>
                  <a:cs typeface="Arial Narrow"/>
                  <a:sym typeface="Arial Narrow"/>
                </a:endParaRPr>
              </a:p>
            </p:txBody>
          </p:sp>
        </p:grpSp>
      </p:grpSp>
      <p:grpSp>
        <p:nvGrpSpPr>
          <p:cNvPr id="39" name="Group 38">
            <a:extLst>
              <a:ext uri="{FF2B5EF4-FFF2-40B4-BE49-F238E27FC236}">
                <a16:creationId xmlns:a16="http://schemas.microsoft.com/office/drawing/2014/main" id="{86EFDCA0-6CEC-CF75-662F-C16011FC32D7}"/>
              </a:ext>
            </a:extLst>
          </p:cNvPr>
          <p:cNvGrpSpPr/>
          <p:nvPr/>
        </p:nvGrpSpPr>
        <p:grpSpPr>
          <a:xfrm>
            <a:off x="2681269" y="4909857"/>
            <a:ext cx="5403187" cy="1003449"/>
            <a:chOff x="2309796" y="3882173"/>
            <a:chExt cx="5000660" cy="928694"/>
          </a:xfrm>
        </p:grpSpPr>
        <p:sp>
          <p:nvSpPr>
            <p:cNvPr id="40" name="Google Shape;111;p14">
              <a:extLst>
                <a:ext uri="{FF2B5EF4-FFF2-40B4-BE49-F238E27FC236}">
                  <a16:creationId xmlns:a16="http://schemas.microsoft.com/office/drawing/2014/main" id="{EAB15013-C115-8AA3-9F5E-C8FE14B85443}"/>
                </a:ext>
              </a:extLst>
            </p:cNvPr>
            <p:cNvSpPr/>
            <p:nvPr/>
          </p:nvSpPr>
          <p:spPr>
            <a:xfrm>
              <a:off x="2952738" y="4096487"/>
              <a:ext cx="4357718" cy="500066"/>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a:innerShdw blurRad="63500" dist="50800" dir="2700000">
                <a:prstClr val="black">
                  <a:alpha val="50000"/>
                </a:prstClr>
              </a:innerShdw>
            </a:effectLst>
          </p:spPr>
          <p:style>
            <a:lnRef idx="0">
              <a:scrgbClr r="0" g="0" b="0"/>
            </a:lnRef>
            <a:fillRef idx="0">
              <a:scrgbClr r="0" g="0" b="0"/>
            </a:fillRef>
            <a:effectRef idx="0">
              <a:scrgbClr r="0" g="0" b="0"/>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Calibri"/>
                  <a:ea typeface="Calibri"/>
                  <a:cs typeface="Calibri"/>
                  <a:sym typeface="Calibri"/>
                </a:rPr>
                <a:t>4. </a:t>
              </a:r>
              <a:r>
                <a:rPr lang="en-US" sz="2400" b="1" err="1">
                  <a:solidFill>
                    <a:schemeClr val="lt1"/>
                  </a:solidFill>
                  <a:latin typeface="Calibri"/>
                  <a:ea typeface="Calibri"/>
                  <a:cs typeface="Calibri"/>
                  <a:sym typeface="Calibri"/>
                </a:rPr>
                <a:t>Đánh</a:t>
              </a:r>
              <a:r>
                <a:rPr lang="en-US" sz="2400" b="1">
                  <a:solidFill>
                    <a:schemeClr val="lt1"/>
                  </a:solidFill>
                  <a:latin typeface="Calibri"/>
                  <a:ea typeface="Calibri"/>
                  <a:cs typeface="Calibri"/>
                  <a:sym typeface="Calibri"/>
                </a:rPr>
                <a:t> </a:t>
              </a:r>
              <a:r>
                <a:rPr lang="en-US" sz="2400" b="1" err="1">
                  <a:solidFill>
                    <a:schemeClr val="lt1"/>
                  </a:solidFill>
                  <a:latin typeface="Calibri"/>
                  <a:ea typeface="Calibri"/>
                  <a:cs typeface="Calibri"/>
                  <a:sym typeface="Calibri"/>
                </a:rPr>
                <a:t>giá</a:t>
              </a:r>
              <a:r>
                <a:rPr lang="en-US" sz="2400" b="1">
                  <a:solidFill>
                    <a:schemeClr val="lt1"/>
                  </a:solidFill>
                  <a:latin typeface="Calibri"/>
                  <a:ea typeface="Calibri"/>
                  <a:cs typeface="Calibri"/>
                  <a:sym typeface="Calibri"/>
                </a:rPr>
                <a:t> </a:t>
              </a:r>
              <a:r>
                <a:rPr lang="en-US" sz="2400" b="1" err="1">
                  <a:solidFill>
                    <a:schemeClr val="lt1"/>
                  </a:solidFill>
                  <a:latin typeface="Calibri"/>
                  <a:ea typeface="Calibri"/>
                  <a:cs typeface="Calibri"/>
                  <a:sym typeface="Calibri"/>
                </a:rPr>
                <a:t>và</a:t>
              </a:r>
              <a:r>
                <a:rPr lang="en-US" sz="2400" b="1">
                  <a:solidFill>
                    <a:schemeClr val="lt1"/>
                  </a:solidFill>
                  <a:latin typeface="Calibri"/>
                  <a:ea typeface="Calibri"/>
                  <a:cs typeface="Calibri"/>
                  <a:sym typeface="Calibri"/>
                </a:rPr>
                <a:t> </a:t>
              </a:r>
              <a:r>
                <a:rPr lang="en-US" sz="2400" b="1" err="1">
                  <a:solidFill>
                    <a:schemeClr val="lt1"/>
                  </a:solidFill>
                  <a:latin typeface="Calibri"/>
                  <a:ea typeface="Calibri"/>
                  <a:cs typeface="Calibri"/>
                  <a:sym typeface="Calibri"/>
                </a:rPr>
                <a:t>hướng</a:t>
              </a:r>
              <a:r>
                <a:rPr lang="en-US" sz="2400" b="1">
                  <a:solidFill>
                    <a:schemeClr val="lt1"/>
                  </a:solidFill>
                  <a:latin typeface="Calibri"/>
                  <a:ea typeface="Calibri"/>
                  <a:cs typeface="Calibri"/>
                  <a:sym typeface="Calibri"/>
                </a:rPr>
                <a:t> </a:t>
              </a:r>
              <a:r>
                <a:rPr lang="en-US" sz="2400" b="1" err="1">
                  <a:solidFill>
                    <a:schemeClr val="lt1"/>
                  </a:solidFill>
                  <a:latin typeface="Calibri"/>
                  <a:ea typeface="Calibri"/>
                  <a:cs typeface="Calibri"/>
                  <a:sym typeface="Calibri"/>
                </a:rPr>
                <a:t>phát</a:t>
              </a:r>
              <a:r>
                <a:rPr lang="en-US" sz="2400" b="1">
                  <a:solidFill>
                    <a:schemeClr val="lt1"/>
                  </a:solidFill>
                  <a:latin typeface="Calibri"/>
                  <a:ea typeface="Calibri"/>
                  <a:cs typeface="Calibri"/>
                  <a:sym typeface="Calibri"/>
                </a:rPr>
                <a:t> </a:t>
              </a:r>
              <a:r>
                <a:rPr lang="en-US" sz="2400" b="1" err="1">
                  <a:solidFill>
                    <a:schemeClr val="lt1"/>
                  </a:solidFill>
                  <a:latin typeface="Calibri"/>
                  <a:ea typeface="Calibri"/>
                  <a:cs typeface="Calibri"/>
                  <a:sym typeface="Calibri"/>
                </a:rPr>
                <a:t>triển</a:t>
              </a:r>
              <a:endParaRPr sz="2400" b="1">
                <a:solidFill>
                  <a:schemeClr val="lt1"/>
                </a:solidFill>
                <a:latin typeface="Calibri"/>
                <a:ea typeface="Calibri"/>
                <a:cs typeface="Calibri"/>
                <a:sym typeface="Calibri"/>
              </a:endParaRPr>
            </a:p>
          </p:txBody>
        </p:sp>
        <p:grpSp>
          <p:nvGrpSpPr>
            <p:cNvPr id="41" name="Google Shape;112;p14">
              <a:extLst>
                <a:ext uri="{FF2B5EF4-FFF2-40B4-BE49-F238E27FC236}">
                  <a16:creationId xmlns:a16="http://schemas.microsoft.com/office/drawing/2014/main" id="{93445290-B23F-5C4A-04D9-B06091A049A1}"/>
                </a:ext>
              </a:extLst>
            </p:cNvPr>
            <p:cNvGrpSpPr/>
            <p:nvPr/>
          </p:nvGrpSpPr>
          <p:grpSpPr>
            <a:xfrm>
              <a:off x="2309796" y="3882173"/>
              <a:ext cx="928694" cy="928694"/>
              <a:chOff x="2971800" y="0"/>
              <a:chExt cx="1549400" cy="1549398"/>
            </a:xfrm>
          </p:grpSpPr>
          <p:grpSp>
            <p:nvGrpSpPr>
              <p:cNvPr id="42" name="Google Shape;113;p14">
                <a:extLst>
                  <a:ext uri="{FF2B5EF4-FFF2-40B4-BE49-F238E27FC236}">
                    <a16:creationId xmlns:a16="http://schemas.microsoft.com/office/drawing/2014/main" id="{0BA2EBB8-784A-A516-933D-C3B116D8ED21}"/>
                  </a:ext>
                </a:extLst>
              </p:cNvPr>
              <p:cNvGrpSpPr/>
              <p:nvPr/>
            </p:nvGrpSpPr>
            <p:grpSpPr>
              <a:xfrm>
                <a:off x="2971800" y="0"/>
                <a:ext cx="1549400" cy="1549398"/>
                <a:chOff x="2971800" y="0"/>
                <a:chExt cx="1549400" cy="1549398"/>
              </a:xfrm>
            </p:grpSpPr>
            <p:sp>
              <p:nvSpPr>
                <p:cNvPr id="45" name="Google Shape;114;p14">
                  <a:extLst>
                    <a:ext uri="{FF2B5EF4-FFF2-40B4-BE49-F238E27FC236}">
                      <a16:creationId xmlns:a16="http://schemas.microsoft.com/office/drawing/2014/main" id="{A18A1A6E-8FCB-71F9-1469-D323581F0B33}"/>
                    </a:ext>
                  </a:extLst>
                </p:cNvPr>
                <p:cNvSpPr/>
                <p:nvPr/>
              </p:nvSpPr>
              <p:spPr>
                <a:xfrm>
                  <a:off x="2971800" y="0"/>
                  <a:ext cx="1549400" cy="1549398"/>
                </a:xfrm>
                <a:custGeom>
                  <a:avLst/>
                  <a:gdLst/>
                  <a:ahLst/>
                  <a:cxnLst/>
                  <a:rect l="l" t="t" r="r" b="b"/>
                  <a:pathLst>
                    <a:path w="5950" h="5950" extrusionOk="0">
                      <a:moveTo>
                        <a:pt x="5840" y="3106"/>
                      </a:moveTo>
                      <a:lnTo>
                        <a:pt x="5840" y="3106"/>
                      </a:lnTo>
                      <a:lnTo>
                        <a:pt x="5808" y="3091"/>
                      </a:lnTo>
                      <a:lnTo>
                        <a:pt x="5780" y="3078"/>
                      </a:lnTo>
                      <a:lnTo>
                        <a:pt x="5727" y="3058"/>
                      </a:lnTo>
                      <a:lnTo>
                        <a:pt x="5685" y="3044"/>
                      </a:lnTo>
                      <a:lnTo>
                        <a:pt x="5650" y="3034"/>
                      </a:lnTo>
                      <a:lnTo>
                        <a:pt x="5650" y="3034"/>
                      </a:lnTo>
                      <a:lnTo>
                        <a:pt x="5650" y="2976"/>
                      </a:lnTo>
                      <a:lnTo>
                        <a:pt x="5650" y="2917"/>
                      </a:lnTo>
                      <a:lnTo>
                        <a:pt x="5650" y="2917"/>
                      </a:lnTo>
                      <a:lnTo>
                        <a:pt x="5685" y="2908"/>
                      </a:lnTo>
                      <a:lnTo>
                        <a:pt x="5727" y="2894"/>
                      </a:lnTo>
                      <a:lnTo>
                        <a:pt x="5780" y="2872"/>
                      </a:lnTo>
                      <a:lnTo>
                        <a:pt x="5808" y="2859"/>
                      </a:lnTo>
                      <a:lnTo>
                        <a:pt x="5840" y="2844"/>
                      </a:lnTo>
                      <a:lnTo>
                        <a:pt x="5840" y="2844"/>
                      </a:lnTo>
                      <a:lnTo>
                        <a:pt x="5879" y="2824"/>
                      </a:lnTo>
                      <a:lnTo>
                        <a:pt x="5907" y="2808"/>
                      </a:lnTo>
                      <a:lnTo>
                        <a:pt x="5927" y="2793"/>
                      </a:lnTo>
                      <a:lnTo>
                        <a:pt x="5935" y="2786"/>
                      </a:lnTo>
                      <a:lnTo>
                        <a:pt x="5940" y="2780"/>
                      </a:lnTo>
                      <a:lnTo>
                        <a:pt x="5945" y="2773"/>
                      </a:lnTo>
                      <a:lnTo>
                        <a:pt x="5947" y="2767"/>
                      </a:lnTo>
                      <a:lnTo>
                        <a:pt x="5950" y="2760"/>
                      </a:lnTo>
                      <a:lnTo>
                        <a:pt x="5950" y="2752"/>
                      </a:lnTo>
                      <a:lnTo>
                        <a:pt x="5950" y="2735"/>
                      </a:lnTo>
                      <a:lnTo>
                        <a:pt x="5948" y="2715"/>
                      </a:lnTo>
                      <a:lnTo>
                        <a:pt x="5948" y="2715"/>
                      </a:lnTo>
                      <a:lnTo>
                        <a:pt x="5947" y="2696"/>
                      </a:lnTo>
                      <a:lnTo>
                        <a:pt x="5943" y="2679"/>
                      </a:lnTo>
                      <a:lnTo>
                        <a:pt x="5942" y="2671"/>
                      </a:lnTo>
                      <a:lnTo>
                        <a:pt x="5938" y="2664"/>
                      </a:lnTo>
                      <a:lnTo>
                        <a:pt x="5935" y="2659"/>
                      </a:lnTo>
                      <a:lnTo>
                        <a:pt x="5929" y="2653"/>
                      </a:lnTo>
                      <a:lnTo>
                        <a:pt x="5922" y="2648"/>
                      </a:lnTo>
                      <a:lnTo>
                        <a:pt x="5914" y="2643"/>
                      </a:lnTo>
                      <a:lnTo>
                        <a:pt x="5892" y="2631"/>
                      </a:lnTo>
                      <a:lnTo>
                        <a:pt x="5861" y="2620"/>
                      </a:lnTo>
                      <a:lnTo>
                        <a:pt x="5818" y="2607"/>
                      </a:lnTo>
                      <a:lnTo>
                        <a:pt x="5818" y="2607"/>
                      </a:lnTo>
                      <a:lnTo>
                        <a:pt x="5785" y="2597"/>
                      </a:lnTo>
                      <a:lnTo>
                        <a:pt x="5755" y="2590"/>
                      </a:lnTo>
                      <a:lnTo>
                        <a:pt x="5699" y="2579"/>
                      </a:lnTo>
                      <a:lnTo>
                        <a:pt x="5655" y="2572"/>
                      </a:lnTo>
                      <a:lnTo>
                        <a:pt x="5619" y="2569"/>
                      </a:lnTo>
                      <a:lnTo>
                        <a:pt x="5619" y="2569"/>
                      </a:lnTo>
                      <a:lnTo>
                        <a:pt x="5609" y="2511"/>
                      </a:lnTo>
                      <a:lnTo>
                        <a:pt x="5599" y="2453"/>
                      </a:lnTo>
                      <a:lnTo>
                        <a:pt x="5599" y="2453"/>
                      </a:lnTo>
                      <a:lnTo>
                        <a:pt x="5630" y="2439"/>
                      </a:lnTo>
                      <a:lnTo>
                        <a:pt x="5671" y="2417"/>
                      </a:lnTo>
                      <a:lnTo>
                        <a:pt x="5719" y="2387"/>
                      </a:lnTo>
                      <a:lnTo>
                        <a:pt x="5746" y="2369"/>
                      </a:lnTo>
                      <a:lnTo>
                        <a:pt x="5774" y="2349"/>
                      </a:lnTo>
                      <a:lnTo>
                        <a:pt x="5774" y="2349"/>
                      </a:lnTo>
                      <a:lnTo>
                        <a:pt x="5808" y="2323"/>
                      </a:lnTo>
                      <a:lnTo>
                        <a:pt x="5833" y="2300"/>
                      </a:lnTo>
                      <a:lnTo>
                        <a:pt x="5851" y="2284"/>
                      </a:lnTo>
                      <a:lnTo>
                        <a:pt x="5858" y="2275"/>
                      </a:lnTo>
                      <a:lnTo>
                        <a:pt x="5861" y="2267"/>
                      </a:lnTo>
                      <a:lnTo>
                        <a:pt x="5864" y="2260"/>
                      </a:lnTo>
                      <a:lnTo>
                        <a:pt x="5866" y="2254"/>
                      </a:lnTo>
                      <a:lnTo>
                        <a:pt x="5866" y="2246"/>
                      </a:lnTo>
                      <a:lnTo>
                        <a:pt x="5866" y="2239"/>
                      </a:lnTo>
                      <a:lnTo>
                        <a:pt x="5863" y="2223"/>
                      </a:lnTo>
                      <a:lnTo>
                        <a:pt x="5858" y="2203"/>
                      </a:lnTo>
                      <a:lnTo>
                        <a:pt x="5858" y="2203"/>
                      </a:lnTo>
                      <a:lnTo>
                        <a:pt x="5853" y="2183"/>
                      </a:lnTo>
                      <a:lnTo>
                        <a:pt x="5848" y="2168"/>
                      </a:lnTo>
                      <a:lnTo>
                        <a:pt x="5843" y="2162"/>
                      </a:lnTo>
                      <a:lnTo>
                        <a:pt x="5840" y="2155"/>
                      </a:lnTo>
                      <a:lnTo>
                        <a:pt x="5835" y="2150"/>
                      </a:lnTo>
                      <a:lnTo>
                        <a:pt x="5828" y="2145"/>
                      </a:lnTo>
                      <a:lnTo>
                        <a:pt x="5821" y="2140"/>
                      </a:lnTo>
                      <a:lnTo>
                        <a:pt x="5812" y="2137"/>
                      </a:lnTo>
                      <a:lnTo>
                        <a:pt x="5788" y="2130"/>
                      </a:lnTo>
                      <a:lnTo>
                        <a:pt x="5755" y="2124"/>
                      </a:lnTo>
                      <a:lnTo>
                        <a:pt x="5711" y="2119"/>
                      </a:lnTo>
                      <a:lnTo>
                        <a:pt x="5711" y="2119"/>
                      </a:lnTo>
                      <a:lnTo>
                        <a:pt x="5676" y="2115"/>
                      </a:lnTo>
                      <a:lnTo>
                        <a:pt x="5645" y="2112"/>
                      </a:lnTo>
                      <a:lnTo>
                        <a:pt x="5589" y="2110"/>
                      </a:lnTo>
                      <a:lnTo>
                        <a:pt x="5543" y="2112"/>
                      </a:lnTo>
                      <a:lnTo>
                        <a:pt x="5508" y="2115"/>
                      </a:lnTo>
                      <a:lnTo>
                        <a:pt x="5508" y="2115"/>
                      </a:lnTo>
                      <a:lnTo>
                        <a:pt x="5488" y="2061"/>
                      </a:lnTo>
                      <a:lnTo>
                        <a:pt x="5467" y="2007"/>
                      </a:lnTo>
                      <a:lnTo>
                        <a:pt x="5467" y="2007"/>
                      </a:lnTo>
                      <a:lnTo>
                        <a:pt x="5497" y="1987"/>
                      </a:lnTo>
                      <a:lnTo>
                        <a:pt x="5533" y="1957"/>
                      </a:lnTo>
                      <a:lnTo>
                        <a:pt x="5574" y="1921"/>
                      </a:lnTo>
                      <a:lnTo>
                        <a:pt x="5597" y="1898"/>
                      </a:lnTo>
                      <a:lnTo>
                        <a:pt x="5622" y="1873"/>
                      </a:lnTo>
                      <a:lnTo>
                        <a:pt x="5622" y="1873"/>
                      </a:lnTo>
                      <a:lnTo>
                        <a:pt x="5652" y="1840"/>
                      </a:lnTo>
                      <a:lnTo>
                        <a:pt x="5673" y="1815"/>
                      </a:lnTo>
                      <a:lnTo>
                        <a:pt x="5688" y="1794"/>
                      </a:lnTo>
                      <a:lnTo>
                        <a:pt x="5691" y="1786"/>
                      </a:lnTo>
                      <a:lnTo>
                        <a:pt x="5694" y="1777"/>
                      </a:lnTo>
                      <a:lnTo>
                        <a:pt x="5696" y="1769"/>
                      </a:lnTo>
                      <a:lnTo>
                        <a:pt x="5696" y="1763"/>
                      </a:lnTo>
                      <a:lnTo>
                        <a:pt x="5696" y="1756"/>
                      </a:lnTo>
                      <a:lnTo>
                        <a:pt x="5694" y="1748"/>
                      </a:lnTo>
                      <a:lnTo>
                        <a:pt x="5688" y="1733"/>
                      </a:lnTo>
                      <a:lnTo>
                        <a:pt x="5680" y="1715"/>
                      </a:lnTo>
                      <a:lnTo>
                        <a:pt x="5680" y="1715"/>
                      </a:lnTo>
                      <a:lnTo>
                        <a:pt x="5671" y="1695"/>
                      </a:lnTo>
                      <a:lnTo>
                        <a:pt x="5663" y="1682"/>
                      </a:lnTo>
                      <a:lnTo>
                        <a:pt x="5658" y="1675"/>
                      </a:lnTo>
                      <a:lnTo>
                        <a:pt x="5653" y="1670"/>
                      </a:lnTo>
                      <a:lnTo>
                        <a:pt x="5648" y="1665"/>
                      </a:lnTo>
                      <a:lnTo>
                        <a:pt x="5642" y="1662"/>
                      </a:lnTo>
                      <a:lnTo>
                        <a:pt x="5633" y="1659"/>
                      </a:lnTo>
                      <a:lnTo>
                        <a:pt x="5624" y="1657"/>
                      </a:lnTo>
                      <a:lnTo>
                        <a:pt x="5599" y="1655"/>
                      </a:lnTo>
                      <a:lnTo>
                        <a:pt x="5566" y="1654"/>
                      </a:lnTo>
                      <a:lnTo>
                        <a:pt x="5521" y="1657"/>
                      </a:lnTo>
                      <a:lnTo>
                        <a:pt x="5521" y="1657"/>
                      </a:lnTo>
                      <a:lnTo>
                        <a:pt x="5487" y="1659"/>
                      </a:lnTo>
                      <a:lnTo>
                        <a:pt x="5454" y="1662"/>
                      </a:lnTo>
                      <a:lnTo>
                        <a:pt x="5398" y="1670"/>
                      </a:lnTo>
                      <a:lnTo>
                        <a:pt x="5353" y="1680"/>
                      </a:lnTo>
                      <a:lnTo>
                        <a:pt x="5319" y="1690"/>
                      </a:lnTo>
                      <a:lnTo>
                        <a:pt x="5319" y="1690"/>
                      </a:lnTo>
                      <a:lnTo>
                        <a:pt x="5290" y="1639"/>
                      </a:lnTo>
                      <a:lnTo>
                        <a:pt x="5261" y="1589"/>
                      </a:lnTo>
                      <a:lnTo>
                        <a:pt x="5261" y="1589"/>
                      </a:lnTo>
                      <a:lnTo>
                        <a:pt x="5286" y="1563"/>
                      </a:lnTo>
                      <a:lnTo>
                        <a:pt x="5317" y="1530"/>
                      </a:lnTo>
                      <a:lnTo>
                        <a:pt x="5352" y="1486"/>
                      </a:lnTo>
                      <a:lnTo>
                        <a:pt x="5371" y="1459"/>
                      </a:lnTo>
                      <a:lnTo>
                        <a:pt x="5391" y="1429"/>
                      </a:lnTo>
                      <a:lnTo>
                        <a:pt x="5391" y="1429"/>
                      </a:lnTo>
                      <a:lnTo>
                        <a:pt x="5414" y="1393"/>
                      </a:lnTo>
                      <a:lnTo>
                        <a:pt x="5431" y="1364"/>
                      </a:lnTo>
                      <a:lnTo>
                        <a:pt x="5441" y="1340"/>
                      </a:lnTo>
                      <a:lnTo>
                        <a:pt x="5444" y="1332"/>
                      </a:lnTo>
                      <a:lnTo>
                        <a:pt x="5445" y="1322"/>
                      </a:lnTo>
                      <a:lnTo>
                        <a:pt x="5445" y="1316"/>
                      </a:lnTo>
                      <a:lnTo>
                        <a:pt x="5444" y="1307"/>
                      </a:lnTo>
                      <a:lnTo>
                        <a:pt x="5442" y="1301"/>
                      </a:lnTo>
                      <a:lnTo>
                        <a:pt x="5441" y="1294"/>
                      </a:lnTo>
                      <a:lnTo>
                        <a:pt x="5431" y="1279"/>
                      </a:lnTo>
                      <a:lnTo>
                        <a:pt x="5419" y="1263"/>
                      </a:lnTo>
                      <a:lnTo>
                        <a:pt x="5419" y="1263"/>
                      </a:lnTo>
                      <a:lnTo>
                        <a:pt x="5408" y="1246"/>
                      </a:lnTo>
                      <a:lnTo>
                        <a:pt x="5398" y="1233"/>
                      </a:lnTo>
                      <a:lnTo>
                        <a:pt x="5393" y="1228"/>
                      </a:lnTo>
                      <a:lnTo>
                        <a:pt x="5386" y="1225"/>
                      </a:lnTo>
                      <a:lnTo>
                        <a:pt x="5380" y="1222"/>
                      </a:lnTo>
                      <a:lnTo>
                        <a:pt x="5373" y="1218"/>
                      </a:lnTo>
                      <a:lnTo>
                        <a:pt x="5363" y="1218"/>
                      </a:lnTo>
                      <a:lnTo>
                        <a:pt x="5355" y="1217"/>
                      </a:lnTo>
                      <a:lnTo>
                        <a:pt x="5330" y="1218"/>
                      </a:lnTo>
                      <a:lnTo>
                        <a:pt x="5297" y="1225"/>
                      </a:lnTo>
                      <a:lnTo>
                        <a:pt x="5253" y="1235"/>
                      </a:lnTo>
                      <a:lnTo>
                        <a:pt x="5253" y="1235"/>
                      </a:lnTo>
                      <a:lnTo>
                        <a:pt x="5220" y="1243"/>
                      </a:lnTo>
                      <a:lnTo>
                        <a:pt x="5188" y="1251"/>
                      </a:lnTo>
                      <a:lnTo>
                        <a:pt x="5134" y="1270"/>
                      </a:lnTo>
                      <a:lnTo>
                        <a:pt x="5091" y="1286"/>
                      </a:lnTo>
                      <a:lnTo>
                        <a:pt x="5060" y="1303"/>
                      </a:lnTo>
                      <a:lnTo>
                        <a:pt x="5060" y="1303"/>
                      </a:lnTo>
                      <a:lnTo>
                        <a:pt x="5022" y="1256"/>
                      </a:lnTo>
                      <a:lnTo>
                        <a:pt x="4985" y="1213"/>
                      </a:lnTo>
                      <a:lnTo>
                        <a:pt x="4985" y="1213"/>
                      </a:lnTo>
                      <a:lnTo>
                        <a:pt x="5005" y="1184"/>
                      </a:lnTo>
                      <a:lnTo>
                        <a:pt x="5030" y="1144"/>
                      </a:lnTo>
                      <a:lnTo>
                        <a:pt x="5056" y="1095"/>
                      </a:lnTo>
                      <a:lnTo>
                        <a:pt x="5071" y="1065"/>
                      </a:lnTo>
                      <a:lnTo>
                        <a:pt x="5084" y="1034"/>
                      </a:lnTo>
                      <a:lnTo>
                        <a:pt x="5084" y="1034"/>
                      </a:lnTo>
                      <a:lnTo>
                        <a:pt x="5103" y="993"/>
                      </a:lnTo>
                      <a:lnTo>
                        <a:pt x="5114" y="961"/>
                      </a:lnTo>
                      <a:lnTo>
                        <a:pt x="5119" y="938"/>
                      </a:lnTo>
                      <a:lnTo>
                        <a:pt x="5121" y="928"/>
                      </a:lnTo>
                      <a:lnTo>
                        <a:pt x="5121" y="918"/>
                      </a:lnTo>
                      <a:lnTo>
                        <a:pt x="5119" y="912"/>
                      </a:lnTo>
                      <a:lnTo>
                        <a:pt x="5117" y="905"/>
                      </a:lnTo>
                      <a:lnTo>
                        <a:pt x="5114" y="899"/>
                      </a:lnTo>
                      <a:lnTo>
                        <a:pt x="5111" y="892"/>
                      </a:lnTo>
                      <a:lnTo>
                        <a:pt x="5099" y="879"/>
                      </a:lnTo>
                      <a:lnTo>
                        <a:pt x="5084" y="866"/>
                      </a:lnTo>
                      <a:lnTo>
                        <a:pt x="5084" y="866"/>
                      </a:lnTo>
                      <a:lnTo>
                        <a:pt x="5071" y="851"/>
                      </a:lnTo>
                      <a:lnTo>
                        <a:pt x="5058" y="839"/>
                      </a:lnTo>
                      <a:lnTo>
                        <a:pt x="5051" y="836"/>
                      </a:lnTo>
                      <a:lnTo>
                        <a:pt x="5045" y="833"/>
                      </a:lnTo>
                      <a:lnTo>
                        <a:pt x="5038" y="831"/>
                      </a:lnTo>
                      <a:lnTo>
                        <a:pt x="5032" y="829"/>
                      </a:lnTo>
                      <a:lnTo>
                        <a:pt x="5022" y="829"/>
                      </a:lnTo>
                      <a:lnTo>
                        <a:pt x="5012" y="831"/>
                      </a:lnTo>
                      <a:lnTo>
                        <a:pt x="4989" y="838"/>
                      </a:lnTo>
                      <a:lnTo>
                        <a:pt x="4957" y="847"/>
                      </a:lnTo>
                      <a:lnTo>
                        <a:pt x="4916" y="866"/>
                      </a:lnTo>
                      <a:lnTo>
                        <a:pt x="4916" y="866"/>
                      </a:lnTo>
                      <a:lnTo>
                        <a:pt x="4885" y="879"/>
                      </a:lnTo>
                      <a:lnTo>
                        <a:pt x="4855" y="894"/>
                      </a:lnTo>
                      <a:lnTo>
                        <a:pt x="4806" y="920"/>
                      </a:lnTo>
                      <a:lnTo>
                        <a:pt x="4766" y="945"/>
                      </a:lnTo>
                      <a:lnTo>
                        <a:pt x="4737" y="965"/>
                      </a:lnTo>
                      <a:lnTo>
                        <a:pt x="4737" y="965"/>
                      </a:lnTo>
                      <a:lnTo>
                        <a:pt x="4694" y="928"/>
                      </a:lnTo>
                      <a:lnTo>
                        <a:pt x="4647" y="890"/>
                      </a:lnTo>
                      <a:lnTo>
                        <a:pt x="4647" y="890"/>
                      </a:lnTo>
                      <a:lnTo>
                        <a:pt x="4664" y="859"/>
                      </a:lnTo>
                      <a:lnTo>
                        <a:pt x="4680" y="816"/>
                      </a:lnTo>
                      <a:lnTo>
                        <a:pt x="4699" y="762"/>
                      </a:lnTo>
                      <a:lnTo>
                        <a:pt x="4707" y="730"/>
                      </a:lnTo>
                      <a:lnTo>
                        <a:pt x="4717" y="697"/>
                      </a:lnTo>
                      <a:lnTo>
                        <a:pt x="4717" y="697"/>
                      </a:lnTo>
                      <a:lnTo>
                        <a:pt x="4725" y="653"/>
                      </a:lnTo>
                      <a:lnTo>
                        <a:pt x="4732" y="620"/>
                      </a:lnTo>
                      <a:lnTo>
                        <a:pt x="4733" y="597"/>
                      </a:lnTo>
                      <a:lnTo>
                        <a:pt x="4733" y="587"/>
                      </a:lnTo>
                      <a:lnTo>
                        <a:pt x="4732" y="577"/>
                      </a:lnTo>
                      <a:lnTo>
                        <a:pt x="4728" y="570"/>
                      </a:lnTo>
                      <a:lnTo>
                        <a:pt x="4725" y="564"/>
                      </a:lnTo>
                      <a:lnTo>
                        <a:pt x="4722" y="557"/>
                      </a:lnTo>
                      <a:lnTo>
                        <a:pt x="4717" y="552"/>
                      </a:lnTo>
                      <a:lnTo>
                        <a:pt x="4704" y="542"/>
                      </a:lnTo>
                      <a:lnTo>
                        <a:pt x="4687" y="531"/>
                      </a:lnTo>
                      <a:lnTo>
                        <a:pt x="4687" y="531"/>
                      </a:lnTo>
                      <a:lnTo>
                        <a:pt x="4671" y="519"/>
                      </a:lnTo>
                      <a:lnTo>
                        <a:pt x="4656" y="511"/>
                      </a:lnTo>
                      <a:lnTo>
                        <a:pt x="4649" y="508"/>
                      </a:lnTo>
                      <a:lnTo>
                        <a:pt x="4643" y="506"/>
                      </a:lnTo>
                      <a:lnTo>
                        <a:pt x="4634" y="505"/>
                      </a:lnTo>
                      <a:lnTo>
                        <a:pt x="4628" y="505"/>
                      </a:lnTo>
                      <a:lnTo>
                        <a:pt x="4618" y="506"/>
                      </a:lnTo>
                      <a:lnTo>
                        <a:pt x="4610" y="509"/>
                      </a:lnTo>
                      <a:lnTo>
                        <a:pt x="4586" y="519"/>
                      </a:lnTo>
                      <a:lnTo>
                        <a:pt x="4557" y="536"/>
                      </a:lnTo>
                      <a:lnTo>
                        <a:pt x="4521" y="559"/>
                      </a:lnTo>
                      <a:lnTo>
                        <a:pt x="4521" y="559"/>
                      </a:lnTo>
                      <a:lnTo>
                        <a:pt x="4491" y="579"/>
                      </a:lnTo>
                      <a:lnTo>
                        <a:pt x="4464" y="598"/>
                      </a:lnTo>
                      <a:lnTo>
                        <a:pt x="4420" y="633"/>
                      </a:lnTo>
                      <a:lnTo>
                        <a:pt x="4385" y="664"/>
                      </a:lnTo>
                      <a:lnTo>
                        <a:pt x="4361" y="691"/>
                      </a:lnTo>
                      <a:lnTo>
                        <a:pt x="4361" y="691"/>
                      </a:lnTo>
                      <a:lnTo>
                        <a:pt x="4311" y="661"/>
                      </a:lnTo>
                      <a:lnTo>
                        <a:pt x="4260" y="633"/>
                      </a:lnTo>
                      <a:lnTo>
                        <a:pt x="4260" y="633"/>
                      </a:lnTo>
                      <a:lnTo>
                        <a:pt x="4270" y="598"/>
                      </a:lnTo>
                      <a:lnTo>
                        <a:pt x="4280" y="552"/>
                      </a:lnTo>
                      <a:lnTo>
                        <a:pt x="4288" y="496"/>
                      </a:lnTo>
                      <a:lnTo>
                        <a:pt x="4291" y="463"/>
                      </a:lnTo>
                      <a:lnTo>
                        <a:pt x="4293" y="429"/>
                      </a:lnTo>
                      <a:lnTo>
                        <a:pt x="4293" y="429"/>
                      </a:lnTo>
                      <a:lnTo>
                        <a:pt x="4296" y="384"/>
                      </a:lnTo>
                      <a:lnTo>
                        <a:pt x="4295" y="351"/>
                      </a:lnTo>
                      <a:lnTo>
                        <a:pt x="4293" y="326"/>
                      </a:lnTo>
                      <a:lnTo>
                        <a:pt x="4291" y="317"/>
                      </a:lnTo>
                      <a:lnTo>
                        <a:pt x="4288" y="308"/>
                      </a:lnTo>
                      <a:lnTo>
                        <a:pt x="4285" y="302"/>
                      </a:lnTo>
                      <a:lnTo>
                        <a:pt x="4280" y="297"/>
                      </a:lnTo>
                      <a:lnTo>
                        <a:pt x="4275" y="292"/>
                      </a:lnTo>
                      <a:lnTo>
                        <a:pt x="4268" y="287"/>
                      </a:lnTo>
                      <a:lnTo>
                        <a:pt x="4255" y="279"/>
                      </a:lnTo>
                      <a:lnTo>
                        <a:pt x="4235" y="270"/>
                      </a:lnTo>
                      <a:lnTo>
                        <a:pt x="4235" y="270"/>
                      </a:lnTo>
                      <a:lnTo>
                        <a:pt x="4217" y="262"/>
                      </a:lnTo>
                      <a:lnTo>
                        <a:pt x="4202" y="256"/>
                      </a:lnTo>
                      <a:lnTo>
                        <a:pt x="4194" y="254"/>
                      </a:lnTo>
                      <a:lnTo>
                        <a:pt x="4187" y="254"/>
                      </a:lnTo>
                      <a:lnTo>
                        <a:pt x="4181" y="254"/>
                      </a:lnTo>
                      <a:lnTo>
                        <a:pt x="4173" y="256"/>
                      </a:lnTo>
                      <a:lnTo>
                        <a:pt x="4164" y="259"/>
                      </a:lnTo>
                      <a:lnTo>
                        <a:pt x="4156" y="262"/>
                      </a:lnTo>
                      <a:lnTo>
                        <a:pt x="4136" y="277"/>
                      </a:lnTo>
                      <a:lnTo>
                        <a:pt x="4110" y="298"/>
                      </a:lnTo>
                      <a:lnTo>
                        <a:pt x="4077" y="328"/>
                      </a:lnTo>
                      <a:lnTo>
                        <a:pt x="4077" y="328"/>
                      </a:lnTo>
                      <a:lnTo>
                        <a:pt x="4052" y="353"/>
                      </a:lnTo>
                      <a:lnTo>
                        <a:pt x="4029" y="376"/>
                      </a:lnTo>
                      <a:lnTo>
                        <a:pt x="3991" y="419"/>
                      </a:lnTo>
                      <a:lnTo>
                        <a:pt x="3963" y="455"/>
                      </a:lnTo>
                      <a:lnTo>
                        <a:pt x="3942" y="485"/>
                      </a:lnTo>
                      <a:lnTo>
                        <a:pt x="3942" y="485"/>
                      </a:lnTo>
                      <a:lnTo>
                        <a:pt x="3889" y="465"/>
                      </a:lnTo>
                      <a:lnTo>
                        <a:pt x="3835" y="445"/>
                      </a:lnTo>
                      <a:lnTo>
                        <a:pt x="3835" y="445"/>
                      </a:lnTo>
                      <a:lnTo>
                        <a:pt x="3838" y="411"/>
                      </a:lnTo>
                      <a:lnTo>
                        <a:pt x="3840" y="364"/>
                      </a:lnTo>
                      <a:lnTo>
                        <a:pt x="3838" y="307"/>
                      </a:lnTo>
                      <a:lnTo>
                        <a:pt x="3835" y="274"/>
                      </a:lnTo>
                      <a:lnTo>
                        <a:pt x="3831" y="239"/>
                      </a:lnTo>
                      <a:lnTo>
                        <a:pt x="3831" y="239"/>
                      </a:lnTo>
                      <a:lnTo>
                        <a:pt x="3826" y="195"/>
                      </a:lnTo>
                      <a:lnTo>
                        <a:pt x="3820" y="162"/>
                      </a:lnTo>
                      <a:lnTo>
                        <a:pt x="3813" y="138"/>
                      </a:lnTo>
                      <a:lnTo>
                        <a:pt x="3810" y="129"/>
                      </a:lnTo>
                      <a:lnTo>
                        <a:pt x="3805" y="122"/>
                      </a:lnTo>
                      <a:lnTo>
                        <a:pt x="3800" y="115"/>
                      </a:lnTo>
                      <a:lnTo>
                        <a:pt x="3795" y="110"/>
                      </a:lnTo>
                      <a:lnTo>
                        <a:pt x="3788" y="107"/>
                      </a:lnTo>
                      <a:lnTo>
                        <a:pt x="3782" y="104"/>
                      </a:lnTo>
                      <a:lnTo>
                        <a:pt x="3767" y="97"/>
                      </a:lnTo>
                      <a:lnTo>
                        <a:pt x="3747" y="92"/>
                      </a:lnTo>
                      <a:lnTo>
                        <a:pt x="3747" y="92"/>
                      </a:lnTo>
                      <a:lnTo>
                        <a:pt x="3727" y="87"/>
                      </a:lnTo>
                      <a:lnTo>
                        <a:pt x="3711" y="84"/>
                      </a:lnTo>
                      <a:lnTo>
                        <a:pt x="3704" y="84"/>
                      </a:lnTo>
                      <a:lnTo>
                        <a:pt x="3696" y="84"/>
                      </a:lnTo>
                      <a:lnTo>
                        <a:pt x="3690" y="86"/>
                      </a:lnTo>
                      <a:lnTo>
                        <a:pt x="3683" y="89"/>
                      </a:lnTo>
                      <a:lnTo>
                        <a:pt x="3675" y="92"/>
                      </a:lnTo>
                      <a:lnTo>
                        <a:pt x="3666" y="99"/>
                      </a:lnTo>
                      <a:lnTo>
                        <a:pt x="3650" y="117"/>
                      </a:lnTo>
                      <a:lnTo>
                        <a:pt x="3627" y="142"/>
                      </a:lnTo>
                      <a:lnTo>
                        <a:pt x="3601" y="176"/>
                      </a:lnTo>
                      <a:lnTo>
                        <a:pt x="3601" y="176"/>
                      </a:lnTo>
                      <a:lnTo>
                        <a:pt x="3581" y="206"/>
                      </a:lnTo>
                      <a:lnTo>
                        <a:pt x="3561" y="232"/>
                      </a:lnTo>
                      <a:lnTo>
                        <a:pt x="3531" y="282"/>
                      </a:lnTo>
                      <a:lnTo>
                        <a:pt x="3510" y="323"/>
                      </a:lnTo>
                      <a:lnTo>
                        <a:pt x="3495" y="354"/>
                      </a:lnTo>
                      <a:lnTo>
                        <a:pt x="3495" y="354"/>
                      </a:lnTo>
                      <a:lnTo>
                        <a:pt x="3439" y="345"/>
                      </a:lnTo>
                      <a:lnTo>
                        <a:pt x="3381" y="335"/>
                      </a:lnTo>
                      <a:lnTo>
                        <a:pt x="3381" y="335"/>
                      </a:lnTo>
                      <a:lnTo>
                        <a:pt x="3380" y="300"/>
                      </a:lnTo>
                      <a:lnTo>
                        <a:pt x="3373" y="254"/>
                      </a:lnTo>
                      <a:lnTo>
                        <a:pt x="3361" y="198"/>
                      </a:lnTo>
                      <a:lnTo>
                        <a:pt x="3353" y="165"/>
                      </a:lnTo>
                      <a:lnTo>
                        <a:pt x="3343" y="132"/>
                      </a:lnTo>
                      <a:lnTo>
                        <a:pt x="3343" y="132"/>
                      </a:lnTo>
                      <a:lnTo>
                        <a:pt x="3330" y="89"/>
                      </a:lnTo>
                      <a:lnTo>
                        <a:pt x="3319" y="58"/>
                      </a:lnTo>
                      <a:lnTo>
                        <a:pt x="3307" y="36"/>
                      </a:lnTo>
                      <a:lnTo>
                        <a:pt x="3302" y="28"/>
                      </a:lnTo>
                      <a:lnTo>
                        <a:pt x="3297" y="21"/>
                      </a:lnTo>
                      <a:lnTo>
                        <a:pt x="3291" y="15"/>
                      </a:lnTo>
                      <a:lnTo>
                        <a:pt x="3286" y="12"/>
                      </a:lnTo>
                      <a:lnTo>
                        <a:pt x="3279" y="8"/>
                      </a:lnTo>
                      <a:lnTo>
                        <a:pt x="3271" y="7"/>
                      </a:lnTo>
                      <a:lnTo>
                        <a:pt x="3254" y="3"/>
                      </a:lnTo>
                      <a:lnTo>
                        <a:pt x="3235" y="2"/>
                      </a:lnTo>
                      <a:lnTo>
                        <a:pt x="3235" y="2"/>
                      </a:lnTo>
                      <a:lnTo>
                        <a:pt x="3215" y="0"/>
                      </a:lnTo>
                      <a:lnTo>
                        <a:pt x="3198" y="0"/>
                      </a:lnTo>
                      <a:lnTo>
                        <a:pt x="3190" y="2"/>
                      </a:lnTo>
                      <a:lnTo>
                        <a:pt x="3183" y="3"/>
                      </a:lnTo>
                      <a:lnTo>
                        <a:pt x="3177" y="5"/>
                      </a:lnTo>
                      <a:lnTo>
                        <a:pt x="3170" y="10"/>
                      </a:lnTo>
                      <a:lnTo>
                        <a:pt x="3164" y="15"/>
                      </a:lnTo>
                      <a:lnTo>
                        <a:pt x="3157" y="23"/>
                      </a:lnTo>
                      <a:lnTo>
                        <a:pt x="3142" y="43"/>
                      </a:lnTo>
                      <a:lnTo>
                        <a:pt x="3126" y="71"/>
                      </a:lnTo>
                      <a:lnTo>
                        <a:pt x="3106" y="110"/>
                      </a:lnTo>
                      <a:lnTo>
                        <a:pt x="3106" y="110"/>
                      </a:lnTo>
                      <a:lnTo>
                        <a:pt x="3089" y="142"/>
                      </a:lnTo>
                      <a:lnTo>
                        <a:pt x="3076" y="171"/>
                      </a:lnTo>
                      <a:lnTo>
                        <a:pt x="3055" y="226"/>
                      </a:lnTo>
                      <a:lnTo>
                        <a:pt x="3042" y="270"/>
                      </a:lnTo>
                      <a:lnTo>
                        <a:pt x="3032" y="305"/>
                      </a:lnTo>
                      <a:lnTo>
                        <a:pt x="3032" y="305"/>
                      </a:lnTo>
                      <a:lnTo>
                        <a:pt x="2974" y="303"/>
                      </a:lnTo>
                      <a:lnTo>
                        <a:pt x="2916" y="305"/>
                      </a:lnTo>
                      <a:lnTo>
                        <a:pt x="2916" y="305"/>
                      </a:lnTo>
                      <a:lnTo>
                        <a:pt x="2908" y="270"/>
                      </a:lnTo>
                      <a:lnTo>
                        <a:pt x="2893" y="226"/>
                      </a:lnTo>
                      <a:lnTo>
                        <a:pt x="2872" y="171"/>
                      </a:lnTo>
                      <a:lnTo>
                        <a:pt x="2859" y="142"/>
                      </a:lnTo>
                      <a:lnTo>
                        <a:pt x="2844" y="110"/>
                      </a:lnTo>
                      <a:lnTo>
                        <a:pt x="2844" y="110"/>
                      </a:lnTo>
                      <a:lnTo>
                        <a:pt x="2824" y="71"/>
                      </a:lnTo>
                      <a:lnTo>
                        <a:pt x="2806" y="43"/>
                      </a:lnTo>
                      <a:lnTo>
                        <a:pt x="2793" y="23"/>
                      </a:lnTo>
                      <a:lnTo>
                        <a:pt x="2786" y="15"/>
                      </a:lnTo>
                      <a:lnTo>
                        <a:pt x="2779" y="10"/>
                      </a:lnTo>
                      <a:lnTo>
                        <a:pt x="2773" y="5"/>
                      </a:lnTo>
                      <a:lnTo>
                        <a:pt x="2766" y="3"/>
                      </a:lnTo>
                      <a:lnTo>
                        <a:pt x="2758" y="2"/>
                      </a:lnTo>
                      <a:lnTo>
                        <a:pt x="2751" y="0"/>
                      </a:lnTo>
                      <a:lnTo>
                        <a:pt x="2735" y="0"/>
                      </a:lnTo>
                      <a:lnTo>
                        <a:pt x="2715" y="2"/>
                      </a:lnTo>
                      <a:lnTo>
                        <a:pt x="2715" y="2"/>
                      </a:lnTo>
                      <a:lnTo>
                        <a:pt x="2694" y="3"/>
                      </a:lnTo>
                      <a:lnTo>
                        <a:pt x="2677" y="7"/>
                      </a:lnTo>
                      <a:lnTo>
                        <a:pt x="2671" y="8"/>
                      </a:lnTo>
                      <a:lnTo>
                        <a:pt x="2664" y="12"/>
                      </a:lnTo>
                      <a:lnTo>
                        <a:pt x="2657" y="15"/>
                      </a:lnTo>
                      <a:lnTo>
                        <a:pt x="2652" y="21"/>
                      </a:lnTo>
                      <a:lnTo>
                        <a:pt x="2648" y="28"/>
                      </a:lnTo>
                      <a:lnTo>
                        <a:pt x="2641" y="36"/>
                      </a:lnTo>
                      <a:lnTo>
                        <a:pt x="2631" y="58"/>
                      </a:lnTo>
                      <a:lnTo>
                        <a:pt x="2620" y="89"/>
                      </a:lnTo>
                      <a:lnTo>
                        <a:pt x="2606" y="132"/>
                      </a:lnTo>
                      <a:lnTo>
                        <a:pt x="2606" y="132"/>
                      </a:lnTo>
                      <a:lnTo>
                        <a:pt x="2596" y="165"/>
                      </a:lnTo>
                      <a:lnTo>
                        <a:pt x="2588" y="198"/>
                      </a:lnTo>
                      <a:lnTo>
                        <a:pt x="2577" y="254"/>
                      </a:lnTo>
                      <a:lnTo>
                        <a:pt x="2570" y="300"/>
                      </a:lnTo>
                      <a:lnTo>
                        <a:pt x="2567" y="335"/>
                      </a:lnTo>
                      <a:lnTo>
                        <a:pt x="2567" y="335"/>
                      </a:lnTo>
                      <a:lnTo>
                        <a:pt x="2511" y="345"/>
                      </a:lnTo>
                      <a:lnTo>
                        <a:pt x="2455" y="354"/>
                      </a:lnTo>
                      <a:lnTo>
                        <a:pt x="2455" y="354"/>
                      </a:lnTo>
                      <a:lnTo>
                        <a:pt x="2440" y="323"/>
                      </a:lnTo>
                      <a:lnTo>
                        <a:pt x="2417" y="282"/>
                      </a:lnTo>
                      <a:lnTo>
                        <a:pt x="2387" y="232"/>
                      </a:lnTo>
                      <a:lnTo>
                        <a:pt x="2369" y="206"/>
                      </a:lnTo>
                      <a:lnTo>
                        <a:pt x="2347" y="176"/>
                      </a:lnTo>
                      <a:lnTo>
                        <a:pt x="2347" y="176"/>
                      </a:lnTo>
                      <a:lnTo>
                        <a:pt x="2321" y="142"/>
                      </a:lnTo>
                      <a:lnTo>
                        <a:pt x="2300" y="117"/>
                      </a:lnTo>
                      <a:lnTo>
                        <a:pt x="2282" y="99"/>
                      </a:lnTo>
                      <a:lnTo>
                        <a:pt x="2275" y="92"/>
                      </a:lnTo>
                      <a:lnTo>
                        <a:pt x="2267" y="89"/>
                      </a:lnTo>
                      <a:lnTo>
                        <a:pt x="2260" y="86"/>
                      </a:lnTo>
                      <a:lnTo>
                        <a:pt x="2252" y="84"/>
                      </a:lnTo>
                      <a:lnTo>
                        <a:pt x="2245" y="84"/>
                      </a:lnTo>
                      <a:lnTo>
                        <a:pt x="2239" y="84"/>
                      </a:lnTo>
                      <a:lnTo>
                        <a:pt x="2222" y="87"/>
                      </a:lnTo>
                      <a:lnTo>
                        <a:pt x="2202" y="92"/>
                      </a:lnTo>
                      <a:lnTo>
                        <a:pt x="2202" y="92"/>
                      </a:lnTo>
                      <a:lnTo>
                        <a:pt x="2183" y="97"/>
                      </a:lnTo>
                      <a:lnTo>
                        <a:pt x="2166" y="104"/>
                      </a:lnTo>
                      <a:lnTo>
                        <a:pt x="2160" y="107"/>
                      </a:lnTo>
                      <a:lnTo>
                        <a:pt x="2155" y="110"/>
                      </a:lnTo>
                      <a:lnTo>
                        <a:pt x="2148" y="115"/>
                      </a:lnTo>
                      <a:lnTo>
                        <a:pt x="2145" y="122"/>
                      </a:lnTo>
                      <a:lnTo>
                        <a:pt x="2140" y="129"/>
                      </a:lnTo>
                      <a:lnTo>
                        <a:pt x="2136" y="138"/>
                      </a:lnTo>
                      <a:lnTo>
                        <a:pt x="2130" y="162"/>
                      </a:lnTo>
                      <a:lnTo>
                        <a:pt x="2123" y="195"/>
                      </a:lnTo>
                      <a:lnTo>
                        <a:pt x="2118" y="239"/>
                      </a:lnTo>
                      <a:lnTo>
                        <a:pt x="2118" y="239"/>
                      </a:lnTo>
                      <a:lnTo>
                        <a:pt x="2113" y="274"/>
                      </a:lnTo>
                      <a:lnTo>
                        <a:pt x="2112" y="307"/>
                      </a:lnTo>
                      <a:lnTo>
                        <a:pt x="2110" y="364"/>
                      </a:lnTo>
                      <a:lnTo>
                        <a:pt x="2112" y="411"/>
                      </a:lnTo>
                      <a:lnTo>
                        <a:pt x="2115" y="447"/>
                      </a:lnTo>
                      <a:lnTo>
                        <a:pt x="2115" y="447"/>
                      </a:lnTo>
                      <a:lnTo>
                        <a:pt x="2061" y="465"/>
                      </a:lnTo>
                      <a:lnTo>
                        <a:pt x="2008" y="486"/>
                      </a:lnTo>
                      <a:lnTo>
                        <a:pt x="2008" y="486"/>
                      </a:lnTo>
                      <a:lnTo>
                        <a:pt x="1986" y="457"/>
                      </a:lnTo>
                      <a:lnTo>
                        <a:pt x="1958" y="419"/>
                      </a:lnTo>
                      <a:lnTo>
                        <a:pt x="1920" y="376"/>
                      </a:lnTo>
                      <a:lnTo>
                        <a:pt x="1897" y="353"/>
                      </a:lnTo>
                      <a:lnTo>
                        <a:pt x="1871" y="328"/>
                      </a:lnTo>
                      <a:lnTo>
                        <a:pt x="1871" y="328"/>
                      </a:lnTo>
                      <a:lnTo>
                        <a:pt x="1840" y="298"/>
                      </a:lnTo>
                      <a:lnTo>
                        <a:pt x="1813" y="277"/>
                      </a:lnTo>
                      <a:lnTo>
                        <a:pt x="1793" y="262"/>
                      </a:lnTo>
                      <a:lnTo>
                        <a:pt x="1784" y="259"/>
                      </a:lnTo>
                      <a:lnTo>
                        <a:pt x="1775" y="256"/>
                      </a:lnTo>
                      <a:lnTo>
                        <a:pt x="1769" y="254"/>
                      </a:lnTo>
                      <a:lnTo>
                        <a:pt x="1762" y="254"/>
                      </a:lnTo>
                      <a:lnTo>
                        <a:pt x="1754" y="254"/>
                      </a:lnTo>
                      <a:lnTo>
                        <a:pt x="1747" y="256"/>
                      </a:lnTo>
                      <a:lnTo>
                        <a:pt x="1731" y="262"/>
                      </a:lnTo>
                      <a:lnTo>
                        <a:pt x="1713" y="270"/>
                      </a:lnTo>
                      <a:lnTo>
                        <a:pt x="1713" y="270"/>
                      </a:lnTo>
                      <a:lnTo>
                        <a:pt x="1695" y="279"/>
                      </a:lnTo>
                      <a:lnTo>
                        <a:pt x="1680" y="287"/>
                      </a:lnTo>
                      <a:lnTo>
                        <a:pt x="1675" y="292"/>
                      </a:lnTo>
                      <a:lnTo>
                        <a:pt x="1670" y="297"/>
                      </a:lnTo>
                      <a:lnTo>
                        <a:pt x="1665" y="302"/>
                      </a:lnTo>
                      <a:lnTo>
                        <a:pt x="1662" y="308"/>
                      </a:lnTo>
                      <a:lnTo>
                        <a:pt x="1658" y="317"/>
                      </a:lnTo>
                      <a:lnTo>
                        <a:pt x="1657" y="326"/>
                      </a:lnTo>
                      <a:lnTo>
                        <a:pt x="1653" y="351"/>
                      </a:lnTo>
                      <a:lnTo>
                        <a:pt x="1653" y="384"/>
                      </a:lnTo>
                      <a:lnTo>
                        <a:pt x="1655" y="429"/>
                      </a:lnTo>
                      <a:lnTo>
                        <a:pt x="1655" y="429"/>
                      </a:lnTo>
                      <a:lnTo>
                        <a:pt x="1658" y="465"/>
                      </a:lnTo>
                      <a:lnTo>
                        <a:pt x="1662" y="498"/>
                      </a:lnTo>
                      <a:lnTo>
                        <a:pt x="1670" y="554"/>
                      </a:lnTo>
                      <a:lnTo>
                        <a:pt x="1680" y="600"/>
                      </a:lnTo>
                      <a:lnTo>
                        <a:pt x="1690" y="635"/>
                      </a:lnTo>
                      <a:lnTo>
                        <a:pt x="1690" y="635"/>
                      </a:lnTo>
                      <a:lnTo>
                        <a:pt x="1639" y="663"/>
                      </a:lnTo>
                      <a:lnTo>
                        <a:pt x="1591" y="692"/>
                      </a:lnTo>
                      <a:lnTo>
                        <a:pt x="1591" y="692"/>
                      </a:lnTo>
                      <a:lnTo>
                        <a:pt x="1564" y="666"/>
                      </a:lnTo>
                      <a:lnTo>
                        <a:pt x="1530" y="635"/>
                      </a:lnTo>
                      <a:lnTo>
                        <a:pt x="1485" y="598"/>
                      </a:lnTo>
                      <a:lnTo>
                        <a:pt x="1459" y="580"/>
                      </a:lnTo>
                      <a:lnTo>
                        <a:pt x="1429" y="559"/>
                      </a:lnTo>
                      <a:lnTo>
                        <a:pt x="1429" y="559"/>
                      </a:lnTo>
                      <a:lnTo>
                        <a:pt x="1391" y="536"/>
                      </a:lnTo>
                      <a:lnTo>
                        <a:pt x="1363" y="519"/>
                      </a:lnTo>
                      <a:lnTo>
                        <a:pt x="1340" y="509"/>
                      </a:lnTo>
                      <a:lnTo>
                        <a:pt x="1330" y="506"/>
                      </a:lnTo>
                      <a:lnTo>
                        <a:pt x="1322" y="505"/>
                      </a:lnTo>
                      <a:lnTo>
                        <a:pt x="1314" y="505"/>
                      </a:lnTo>
                      <a:lnTo>
                        <a:pt x="1307" y="506"/>
                      </a:lnTo>
                      <a:lnTo>
                        <a:pt x="1301" y="508"/>
                      </a:lnTo>
                      <a:lnTo>
                        <a:pt x="1294" y="511"/>
                      </a:lnTo>
                      <a:lnTo>
                        <a:pt x="1279" y="519"/>
                      </a:lnTo>
                      <a:lnTo>
                        <a:pt x="1263" y="531"/>
                      </a:lnTo>
                      <a:lnTo>
                        <a:pt x="1263" y="531"/>
                      </a:lnTo>
                      <a:lnTo>
                        <a:pt x="1246" y="542"/>
                      </a:lnTo>
                      <a:lnTo>
                        <a:pt x="1233" y="552"/>
                      </a:lnTo>
                      <a:lnTo>
                        <a:pt x="1228" y="557"/>
                      </a:lnTo>
                      <a:lnTo>
                        <a:pt x="1223" y="564"/>
                      </a:lnTo>
                      <a:lnTo>
                        <a:pt x="1220" y="570"/>
                      </a:lnTo>
                      <a:lnTo>
                        <a:pt x="1218" y="577"/>
                      </a:lnTo>
                      <a:lnTo>
                        <a:pt x="1216" y="587"/>
                      </a:lnTo>
                      <a:lnTo>
                        <a:pt x="1216" y="595"/>
                      </a:lnTo>
                      <a:lnTo>
                        <a:pt x="1218" y="620"/>
                      </a:lnTo>
                      <a:lnTo>
                        <a:pt x="1223" y="653"/>
                      </a:lnTo>
                      <a:lnTo>
                        <a:pt x="1233" y="697"/>
                      </a:lnTo>
                      <a:lnTo>
                        <a:pt x="1233" y="697"/>
                      </a:lnTo>
                      <a:lnTo>
                        <a:pt x="1241" y="732"/>
                      </a:lnTo>
                      <a:lnTo>
                        <a:pt x="1251" y="763"/>
                      </a:lnTo>
                      <a:lnTo>
                        <a:pt x="1269" y="818"/>
                      </a:lnTo>
                      <a:lnTo>
                        <a:pt x="1287" y="861"/>
                      </a:lnTo>
                      <a:lnTo>
                        <a:pt x="1302" y="894"/>
                      </a:lnTo>
                      <a:lnTo>
                        <a:pt x="1302" y="894"/>
                      </a:lnTo>
                      <a:lnTo>
                        <a:pt x="1258" y="930"/>
                      </a:lnTo>
                      <a:lnTo>
                        <a:pt x="1213" y="966"/>
                      </a:lnTo>
                      <a:lnTo>
                        <a:pt x="1213" y="966"/>
                      </a:lnTo>
                      <a:lnTo>
                        <a:pt x="1185" y="946"/>
                      </a:lnTo>
                      <a:lnTo>
                        <a:pt x="1146" y="922"/>
                      </a:lnTo>
                      <a:lnTo>
                        <a:pt x="1094" y="894"/>
                      </a:lnTo>
                      <a:lnTo>
                        <a:pt x="1065" y="879"/>
                      </a:lnTo>
                      <a:lnTo>
                        <a:pt x="1033" y="866"/>
                      </a:lnTo>
                      <a:lnTo>
                        <a:pt x="1033" y="866"/>
                      </a:lnTo>
                      <a:lnTo>
                        <a:pt x="992" y="847"/>
                      </a:lnTo>
                      <a:lnTo>
                        <a:pt x="961" y="838"/>
                      </a:lnTo>
                      <a:lnTo>
                        <a:pt x="936" y="831"/>
                      </a:lnTo>
                      <a:lnTo>
                        <a:pt x="926" y="829"/>
                      </a:lnTo>
                      <a:lnTo>
                        <a:pt x="918" y="829"/>
                      </a:lnTo>
                      <a:lnTo>
                        <a:pt x="910" y="831"/>
                      </a:lnTo>
                      <a:lnTo>
                        <a:pt x="903" y="833"/>
                      </a:lnTo>
                      <a:lnTo>
                        <a:pt x="897" y="836"/>
                      </a:lnTo>
                      <a:lnTo>
                        <a:pt x="892" y="839"/>
                      </a:lnTo>
                      <a:lnTo>
                        <a:pt x="878" y="851"/>
                      </a:lnTo>
                      <a:lnTo>
                        <a:pt x="864" y="866"/>
                      </a:lnTo>
                      <a:lnTo>
                        <a:pt x="864" y="866"/>
                      </a:lnTo>
                      <a:lnTo>
                        <a:pt x="850" y="879"/>
                      </a:lnTo>
                      <a:lnTo>
                        <a:pt x="839" y="892"/>
                      </a:lnTo>
                      <a:lnTo>
                        <a:pt x="834" y="899"/>
                      </a:lnTo>
                      <a:lnTo>
                        <a:pt x="832" y="905"/>
                      </a:lnTo>
                      <a:lnTo>
                        <a:pt x="829" y="912"/>
                      </a:lnTo>
                      <a:lnTo>
                        <a:pt x="829" y="918"/>
                      </a:lnTo>
                      <a:lnTo>
                        <a:pt x="829" y="928"/>
                      </a:lnTo>
                      <a:lnTo>
                        <a:pt x="829" y="938"/>
                      </a:lnTo>
                      <a:lnTo>
                        <a:pt x="836" y="961"/>
                      </a:lnTo>
                      <a:lnTo>
                        <a:pt x="847" y="993"/>
                      </a:lnTo>
                      <a:lnTo>
                        <a:pt x="864" y="1034"/>
                      </a:lnTo>
                      <a:lnTo>
                        <a:pt x="864" y="1034"/>
                      </a:lnTo>
                      <a:lnTo>
                        <a:pt x="878" y="1067"/>
                      </a:lnTo>
                      <a:lnTo>
                        <a:pt x="893" y="1095"/>
                      </a:lnTo>
                      <a:lnTo>
                        <a:pt x="920" y="1146"/>
                      </a:lnTo>
                      <a:lnTo>
                        <a:pt x="944" y="1185"/>
                      </a:lnTo>
                      <a:lnTo>
                        <a:pt x="966" y="1215"/>
                      </a:lnTo>
                      <a:lnTo>
                        <a:pt x="966" y="1215"/>
                      </a:lnTo>
                      <a:lnTo>
                        <a:pt x="928" y="1258"/>
                      </a:lnTo>
                      <a:lnTo>
                        <a:pt x="892" y="1303"/>
                      </a:lnTo>
                      <a:lnTo>
                        <a:pt x="892" y="1303"/>
                      </a:lnTo>
                      <a:lnTo>
                        <a:pt x="859" y="1288"/>
                      </a:lnTo>
                      <a:lnTo>
                        <a:pt x="816" y="1270"/>
                      </a:lnTo>
                      <a:lnTo>
                        <a:pt x="761" y="1251"/>
                      </a:lnTo>
                      <a:lnTo>
                        <a:pt x="730" y="1243"/>
                      </a:lnTo>
                      <a:lnTo>
                        <a:pt x="695" y="1235"/>
                      </a:lnTo>
                      <a:lnTo>
                        <a:pt x="695" y="1235"/>
                      </a:lnTo>
                      <a:lnTo>
                        <a:pt x="653" y="1225"/>
                      </a:lnTo>
                      <a:lnTo>
                        <a:pt x="620" y="1218"/>
                      </a:lnTo>
                      <a:lnTo>
                        <a:pt x="595" y="1217"/>
                      </a:lnTo>
                      <a:lnTo>
                        <a:pt x="585" y="1218"/>
                      </a:lnTo>
                      <a:lnTo>
                        <a:pt x="577" y="1218"/>
                      </a:lnTo>
                      <a:lnTo>
                        <a:pt x="570" y="1222"/>
                      </a:lnTo>
                      <a:lnTo>
                        <a:pt x="564" y="1225"/>
                      </a:lnTo>
                      <a:lnTo>
                        <a:pt x="557" y="1228"/>
                      </a:lnTo>
                      <a:lnTo>
                        <a:pt x="552" y="1233"/>
                      </a:lnTo>
                      <a:lnTo>
                        <a:pt x="540" y="1246"/>
                      </a:lnTo>
                      <a:lnTo>
                        <a:pt x="529" y="1263"/>
                      </a:lnTo>
                      <a:lnTo>
                        <a:pt x="529" y="1263"/>
                      </a:lnTo>
                      <a:lnTo>
                        <a:pt x="517" y="1279"/>
                      </a:lnTo>
                      <a:lnTo>
                        <a:pt x="509" y="1294"/>
                      </a:lnTo>
                      <a:lnTo>
                        <a:pt x="506" y="1301"/>
                      </a:lnTo>
                      <a:lnTo>
                        <a:pt x="504" y="1307"/>
                      </a:lnTo>
                      <a:lnTo>
                        <a:pt x="504" y="1316"/>
                      </a:lnTo>
                      <a:lnTo>
                        <a:pt x="504" y="1322"/>
                      </a:lnTo>
                      <a:lnTo>
                        <a:pt x="506" y="1332"/>
                      </a:lnTo>
                      <a:lnTo>
                        <a:pt x="509" y="1340"/>
                      </a:lnTo>
                      <a:lnTo>
                        <a:pt x="519" y="1364"/>
                      </a:lnTo>
                      <a:lnTo>
                        <a:pt x="535" y="1393"/>
                      </a:lnTo>
                      <a:lnTo>
                        <a:pt x="559" y="1429"/>
                      </a:lnTo>
                      <a:lnTo>
                        <a:pt x="559" y="1429"/>
                      </a:lnTo>
                      <a:lnTo>
                        <a:pt x="578" y="1459"/>
                      </a:lnTo>
                      <a:lnTo>
                        <a:pt x="598" y="1486"/>
                      </a:lnTo>
                      <a:lnTo>
                        <a:pt x="633" y="1530"/>
                      </a:lnTo>
                      <a:lnTo>
                        <a:pt x="664" y="1565"/>
                      </a:lnTo>
                      <a:lnTo>
                        <a:pt x="690" y="1589"/>
                      </a:lnTo>
                      <a:lnTo>
                        <a:pt x="690" y="1589"/>
                      </a:lnTo>
                      <a:lnTo>
                        <a:pt x="661" y="1639"/>
                      </a:lnTo>
                      <a:lnTo>
                        <a:pt x="633" y="1690"/>
                      </a:lnTo>
                      <a:lnTo>
                        <a:pt x="633" y="1690"/>
                      </a:lnTo>
                      <a:lnTo>
                        <a:pt x="598" y="1680"/>
                      </a:lnTo>
                      <a:lnTo>
                        <a:pt x="552" y="1670"/>
                      </a:lnTo>
                      <a:lnTo>
                        <a:pt x="496" y="1662"/>
                      </a:lnTo>
                      <a:lnTo>
                        <a:pt x="463" y="1659"/>
                      </a:lnTo>
                      <a:lnTo>
                        <a:pt x="428" y="1657"/>
                      </a:lnTo>
                      <a:lnTo>
                        <a:pt x="428" y="1657"/>
                      </a:lnTo>
                      <a:lnTo>
                        <a:pt x="384" y="1654"/>
                      </a:lnTo>
                      <a:lnTo>
                        <a:pt x="351" y="1655"/>
                      </a:lnTo>
                      <a:lnTo>
                        <a:pt x="326" y="1657"/>
                      </a:lnTo>
                      <a:lnTo>
                        <a:pt x="316" y="1659"/>
                      </a:lnTo>
                      <a:lnTo>
                        <a:pt x="308" y="1662"/>
                      </a:lnTo>
                      <a:lnTo>
                        <a:pt x="301" y="1665"/>
                      </a:lnTo>
                      <a:lnTo>
                        <a:pt x="295" y="1670"/>
                      </a:lnTo>
                      <a:lnTo>
                        <a:pt x="290" y="1675"/>
                      </a:lnTo>
                      <a:lnTo>
                        <a:pt x="287" y="1682"/>
                      </a:lnTo>
                      <a:lnTo>
                        <a:pt x="278" y="1695"/>
                      </a:lnTo>
                      <a:lnTo>
                        <a:pt x="270" y="1715"/>
                      </a:lnTo>
                      <a:lnTo>
                        <a:pt x="270" y="1715"/>
                      </a:lnTo>
                      <a:lnTo>
                        <a:pt x="260" y="1733"/>
                      </a:lnTo>
                      <a:lnTo>
                        <a:pt x="255" y="1748"/>
                      </a:lnTo>
                      <a:lnTo>
                        <a:pt x="254" y="1756"/>
                      </a:lnTo>
                      <a:lnTo>
                        <a:pt x="252" y="1763"/>
                      </a:lnTo>
                      <a:lnTo>
                        <a:pt x="254" y="1769"/>
                      </a:lnTo>
                      <a:lnTo>
                        <a:pt x="255" y="1777"/>
                      </a:lnTo>
                      <a:lnTo>
                        <a:pt x="257" y="1786"/>
                      </a:lnTo>
                      <a:lnTo>
                        <a:pt x="262" y="1794"/>
                      </a:lnTo>
                      <a:lnTo>
                        <a:pt x="277" y="1815"/>
                      </a:lnTo>
                      <a:lnTo>
                        <a:pt x="298" y="1840"/>
                      </a:lnTo>
                      <a:lnTo>
                        <a:pt x="328" y="1873"/>
                      </a:lnTo>
                      <a:lnTo>
                        <a:pt x="328" y="1873"/>
                      </a:lnTo>
                      <a:lnTo>
                        <a:pt x="351" y="1898"/>
                      </a:lnTo>
                      <a:lnTo>
                        <a:pt x="376" y="1921"/>
                      </a:lnTo>
                      <a:lnTo>
                        <a:pt x="418" y="1959"/>
                      </a:lnTo>
                      <a:lnTo>
                        <a:pt x="455" y="1987"/>
                      </a:lnTo>
                      <a:lnTo>
                        <a:pt x="484" y="2008"/>
                      </a:lnTo>
                      <a:lnTo>
                        <a:pt x="484" y="2008"/>
                      </a:lnTo>
                      <a:lnTo>
                        <a:pt x="465" y="2061"/>
                      </a:lnTo>
                      <a:lnTo>
                        <a:pt x="445" y="2115"/>
                      </a:lnTo>
                      <a:lnTo>
                        <a:pt x="445" y="2115"/>
                      </a:lnTo>
                      <a:lnTo>
                        <a:pt x="410" y="2112"/>
                      </a:lnTo>
                      <a:lnTo>
                        <a:pt x="362" y="2110"/>
                      </a:lnTo>
                      <a:lnTo>
                        <a:pt x="306" y="2112"/>
                      </a:lnTo>
                      <a:lnTo>
                        <a:pt x="273" y="2115"/>
                      </a:lnTo>
                      <a:lnTo>
                        <a:pt x="237" y="2119"/>
                      </a:lnTo>
                      <a:lnTo>
                        <a:pt x="237" y="2119"/>
                      </a:lnTo>
                      <a:lnTo>
                        <a:pt x="194" y="2124"/>
                      </a:lnTo>
                      <a:lnTo>
                        <a:pt x="161" y="2130"/>
                      </a:lnTo>
                      <a:lnTo>
                        <a:pt x="136" y="2137"/>
                      </a:lnTo>
                      <a:lnTo>
                        <a:pt x="128" y="2140"/>
                      </a:lnTo>
                      <a:lnTo>
                        <a:pt x="120" y="2145"/>
                      </a:lnTo>
                      <a:lnTo>
                        <a:pt x="115" y="2150"/>
                      </a:lnTo>
                      <a:lnTo>
                        <a:pt x="110" y="2155"/>
                      </a:lnTo>
                      <a:lnTo>
                        <a:pt x="105" y="2162"/>
                      </a:lnTo>
                      <a:lnTo>
                        <a:pt x="102" y="2168"/>
                      </a:lnTo>
                      <a:lnTo>
                        <a:pt x="97" y="2183"/>
                      </a:lnTo>
                      <a:lnTo>
                        <a:pt x="92" y="2203"/>
                      </a:lnTo>
                      <a:lnTo>
                        <a:pt x="92" y="2203"/>
                      </a:lnTo>
                      <a:lnTo>
                        <a:pt x="85" y="2223"/>
                      </a:lnTo>
                      <a:lnTo>
                        <a:pt x="84" y="2239"/>
                      </a:lnTo>
                      <a:lnTo>
                        <a:pt x="82" y="2246"/>
                      </a:lnTo>
                      <a:lnTo>
                        <a:pt x="84" y="2254"/>
                      </a:lnTo>
                      <a:lnTo>
                        <a:pt x="85" y="2260"/>
                      </a:lnTo>
                      <a:lnTo>
                        <a:pt x="87" y="2267"/>
                      </a:lnTo>
                      <a:lnTo>
                        <a:pt x="92" y="2275"/>
                      </a:lnTo>
                      <a:lnTo>
                        <a:pt x="99" y="2284"/>
                      </a:lnTo>
                      <a:lnTo>
                        <a:pt x="115" y="2300"/>
                      </a:lnTo>
                      <a:lnTo>
                        <a:pt x="141" y="2323"/>
                      </a:lnTo>
                      <a:lnTo>
                        <a:pt x="176" y="2349"/>
                      </a:lnTo>
                      <a:lnTo>
                        <a:pt x="176" y="2349"/>
                      </a:lnTo>
                      <a:lnTo>
                        <a:pt x="204" y="2369"/>
                      </a:lnTo>
                      <a:lnTo>
                        <a:pt x="232" y="2389"/>
                      </a:lnTo>
                      <a:lnTo>
                        <a:pt x="280" y="2419"/>
                      </a:lnTo>
                      <a:lnTo>
                        <a:pt x="321" y="2440"/>
                      </a:lnTo>
                      <a:lnTo>
                        <a:pt x="354" y="2455"/>
                      </a:lnTo>
                      <a:lnTo>
                        <a:pt x="354" y="2455"/>
                      </a:lnTo>
                      <a:lnTo>
                        <a:pt x="343" y="2511"/>
                      </a:lnTo>
                      <a:lnTo>
                        <a:pt x="333" y="2569"/>
                      </a:lnTo>
                      <a:lnTo>
                        <a:pt x="333" y="2569"/>
                      </a:lnTo>
                      <a:lnTo>
                        <a:pt x="298" y="2572"/>
                      </a:lnTo>
                      <a:lnTo>
                        <a:pt x="252" y="2579"/>
                      </a:lnTo>
                      <a:lnTo>
                        <a:pt x="196" y="2589"/>
                      </a:lnTo>
                      <a:lnTo>
                        <a:pt x="165" y="2597"/>
                      </a:lnTo>
                      <a:lnTo>
                        <a:pt x="130" y="2607"/>
                      </a:lnTo>
                      <a:lnTo>
                        <a:pt x="130" y="2607"/>
                      </a:lnTo>
                      <a:lnTo>
                        <a:pt x="89" y="2620"/>
                      </a:lnTo>
                      <a:lnTo>
                        <a:pt x="57" y="2631"/>
                      </a:lnTo>
                      <a:lnTo>
                        <a:pt x="34" y="2643"/>
                      </a:lnTo>
                      <a:lnTo>
                        <a:pt x="26" y="2648"/>
                      </a:lnTo>
                      <a:lnTo>
                        <a:pt x="19" y="2653"/>
                      </a:lnTo>
                      <a:lnTo>
                        <a:pt x="14" y="2659"/>
                      </a:lnTo>
                      <a:lnTo>
                        <a:pt x="11" y="2664"/>
                      </a:lnTo>
                      <a:lnTo>
                        <a:pt x="8" y="2671"/>
                      </a:lnTo>
                      <a:lnTo>
                        <a:pt x="5" y="2679"/>
                      </a:lnTo>
                      <a:lnTo>
                        <a:pt x="3" y="2696"/>
                      </a:lnTo>
                      <a:lnTo>
                        <a:pt x="1" y="2715"/>
                      </a:lnTo>
                      <a:lnTo>
                        <a:pt x="1" y="2715"/>
                      </a:lnTo>
                      <a:lnTo>
                        <a:pt x="0" y="2735"/>
                      </a:lnTo>
                      <a:lnTo>
                        <a:pt x="0" y="2752"/>
                      </a:lnTo>
                      <a:lnTo>
                        <a:pt x="0" y="2760"/>
                      </a:lnTo>
                      <a:lnTo>
                        <a:pt x="1" y="2767"/>
                      </a:lnTo>
                      <a:lnTo>
                        <a:pt x="5" y="2773"/>
                      </a:lnTo>
                      <a:lnTo>
                        <a:pt x="8" y="2780"/>
                      </a:lnTo>
                      <a:lnTo>
                        <a:pt x="14" y="2786"/>
                      </a:lnTo>
                      <a:lnTo>
                        <a:pt x="21" y="2793"/>
                      </a:lnTo>
                      <a:lnTo>
                        <a:pt x="41" y="2808"/>
                      </a:lnTo>
                      <a:lnTo>
                        <a:pt x="71" y="2824"/>
                      </a:lnTo>
                      <a:lnTo>
                        <a:pt x="110" y="2844"/>
                      </a:lnTo>
                      <a:lnTo>
                        <a:pt x="110" y="2844"/>
                      </a:lnTo>
                      <a:lnTo>
                        <a:pt x="141" y="2861"/>
                      </a:lnTo>
                      <a:lnTo>
                        <a:pt x="171" y="2874"/>
                      </a:lnTo>
                      <a:lnTo>
                        <a:pt x="224" y="2894"/>
                      </a:lnTo>
                      <a:lnTo>
                        <a:pt x="268" y="2908"/>
                      </a:lnTo>
                      <a:lnTo>
                        <a:pt x="303" y="2918"/>
                      </a:lnTo>
                      <a:lnTo>
                        <a:pt x="303" y="2918"/>
                      </a:lnTo>
                      <a:lnTo>
                        <a:pt x="301" y="2976"/>
                      </a:lnTo>
                      <a:lnTo>
                        <a:pt x="303" y="3034"/>
                      </a:lnTo>
                      <a:lnTo>
                        <a:pt x="303" y="3034"/>
                      </a:lnTo>
                      <a:lnTo>
                        <a:pt x="268" y="3042"/>
                      </a:lnTo>
                      <a:lnTo>
                        <a:pt x="224" y="3057"/>
                      </a:lnTo>
                      <a:lnTo>
                        <a:pt x="171" y="3078"/>
                      </a:lnTo>
                      <a:lnTo>
                        <a:pt x="141" y="3091"/>
                      </a:lnTo>
                      <a:lnTo>
                        <a:pt x="110" y="3106"/>
                      </a:lnTo>
                      <a:lnTo>
                        <a:pt x="110" y="3106"/>
                      </a:lnTo>
                      <a:lnTo>
                        <a:pt x="71" y="3126"/>
                      </a:lnTo>
                      <a:lnTo>
                        <a:pt x="41" y="3144"/>
                      </a:lnTo>
                      <a:lnTo>
                        <a:pt x="21" y="3157"/>
                      </a:lnTo>
                      <a:lnTo>
                        <a:pt x="14" y="3164"/>
                      </a:lnTo>
                      <a:lnTo>
                        <a:pt x="8" y="3171"/>
                      </a:lnTo>
                      <a:lnTo>
                        <a:pt x="5" y="3177"/>
                      </a:lnTo>
                      <a:lnTo>
                        <a:pt x="1" y="3184"/>
                      </a:lnTo>
                      <a:lnTo>
                        <a:pt x="0" y="3192"/>
                      </a:lnTo>
                      <a:lnTo>
                        <a:pt x="0" y="3199"/>
                      </a:lnTo>
                      <a:lnTo>
                        <a:pt x="0" y="3215"/>
                      </a:lnTo>
                      <a:lnTo>
                        <a:pt x="1" y="3237"/>
                      </a:lnTo>
                      <a:lnTo>
                        <a:pt x="1" y="3237"/>
                      </a:lnTo>
                      <a:lnTo>
                        <a:pt x="3" y="3256"/>
                      </a:lnTo>
                      <a:lnTo>
                        <a:pt x="5" y="3273"/>
                      </a:lnTo>
                      <a:lnTo>
                        <a:pt x="8" y="3279"/>
                      </a:lnTo>
                      <a:lnTo>
                        <a:pt x="11" y="3286"/>
                      </a:lnTo>
                      <a:lnTo>
                        <a:pt x="14" y="3293"/>
                      </a:lnTo>
                      <a:lnTo>
                        <a:pt x="19" y="3298"/>
                      </a:lnTo>
                      <a:lnTo>
                        <a:pt x="26" y="3302"/>
                      </a:lnTo>
                      <a:lnTo>
                        <a:pt x="34" y="3309"/>
                      </a:lnTo>
                      <a:lnTo>
                        <a:pt x="57" y="3319"/>
                      </a:lnTo>
                      <a:lnTo>
                        <a:pt x="89" y="3330"/>
                      </a:lnTo>
                      <a:lnTo>
                        <a:pt x="130" y="3344"/>
                      </a:lnTo>
                      <a:lnTo>
                        <a:pt x="130" y="3344"/>
                      </a:lnTo>
                      <a:lnTo>
                        <a:pt x="165" y="3354"/>
                      </a:lnTo>
                      <a:lnTo>
                        <a:pt x="196" y="3362"/>
                      </a:lnTo>
                      <a:lnTo>
                        <a:pt x="250" y="3373"/>
                      </a:lnTo>
                      <a:lnTo>
                        <a:pt x="296" y="3380"/>
                      </a:lnTo>
                      <a:lnTo>
                        <a:pt x="333" y="3383"/>
                      </a:lnTo>
                      <a:lnTo>
                        <a:pt x="333" y="3383"/>
                      </a:lnTo>
                      <a:lnTo>
                        <a:pt x="343" y="3439"/>
                      </a:lnTo>
                      <a:lnTo>
                        <a:pt x="352" y="3497"/>
                      </a:lnTo>
                      <a:lnTo>
                        <a:pt x="352" y="3497"/>
                      </a:lnTo>
                      <a:lnTo>
                        <a:pt x="320" y="3512"/>
                      </a:lnTo>
                      <a:lnTo>
                        <a:pt x="280" y="3533"/>
                      </a:lnTo>
                      <a:lnTo>
                        <a:pt x="230" y="3563"/>
                      </a:lnTo>
                      <a:lnTo>
                        <a:pt x="204" y="3581"/>
                      </a:lnTo>
                      <a:lnTo>
                        <a:pt x="176" y="3603"/>
                      </a:lnTo>
                      <a:lnTo>
                        <a:pt x="176" y="3603"/>
                      </a:lnTo>
                      <a:lnTo>
                        <a:pt x="141" y="3629"/>
                      </a:lnTo>
                      <a:lnTo>
                        <a:pt x="115" y="3650"/>
                      </a:lnTo>
                      <a:lnTo>
                        <a:pt x="99" y="3668"/>
                      </a:lnTo>
                      <a:lnTo>
                        <a:pt x="92" y="3677"/>
                      </a:lnTo>
                      <a:lnTo>
                        <a:pt x="87" y="3683"/>
                      </a:lnTo>
                      <a:lnTo>
                        <a:pt x="85" y="3690"/>
                      </a:lnTo>
                      <a:lnTo>
                        <a:pt x="84" y="3698"/>
                      </a:lnTo>
                      <a:lnTo>
                        <a:pt x="82" y="3705"/>
                      </a:lnTo>
                      <a:lnTo>
                        <a:pt x="84" y="3711"/>
                      </a:lnTo>
                      <a:lnTo>
                        <a:pt x="85" y="3728"/>
                      </a:lnTo>
                      <a:lnTo>
                        <a:pt x="92" y="3748"/>
                      </a:lnTo>
                      <a:lnTo>
                        <a:pt x="92" y="3748"/>
                      </a:lnTo>
                      <a:lnTo>
                        <a:pt x="97" y="3767"/>
                      </a:lnTo>
                      <a:lnTo>
                        <a:pt x="102" y="3784"/>
                      </a:lnTo>
                      <a:lnTo>
                        <a:pt x="105" y="3790"/>
                      </a:lnTo>
                      <a:lnTo>
                        <a:pt x="110" y="3795"/>
                      </a:lnTo>
                      <a:lnTo>
                        <a:pt x="115" y="3802"/>
                      </a:lnTo>
                      <a:lnTo>
                        <a:pt x="120" y="3805"/>
                      </a:lnTo>
                      <a:lnTo>
                        <a:pt x="128" y="3810"/>
                      </a:lnTo>
                      <a:lnTo>
                        <a:pt x="136" y="3814"/>
                      </a:lnTo>
                      <a:lnTo>
                        <a:pt x="161" y="3820"/>
                      </a:lnTo>
                      <a:lnTo>
                        <a:pt x="194" y="3827"/>
                      </a:lnTo>
                      <a:lnTo>
                        <a:pt x="237" y="3832"/>
                      </a:lnTo>
                      <a:lnTo>
                        <a:pt x="237" y="3832"/>
                      </a:lnTo>
                      <a:lnTo>
                        <a:pt x="272" y="3837"/>
                      </a:lnTo>
                      <a:lnTo>
                        <a:pt x="305" y="3838"/>
                      </a:lnTo>
                      <a:lnTo>
                        <a:pt x="361" y="3840"/>
                      </a:lnTo>
                      <a:lnTo>
                        <a:pt x="407" y="3838"/>
                      </a:lnTo>
                      <a:lnTo>
                        <a:pt x="443" y="3835"/>
                      </a:lnTo>
                      <a:lnTo>
                        <a:pt x="443" y="3835"/>
                      </a:lnTo>
                      <a:lnTo>
                        <a:pt x="463" y="3889"/>
                      </a:lnTo>
                      <a:lnTo>
                        <a:pt x="483" y="3944"/>
                      </a:lnTo>
                      <a:lnTo>
                        <a:pt x="483" y="3944"/>
                      </a:lnTo>
                      <a:lnTo>
                        <a:pt x="453" y="3965"/>
                      </a:lnTo>
                      <a:lnTo>
                        <a:pt x="417" y="3993"/>
                      </a:lnTo>
                      <a:lnTo>
                        <a:pt x="374" y="4031"/>
                      </a:lnTo>
                      <a:lnTo>
                        <a:pt x="351" y="4053"/>
                      </a:lnTo>
                      <a:lnTo>
                        <a:pt x="328" y="4079"/>
                      </a:lnTo>
                      <a:lnTo>
                        <a:pt x="328" y="4079"/>
                      </a:lnTo>
                      <a:lnTo>
                        <a:pt x="298" y="4110"/>
                      </a:lnTo>
                      <a:lnTo>
                        <a:pt x="277" y="4137"/>
                      </a:lnTo>
                      <a:lnTo>
                        <a:pt x="262" y="4157"/>
                      </a:lnTo>
                      <a:lnTo>
                        <a:pt x="257" y="4166"/>
                      </a:lnTo>
                      <a:lnTo>
                        <a:pt x="255" y="4175"/>
                      </a:lnTo>
                      <a:lnTo>
                        <a:pt x="254" y="4181"/>
                      </a:lnTo>
                      <a:lnTo>
                        <a:pt x="252" y="4189"/>
                      </a:lnTo>
                      <a:lnTo>
                        <a:pt x="254" y="4196"/>
                      </a:lnTo>
                      <a:lnTo>
                        <a:pt x="255" y="4203"/>
                      </a:lnTo>
                      <a:lnTo>
                        <a:pt x="260" y="4219"/>
                      </a:lnTo>
                      <a:lnTo>
                        <a:pt x="270" y="4237"/>
                      </a:lnTo>
                      <a:lnTo>
                        <a:pt x="270" y="4237"/>
                      </a:lnTo>
                      <a:lnTo>
                        <a:pt x="278" y="4255"/>
                      </a:lnTo>
                      <a:lnTo>
                        <a:pt x="287" y="4270"/>
                      </a:lnTo>
                      <a:lnTo>
                        <a:pt x="290" y="4275"/>
                      </a:lnTo>
                      <a:lnTo>
                        <a:pt x="295" y="4282"/>
                      </a:lnTo>
                      <a:lnTo>
                        <a:pt x="301" y="4285"/>
                      </a:lnTo>
                      <a:lnTo>
                        <a:pt x="308" y="4288"/>
                      </a:lnTo>
                      <a:lnTo>
                        <a:pt x="316" y="4292"/>
                      </a:lnTo>
                      <a:lnTo>
                        <a:pt x="326" y="4293"/>
                      </a:lnTo>
                      <a:lnTo>
                        <a:pt x="351" y="4297"/>
                      </a:lnTo>
                      <a:lnTo>
                        <a:pt x="384" y="4297"/>
                      </a:lnTo>
                      <a:lnTo>
                        <a:pt x="428" y="4295"/>
                      </a:lnTo>
                      <a:lnTo>
                        <a:pt x="428" y="4295"/>
                      </a:lnTo>
                      <a:lnTo>
                        <a:pt x="463" y="4292"/>
                      </a:lnTo>
                      <a:lnTo>
                        <a:pt x="494" y="4288"/>
                      </a:lnTo>
                      <a:lnTo>
                        <a:pt x="550" y="4280"/>
                      </a:lnTo>
                      <a:lnTo>
                        <a:pt x="596" y="4272"/>
                      </a:lnTo>
                      <a:lnTo>
                        <a:pt x="631" y="4262"/>
                      </a:lnTo>
                      <a:lnTo>
                        <a:pt x="631" y="4262"/>
                      </a:lnTo>
                      <a:lnTo>
                        <a:pt x="659" y="4311"/>
                      </a:lnTo>
                      <a:lnTo>
                        <a:pt x="689" y="4363"/>
                      </a:lnTo>
                      <a:lnTo>
                        <a:pt x="689" y="4363"/>
                      </a:lnTo>
                      <a:lnTo>
                        <a:pt x="664" y="4387"/>
                      </a:lnTo>
                      <a:lnTo>
                        <a:pt x="633" y="4422"/>
                      </a:lnTo>
                      <a:lnTo>
                        <a:pt x="596" y="4466"/>
                      </a:lnTo>
                      <a:lnTo>
                        <a:pt x="578" y="4493"/>
                      </a:lnTo>
                      <a:lnTo>
                        <a:pt x="559" y="4521"/>
                      </a:lnTo>
                      <a:lnTo>
                        <a:pt x="559" y="4521"/>
                      </a:lnTo>
                      <a:lnTo>
                        <a:pt x="535" y="4559"/>
                      </a:lnTo>
                      <a:lnTo>
                        <a:pt x="519" y="4587"/>
                      </a:lnTo>
                      <a:lnTo>
                        <a:pt x="509" y="4610"/>
                      </a:lnTo>
                      <a:lnTo>
                        <a:pt x="506" y="4620"/>
                      </a:lnTo>
                      <a:lnTo>
                        <a:pt x="504" y="4628"/>
                      </a:lnTo>
                      <a:lnTo>
                        <a:pt x="504" y="4636"/>
                      </a:lnTo>
                      <a:lnTo>
                        <a:pt x="504" y="4643"/>
                      </a:lnTo>
                      <a:lnTo>
                        <a:pt x="506" y="4649"/>
                      </a:lnTo>
                      <a:lnTo>
                        <a:pt x="509" y="4656"/>
                      </a:lnTo>
                      <a:lnTo>
                        <a:pt x="517" y="4671"/>
                      </a:lnTo>
                      <a:lnTo>
                        <a:pt x="529" y="4687"/>
                      </a:lnTo>
                      <a:lnTo>
                        <a:pt x="529" y="4687"/>
                      </a:lnTo>
                      <a:lnTo>
                        <a:pt x="540" y="4704"/>
                      </a:lnTo>
                      <a:lnTo>
                        <a:pt x="552" y="4717"/>
                      </a:lnTo>
                      <a:lnTo>
                        <a:pt x="557" y="4722"/>
                      </a:lnTo>
                      <a:lnTo>
                        <a:pt x="564" y="4727"/>
                      </a:lnTo>
                      <a:lnTo>
                        <a:pt x="570" y="4730"/>
                      </a:lnTo>
                      <a:lnTo>
                        <a:pt x="577" y="4732"/>
                      </a:lnTo>
                      <a:lnTo>
                        <a:pt x="585" y="4734"/>
                      </a:lnTo>
                      <a:lnTo>
                        <a:pt x="595" y="4734"/>
                      </a:lnTo>
                      <a:lnTo>
                        <a:pt x="620" y="4732"/>
                      </a:lnTo>
                      <a:lnTo>
                        <a:pt x="653" y="4727"/>
                      </a:lnTo>
                      <a:lnTo>
                        <a:pt x="695" y="4717"/>
                      </a:lnTo>
                      <a:lnTo>
                        <a:pt x="695" y="4717"/>
                      </a:lnTo>
                      <a:lnTo>
                        <a:pt x="730" y="4709"/>
                      </a:lnTo>
                      <a:lnTo>
                        <a:pt x="760" y="4699"/>
                      </a:lnTo>
                      <a:lnTo>
                        <a:pt x="814" y="4682"/>
                      </a:lnTo>
                      <a:lnTo>
                        <a:pt x="857" y="4664"/>
                      </a:lnTo>
                      <a:lnTo>
                        <a:pt x="888" y="4649"/>
                      </a:lnTo>
                      <a:lnTo>
                        <a:pt x="888" y="4649"/>
                      </a:lnTo>
                      <a:lnTo>
                        <a:pt x="926" y="4694"/>
                      </a:lnTo>
                      <a:lnTo>
                        <a:pt x="964" y="4739"/>
                      </a:lnTo>
                      <a:lnTo>
                        <a:pt x="964" y="4739"/>
                      </a:lnTo>
                      <a:lnTo>
                        <a:pt x="943" y="4768"/>
                      </a:lnTo>
                      <a:lnTo>
                        <a:pt x="918" y="4808"/>
                      </a:lnTo>
                      <a:lnTo>
                        <a:pt x="892" y="4857"/>
                      </a:lnTo>
                      <a:lnTo>
                        <a:pt x="878" y="4885"/>
                      </a:lnTo>
                      <a:lnTo>
                        <a:pt x="864" y="4917"/>
                      </a:lnTo>
                      <a:lnTo>
                        <a:pt x="864" y="4917"/>
                      </a:lnTo>
                      <a:lnTo>
                        <a:pt x="847" y="4958"/>
                      </a:lnTo>
                      <a:lnTo>
                        <a:pt x="836" y="4989"/>
                      </a:lnTo>
                      <a:lnTo>
                        <a:pt x="829" y="5014"/>
                      </a:lnTo>
                      <a:lnTo>
                        <a:pt x="829" y="5024"/>
                      </a:lnTo>
                      <a:lnTo>
                        <a:pt x="829" y="5032"/>
                      </a:lnTo>
                      <a:lnTo>
                        <a:pt x="829" y="5040"/>
                      </a:lnTo>
                      <a:lnTo>
                        <a:pt x="832" y="5047"/>
                      </a:lnTo>
                      <a:lnTo>
                        <a:pt x="834" y="5053"/>
                      </a:lnTo>
                      <a:lnTo>
                        <a:pt x="839" y="5060"/>
                      </a:lnTo>
                      <a:lnTo>
                        <a:pt x="850" y="5072"/>
                      </a:lnTo>
                      <a:lnTo>
                        <a:pt x="864" y="5086"/>
                      </a:lnTo>
                      <a:lnTo>
                        <a:pt x="864" y="5086"/>
                      </a:lnTo>
                      <a:lnTo>
                        <a:pt x="878" y="5101"/>
                      </a:lnTo>
                      <a:lnTo>
                        <a:pt x="892" y="5111"/>
                      </a:lnTo>
                      <a:lnTo>
                        <a:pt x="897" y="5116"/>
                      </a:lnTo>
                      <a:lnTo>
                        <a:pt x="903" y="5119"/>
                      </a:lnTo>
                      <a:lnTo>
                        <a:pt x="910" y="5121"/>
                      </a:lnTo>
                      <a:lnTo>
                        <a:pt x="918" y="5121"/>
                      </a:lnTo>
                      <a:lnTo>
                        <a:pt x="926" y="5121"/>
                      </a:lnTo>
                      <a:lnTo>
                        <a:pt x="936" y="5121"/>
                      </a:lnTo>
                      <a:lnTo>
                        <a:pt x="961" y="5114"/>
                      </a:lnTo>
                      <a:lnTo>
                        <a:pt x="992" y="5103"/>
                      </a:lnTo>
                      <a:lnTo>
                        <a:pt x="1033" y="5086"/>
                      </a:lnTo>
                      <a:lnTo>
                        <a:pt x="1033" y="5086"/>
                      </a:lnTo>
                      <a:lnTo>
                        <a:pt x="1065" y="5072"/>
                      </a:lnTo>
                      <a:lnTo>
                        <a:pt x="1093" y="5058"/>
                      </a:lnTo>
                      <a:lnTo>
                        <a:pt x="1142" y="5032"/>
                      </a:lnTo>
                      <a:lnTo>
                        <a:pt x="1182" y="5007"/>
                      </a:lnTo>
                      <a:lnTo>
                        <a:pt x="1211" y="4987"/>
                      </a:lnTo>
                      <a:lnTo>
                        <a:pt x="1211" y="4987"/>
                      </a:lnTo>
                      <a:lnTo>
                        <a:pt x="1254" y="5025"/>
                      </a:lnTo>
                      <a:lnTo>
                        <a:pt x="1301" y="5062"/>
                      </a:lnTo>
                      <a:lnTo>
                        <a:pt x="1301" y="5062"/>
                      </a:lnTo>
                      <a:lnTo>
                        <a:pt x="1286" y="5095"/>
                      </a:lnTo>
                      <a:lnTo>
                        <a:pt x="1268" y="5138"/>
                      </a:lnTo>
                      <a:lnTo>
                        <a:pt x="1249" y="5190"/>
                      </a:lnTo>
                      <a:lnTo>
                        <a:pt x="1241" y="5222"/>
                      </a:lnTo>
                      <a:lnTo>
                        <a:pt x="1233" y="5255"/>
                      </a:lnTo>
                      <a:lnTo>
                        <a:pt x="1233" y="5255"/>
                      </a:lnTo>
                      <a:lnTo>
                        <a:pt x="1223" y="5297"/>
                      </a:lnTo>
                      <a:lnTo>
                        <a:pt x="1218" y="5330"/>
                      </a:lnTo>
                      <a:lnTo>
                        <a:pt x="1216" y="5355"/>
                      </a:lnTo>
                      <a:lnTo>
                        <a:pt x="1216" y="5365"/>
                      </a:lnTo>
                      <a:lnTo>
                        <a:pt x="1218" y="5373"/>
                      </a:lnTo>
                      <a:lnTo>
                        <a:pt x="1220" y="5382"/>
                      </a:lnTo>
                      <a:lnTo>
                        <a:pt x="1223" y="5386"/>
                      </a:lnTo>
                      <a:lnTo>
                        <a:pt x="1228" y="5393"/>
                      </a:lnTo>
                      <a:lnTo>
                        <a:pt x="1233" y="5398"/>
                      </a:lnTo>
                      <a:lnTo>
                        <a:pt x="1246" y="5410"/>
                      </a:lnTo>
                      <a:lnTo>
                        <a:pt x="1263" y="5421"/>
                      </a:lnTo>
                      <a:lnTo>
                        <a:pt x="1263" y="5421"/>
                      </a:lnTo>
                      <a:lnTo>
                        <a:pt x="1279" y="5433"/>
                      </a:lnTo>
                      <a:lnTo>
                        <a:pt x="1294" y="5441"/>
                      </a:lnTo>
                      <a:lnTo>
                        <a:pt x="1301" y="5444"/>
                      </a:lnTo>
                      <a:lnTo>
                        <a:pt x="1307" y="5446"/>
                      </a:lnTo>
                      <a:lnTo>
                        <a:pt x="1314" y="5446"/>
                      </a:lnTo>
                      <a:lnTo>
                        <a:pt x="1322" y="5446"/>
                      </a:lnTo>
                      <a:lnTo>
                        <a:pt x="1330" y="5444"/>
                      </a:lnTo>
                      <a:lnTo>
                        <a:pt x="1340" y="5441"/>
                      </a:lnTo>
                      <a:lnTo>
                        <a:pt x="1363" y="5431"/>
                      </a:lnTo>
                      <a:lnTo>
                        <a:pt x="1391" y="5415"/>
                      </a:lnTo>
                      <a:lnTo>
                        <a:pt x="1429" y="5391"/>
                      </a:lnTo>
                      <a:lnTo>
                        <a:pt x="1429" y="5391"/>
                      </a:lnTo>
                      <a:lnTo>
                        <a:pt x="1457" y="5372"/>
                      </a:lnTo>
                      <a:lnTo>
                        <a:pt x="1484" y="5354"/>
                      </a:lnTo>
                      <a:lnTo>
                        <a:pt x="1526" y="5319"/>
                      </a:lnTo>
                      <a:lnTo>
                        <a:pt x="1561" y="5288"/>
                      </a:lnTo>
                      <a:lnTo>
                        <a:pt x="1586" y="5263"/>
                      </a:lnTo>
                      <a:lnTo>
                        <a:pt x="1586" y="5263"/>
                      </a:lnTo>
                      <a:lnTo>
                        <a:pt x="1637" y="5292"/>
                      </a:lnTo>
                      <a:lnTo>
                        <a:pt x="1688" y="5322"/>
                      </a:lnTo>
                      <a:lnTo>
                        <a:pt x="1688" y="5322"/>
                      </a:lnTo>
                      <a:lnTo>
                        <a:pt x="1678" y="5355"/>
                      </a:lnTo>
                      <a:lnTo>
                        <a:pt x="1670" y="5401"/>
                      </a:lnTo>
                      <a:lnTo>
                        <a:pt x="1662" y="5456"/>
                      </a:lnTo>
                      <a:lnTo>
                        <a:pt x="1658" y="5487"/>
                      </a:lnTo>
                      <a:lnTo>
                        <a:pt x="1655" y="5522"/>
                      </a:lnTo>
                      <a:lnTo>
                        <a:pt x="1655" y="5522"/>
                      </a:lnTo>
                      <a:lnTo>
                        <a:pt x="1653" y="5566"/>
                      </a:lnTo>
                      <a:lnTo>
                        <a:pt x="1653" y="5599"/>
                      </a:lnTo>
                      <a:lnTo>
                        <a:pt x="1657" y="5624"/>
                      </a:lnTo>
                      <a:lnTo>
                        <a:pt x="1658" y="5634"/>
                      </a:lnTo>
                      <a:lnTo>
                        <a:pt x="1662" y="5642"/>
                      </a:lnTo>
                      <a:lnTo>
                        <a:pt x="1665" y="5649"/>
                      </a:lnTo>
                      <a:lnTo>
                        <a:pt x="1670" y="5655"/>
                      </a:lnTo>
                      <a:lnTo>
                        <a:pt x="1675" y="5660"/>
                      </a:lnTo>
                      <a:lnTo>
                        <a:pt x="1680" y="5663"/>
                      </a:lnTo>
                      <a:lnTo>
                        <a:pt x="1695" y="5672"/>
                      </a:lnTo>
                      <a:lnTo>
                        <a:pt x="1713" y="5680"/>
                      </a:lnTo>
                      <a:lnTo>
                        <a:pt x="1713" y="5680"/>
                      </a:lnTo>
                      <a:lnTo>
                        <a:pt x="1731" y="5690"/>
                      </a:lnTo>
                      <a:lnTo>
                        <a:pt x="1747" y="5695"/>
                      </a:lnTo>
                      <a:lnTo>
                        <a:pt x="1754" y="5696"/>
                      </a:lnTo>
                      <a:lnTo>
                        <a:pt x="1762" y="5698"/>
                      </a:lnTo>
                      <a:lnTo>
                        <a:pt x="1769" y="5696"/>
                      </a:lnTo>
                      <a:lnTo>
                        <a:pt x="1775" y="5695"/>
                      </a:lnTo>
                      <a:lnTo>
                        <a:pt x="1784" y="5693"/>
                      </a:lnTo>
                      <a:lnTo>
                        <a:pt x="1793" y="5688"/>
                      </a:lnTo>
                      <a:lnTo>
                        <a:pt x="1813" y="5673"/>
                      </a:lnTo>
                      <a:lnTo>
                        <a:pt x="1840" y="5654"/>
                      </a:lnTo>
                      <a:lnTo>
                        <a:pt x="1871" y="5622"/>
                      </a:lnTo>
                      <a:lnTo>
                        <a:pt x="1871" y="5622"/>
                      </a:lnTo>
                      <a:lnTo>
                        <a:pt x="1896" y="5599"/>
                      </a:lnTo>
                      <a:lnTo>
                        <a:pt x="1919" y="5576"/>
                      </a:lnTo>
                      <a:lnTo>
                        <a:pt x="1955" y="5535"/>
                      </a:lnTo>
                      <a:lnTo>
                        <a:pt x="1985" y="5499"/>
                      </a:lnTo>
                      <a:lnTo>
                        <a:pt x="2005" y="5469"/>
                      </a:lnTo>
                      <a:lnTo>
                        <a:pt x="2005" y="5469"/>
                      </a:lnTo>
                      <a:lnTo>
                        <a:pt x="2059" y="5490"/>
                      </a:lnTo>
                      <a:lnTo>
                        <a:pt x="2115" y="5508"/>
                      </a:lnTo>
                      <a:lnTo>
                        <a:pt x="2115" y="5508"/>
                      </a:lnTo>
                      <a:lnTo>
                        <a:pt x="2112" y="5545"/>
                      </a:lnTo>
                      <a:lnTo>
                        <a:pt x="2110" y="5591"/>
                      </a:lnTo>
                      <a:lnTo>
                        <a:pt x="2112" y="5647"/>
                      </a:lnTo>
                      <a:lnTo>
                        <a:pt x="2113" y="5678"/>
                      </a:lnTo>
                      <a:lnTo>
                        <a:pt x="2118" y="5713"/>
                      </a:lnTo>
                      <a:lnTo>
                        <a:pt x="2118" y="5713"/>
                      </a:lnTo>
                      <a:lnTo>
                        <a:pt x="2123" y="5756"/>
                      </a:lnTo>
                      <a:lnTo>
                        <a:pt x="2130" y="5789"/>
                      </a:lnTo>
                      <a:lnTo>
                        <a:pt x="2136" y="5814"/>
                      </a:lnTo>
                      <a:lnTo>
                        <a:pt x="2140" y="5822"/>
                      </a:lnTo>
                      <a:lnTo>
                        <a:pt x="2145" y="5830"/>
                      </a:lnTo>
                      <a:lnTo>
                        <a:pt x="2148" y="5835"/>
                      </a:lnTo>
                      <a:lnTo>
                        <a:pt x="2155" y="5840"/>
                      </a:lnTo>
                      <a:lnTo>
                        <a:pt x="2160" y="5845"/>
                      </a:lnTo>
                      <a:lnTo>
                        <a:pt x="2166" y="5848"/>
                      </a:lnTo>
                      <a:lnTo>
                        <a:pt x="2183" y="5853"/>
                      </a:lnTo>
                      <a:lnTo>
                        <a:pt x="2202" y="5858"/>
                      </a:lnTo>
                      <a:lnTo>
                        <a:pt x="2202" y="5858"/>
                      </a:lnTo>
                      <a:lnTo>
                        <a:pt x="2222" y="5865"/>
                      </a:lnTo>
                      <a:lnTo>
                        <a:pt x="2239" y="5866"/>
                      </a:lnTo>
                      <a:lnTo>
                        <a:pt x="2245" y="5868"/>
                      </a:lnTo>
                      <a:lnTo>
                        <a:pt x="2252" y="5866"/>
                      </a:lnTo>
                      <a:lnTo>
                        <a:pt x="2260" y="5865"/>
                      </a:lnTo>
                      <a:lnTo>
                        <a:pt x="2267" y="5863"/>
                      </a:lnTo>
                      <a:lnTo>
                        <a:pt x="2275" y="5858"/>
                      </a:lnTo>
                      <a:lnTo>
                        <a:pt x="2282" y="5851"/>
                      </a:lnTo>
                      <a:lnTo>
                        <a:pt x="2300" y="5835"/>
                      </a:lnTo>
                      <a:lnTo>
                        <a:pt x="2321" y="5809"/>
                      </a:lnTo>
                      <a:lnTo>
                        <a:pt x="2347" y="5774"/>
                      </a:lnTo>
                      <a:lnTo>
                        <a:pt x="2347" y="5774"/>
                      </a:lnTo>
                      <a:lnTo>
                        <a:pt x="2369" y="5746"/>
                      </a:lnTo>
                      <a:lnTo>
                        <a:pt x="2385" y="5720"/>
                      </a:lnTo>
                      <a:lnTo>
                        <a:pt x="2415" y="5673"/>
                      </a:lnTo>
                      <a:lnTo>
                        <a:pt x="2437" y="5632"/>
                      </a:lnTo>
                      <a:lnTo>
                        <a:pt x="2453" y="5599"/>
                      </a:lnTo>
                      <a:lnTo>
                        <a:pt x="2453" y="5599"/>
                      </a:lnTo>
                      <a:lnTo>
                        <a:pt x="2511" y="5611"/>
                      </a:lnTo>
                      <a:lnTo>
                        <a:pt x="2568" y="5621"/>
                      </a:lnTo>
                      <a:lnTo>
                        <a:pt x="2568" y="5621"/>
                      </a:lnTo>
                      <a:lnTo>
                        <a:pt x="2570" y="5657"/>
                      </a:lnTo>
                      <a:lnTo>
                        <a:pt x="2577" y="5701"/>
                      </a:lnTo>
                      <a:lnTo>
                        <a:pt x="2588" y="5756"/>
                      </a:lnTo>
                      <a:lnTo>
                        <a:pt x="2596" y="5787"/>
                      </a:lnTo>
                      <a:lnTo>
                        <a:pt x="2606" y="5820"/>
                      </a:lnTo>
                      <a:lnTo>
                        <a:pt x="2606" y="5820"/>
                      </a:lnTo>
                      <a:lnTo>
                        <a:pt x="2620" y="5861"/>
                      </a:lnTo>
                      <a:lnTo>
                        <a:pt x="2631" y="5893"/>
                      </a:lnTo>
                      <a:lnTo>
                        <a:pt x="2641" y="5916"/>
                      </a:lnTo>
                      <a:lnTo>
                        <a:pt x="2648" y="5924"/>
                      </a:lnTo>
                      <a:lnTo>
                        <a:pt x="2652" y="5931"/>
                      </a:lnTo>
                      <a:lnTo>
                        <a:pt x="2657" y="5936"/>
                      </a:lnTo>
                      <a:lnTo>
                        <a:pt x="2664" y="5939"/>
                      </a:lnTo>
                      <a:lnTo>
                        <a:pt x="2671" y="5942"/>
                      </a:lnTo>
                      <a:lnTo>
                        <a:pt x="2677" y="5945"/>
                      </a:lnTo>
                      <a:lnTo>
                        <a:pt x="2694" y="5947"/>
                      </a:lnTo>
                      <a:lnTo>
                        <a:pt x="2715" y="5949"/>
                      </a:lnTo>
                      <a:lnTo>
                        <a:pt x="2715" y="5949"/>
                      </a:lnTo>
                      <a:lnTo>
                        <a:pt x="2735" y="5950"/>
                      </a:lnTo>
                      <a:lnTo>
                        <a:pt x="2751" y="5950"/>
                      </a:lnTo>
                      <a:lnTo>
                        <a:pt x="2758" y="5950"/>
                      </a:lnTo>
                      <a:lnTo>
                        <a:pt x="2766" y="5949"/>
                      </a:lnTo>
                      <a:lnTo>
                        <a:pt x="2773" y="5945"/>
                      </a:lnTo>
                      <a:lnTo>
                        <a:pt x="2779" y="5942"/>
                      </a:lnTo>
                      <a:lnTo>
                        <a:pt x="2786" y="5936"/>
                      </a:lnTo>
                      <a:lnTo>
                        <a:pt x="2793" y="5929"/>
                      </a:lnTo>
                      <a:lnTo>
                        <a:pt x="2806" y="5909"/>
                      </a:lnTo>
                      <a:lnTo>
                        <a:pt x="2824" y="5879"/>
                      </a:lnTo>
                      <a:lnTo>
                        <a:pt x="2844" y="5840"/>
                      </a:lnTo>
                      <a:lnTo>
                        <a:pt x="2844" y="5840"/>
                      </a:lnTo>
                      <a:lnTo>
                        <a:pt x="2859" y="5810"/>
                      </a:lnTo>
                      <a:lnTo>
                        <a:pt x="2872" y="5781"/>
                      </a:lnTo>
                      <a:lnTo>
                        <a:pt x="2892" y="5729"/>
                      </a:lnTo>
                      <a:lnTo>
                        <a:pt x="2906" y="5687"/>
                      </a:lnTo>
                      <a:lnTo>
                        <a:pt x="2916" y="5652"/>
                      </a:lnTo>
                      <a:lnTo>
                        <a:pt x="2916" y="5652"/>
                      </a:lnTo>
                      <a:lnTo>
                        <a:pt x="2974" y="5652"/>
                      </a:lnTo>
                      <a:lnTo>
                        <a:pt x="3033" y="5652"/>
                      </a:lnTo>
                      <a:lnTo>
                        <a:pt x="3033" y="5652"/>
                      </a:lnTo>
                      <a:lnTo>
                        <a:pt x="3043" y="5687"/>
                      </a:lnTo>
                      <a:lnTo>
                        <a:pt x="3056" y="5729"/>
                      </a:lnTo>
                      <a:lnTo>
                        <a:pt x="3078" y="5781"/>
                      </a:lnTo>
                      <a:lnTo>
                        <a:pt x="3091" y="5810"/>
                      </a:lnTo>
                      <a:lnTo>
                        <a:pt x="3106" y="5840"/>
                      </a:lnTo>
                      <a:lnTo>
                        <a:pt x="3106" y="5840"/>
                      </a:lnTo>
                      <a:lnTo>
                        <a:pt x="3126" y="5879"/>
                      </a:lnTo>
                      <a:lnTo>
                        <a:pt x="3142" y="5909"/>
                      </a:lnTo>
                      <a:lnTo>
                        <a:pt x="3157" y="5929"/>
                      </a:lnTo>
                      <a:lnTo>
                        <a:pt x="3164" y="5936"/>
                      </a:lnTo>
                      <a:lnTo>
                        <a:pt x="3170" y="5942"/>
                      </a:lnTo>
                      <a:lnTo>
                        <a:pt x="3177" y="5945"/>
                      </a:lnTo>
                      <a:lnTo>
                        <a:pt x="3183" y="5949"/>
                      </a:lnTo>
                      <a:lnTo>
                        <a:pt x="3190" y="5950"/>
                      </a:lnTo>
                      <a:lnTo>
                        <a:pt x="3198" y="5950"/>
                      </a:lnTo>
                      <a:lnTo>
                        <a:pt x="3215" y="5950"/>
                      </a:lnTo>
                      <a:lnTo>
                        <a:pt x="3235" y="5949"/>
                      </a:lnTo>
                      <a:lnTo>
                        <a:pt x="3235" y="5949"/>
                      </a:lnTo>
                      <a:lnTo>
                        <a:pt x="3254" y="5947"/>
                      </a:lnTo>
                      <a:lnTo>
                        <a:pt x="3271" y="5945"/>
                      </a:lnTo>
                      <a:lnTo>
                        <a:pt x="3279" y="5942"/>
                      </a:lnTo>
                      <a:lnTo>
                        <a:pt x="3286" y="5939"/>
                      </a:lnTo>
                      <a:lnTo>
                        <a:pt x="3291" y="5936"/>
                      </a:lnTo>
                      <a:lnTo>
                        <a:pt x="3297" y="5931"/>
                      </a:lnTo>
                      <a:lnTo>
                        <a:pt x="3302" y="5924"/>
                      </a:lnTo>
                      <a:lnTo>
                        <a:pt x="3307" y="5916"/>
                      </a:lnTo>
                      <a:lnTo>
                        <a:pt x="3319" y="5893"/>
                      </a:lnTo>
                      <a:lnTo>
                        <a:pt x="3330" y="5861"/>
                      </a:lnTo>
                      <a:lnTo>
                        <a:pt x="3343" y="5820"/>
                      </a:lnTo>
                      <a:lnTo>
                        <a:pt x="3343" y="5820"/>
                      </a:lnTo>
                      <a:lnTo>
                        <a:pt x="3353" y="5787"/>
                      </a:lnTo>
                      <a:lnTo>
                        <a:pt x="3360" y="5756"/>
                      </a:lnTo>
                      <a:lnTo>
                        <a:pt x="3371" y="5701"/>
                      </a:lnTo>
                      <a:lnTo>
                        <a:pt x="3378" y="5657"/>
                      </a:lnTo>
                      <a:lnTo>
                        <a:pt x="3381" y="5621"/>
                      </a:lnTo>
                      <a:lnTo>
                        <a:pt x="3381" y="5621"/>
                      </a:lnTo>
                      <a:lnTo>
                        <a:pt x="3439" y="5612"/>
                      </a:lnTo>
                      <a:lnTo>
                        <a:pt x="3497" y="5601"/>
                      </a:lnTo>
                      <a:lnTo>
                        <a:pt x="3497" y="5601"/>
                      </a:lnTo>
                      <a:lnTo>
                        <a:pt x="3511" y="5634"/>
                      </a:lnTo>
                      <a:lnTo>
                        <a:pt x="3535" y="5673"/>
                      </a:lnTo>
                      <a:lnTo>
                        <a:pt x="3563" y="5721"/>
                      </a:lnTo>
                      <a:lnTo>
                        <a:pt x="3581" y="5748"/>
                      </a:lnTo>
                      <a:lnTo>
                        <a:pt x="3601" y="5774"/>
                      </a:lnTo>
                      <a:lnTo>
                        <a:pt x="3601" y="5774"/>
                      </a:lnTo>
                      <a:lnTo>
                        <a:pt x="3627" y="5809"/>
                      </a:lnTo>
                      <a:lnTo>
                        <a:pt x="3650" y="5835"/>
                      </a:lnTo>
                      <a:lnTo>
                        <a:pt x="3666" y="5851"/>
                      </a:lnTo>
                      <a:lnTo>
                        <a:pt x="3675" y="5858"/>
                      </a:lnTo>
                      <a:lnTo>
                        <a:pt x="3683" y="5863"/>
                      </a:lnTo>
                      <a:lnTo>
                        <a:pt x="3690" y="5865"/>
                      </a:lnTo>
                      <a:lnTo>
                        <a:pt x="3696" y="5866"/>
                      </a:lnTo>
                      <a:lnTo>
                        <a:pt x="3704" y="5868"/>
                      </a:lnTo>
                      <a:lnTo>
                        <a:pt x="3711" y="5866"/>
                      </a:lnTo>
                      <a:lnTo>
                        <a:pt x="3727" y="5865"/>
                      </a:lnTo>
                      <a:lnTo>
                        <a:pt x="3747" y="5858"/>
                      </a:lnTo>
                      <a:lnTo>
                        <a:pt x="3747" y="5858"/>
                      </a:lnTo>
                      <a:lnTo>
                        <a:pt x="3767" y="5853"/>
                      </a:lnTo>
                      <a:lnTo>
                        <a:pt x="3782" y="5848"/>
                      </a:lnTo>
                      <a:lnTo>
                        <a:pt x="3788" y="5845"/>
                      </a:lnTo>
                      <a:lnTo>
                        <a:pt x="3795" y="5840"/>
                      </a:lnTo>
                      <a:lnTo>
                        <a:pt x="3800" y="5835"/>
                      </a:lnTo>
                      <a:lnTo>
                        <a:pt x="3805" y="5830"/>
                      </a:lnTo>
                      <a:lnTo>
                        <a:pt x="3810" y="5822"/>
                      </a:lnTo>
                      <a:lnTo>
                        <a:pt x="3813" y="5814"/>
                      </a:lnTo>
                      <a:lnTo>
                        <a:pt x="3820" y="5789"/>
                      </a:lnTo>
                      <a:lnTo>
                        <a:pt x="3826" y="5756"/>
                      </a:lnTo>
                      <a:lnTo>
                        <a:pt x="3831" y="5713"/>
                      </a:lnTo>
                      <a:lnTo>
                        <a:pt x="3831" y="5713"/>
                      </a:lnTo>
                      <a:lnTo>
                        <a:pt x="3835" y="5678"/>
                      </a:lnTo>
                      <a:lnTo>
                        <a:pt x="3838" y="5647"/>
                      </a:lnTo>
                      <a:lnTo>
                        <a:pt x="3840" y="5593"/>
                      </a:lnTo>
                      <a:lnTo>
                        <a:pt x="3838" y="5546"/>
                      </a:lnTo>
                      <a:lnTo>
                        <a:pt x="3835" y="5510"/>
                      </a:lnTo>
                      <a:lnTo>
                        <a:pt x="3835" y="5510"/>
                      </a:lnTo>
                      <a:lnTo>
                        <a:pt x="3891" y="5490"/>
                      </a:lnTo>
                      <a:lnTo>
                        <a:pt x="3945" y="5471"/>
                      </a:lnTo>
                      <a:lnTo>
                        <a:pt x="3945" y="5471"/>
                      </a:lnTo>
                      <a:lnTo>
                        <a:pt x="3965" y="5499"/>
                      </a:lnTo>
                      <a:lnTo>
                        <a:pt x="3995" y="5535"/>
                      </a:lnTo>
                      <a:lnTo>
                        <a:pt x="4031" y="5576"/>
                      </a:lnTo>
                      <a:lnTo>
                        <a:pt x="4052" y="5599"/>
                      </a:lnTo>
                      <a:lnTo>
                        <a:pt x="4077" y="5622"/>
                      </a:lnTo>
                      <a:lnTo>
                        <a:pt x="4077" y="5622"/>
                      </a:lnTo>
                      <a:lnTo>
                        <a:pt x="4110" y="5654"/>
                      </a:lnTo>
                      <a:lnTo>
                        <a:pt x="4136" y="5673"/>
                      </a:lnTo>
                      <a:lnTo>
                        <a:pt x="4156" y="5688"/>
                      </a:lnTo>
                      <a:lnTo>
                        <a:pt x="4164" y="5693"/>
                      </a:lnTo>
                      <a:lnTo>
                        <a:pt x="4173" y="5695"/>
                      </a:lnTo>
                      <a:lnTo>
                        <a:pt x="4181" y="5696"/>
                      </a:lnTo>
                      <a:lnTo>
                        <a:pt x="4187" y="5698"/>
                      </a:lnTo>
                      <a:lnTo>
                        <a:pt x="4194" y="5696"/>
                      </a:lnTo>
                      <a:lnTo>
                        <a:pt x="4202" y="5695"/>
                      </a:lnTo>
                      <a:lnTo>
                        <a:pt x="4217" y="5690"/>
                      </a:lnTo>
                      <a:lnTo>
                        <a:pt x="4235" y="5680"/>
                      </a:lnTo>
                      <a:lnTo>
                        <a:pt x="4235" y="5680"/>
                      </a:lnTo>
                      <a:lnTo>
                        <a:pt x="4255" y="5672"/>
                      </a:lnTo>
                      <a:lnTo>
                        <a:pt x="4268" y="5663"/>
                      </a:lnTo>
                      <a:lnTo>
                        <a:pt x="4275" y="5660"/>
                      </a:lnTo>
                      <a:lnTo>
                        <a:pt x="4280" y="5655"/>
                      </a:lnTo>
                      <a:lnTo>
                        <a:pt x="4285" y="5649"/>
                      </a:lnTo>
                      <a:lnTo>
                        <a:pt x="4288" y="5642"/>
                      </a:lnTo>
                      <a:lnTo>
                        <a:pt x="4291" y="5634"/>
                      </a:lnTo>
                      <a:lnTo>
                        <a:pt x="4293" y="5624"/>
                      </a:lnTo>
                      <a:lnTo>
                        <a:pt x="4295" y="5599"/>
                      </a:lnTo>
                      <a:lnTo>
                        <a:pt x="4296" y="5566"/>
                      </a:lnTo>
                      <a:lnTo>
                        <a:pt x="4293" y="5522"/>
                      </a:lnTo>
                      <a:lnTo>
                        <a:pt x="4293" y="5522"/>
                      </a:lnTo>
                      <a:lnTo>
                        <a:pt x="4291" y="5489"/>
                      </a:lnTo>
                      <a:lnTo>
                        <a:pt x="4288" y="5457"/>
                      </a:lnTo>
                      <a:lnTo>
                        <a:pt x="4280" y="5401"/>
                      </a:lnTo>
                      <a:lnTo>
                        <a:pt x="4272" y="5357"/>
                      </a:lnTo>
                      <a:lnTo>
                        <a:pt x="4262" y="5322"/>
                      </a:lnTo>
                      <a:lnTo>
                        <a:pt x="4262" y="5322"/>
                      </a:lnTo>
                      <a:lnTo>
                        <a:pt x="4313" y="5292"/>
                      </a:lnTo>
                      <a:lnTo>
                        <a:pt x="4364" y="5263"/>
                      </a:lnTo>
                      <a:lnTo>
                        <a:pt x="4364" y="5263"/>
                      </a:lnTo>
                      <a:lnTo>
                        <a:pt x="4389" y="5289"/>
                      </a:lnTo>
                      <a:lnTo>
                        <a:pt x="4423" y="5319"/>
                      </a:lnTo>
                      <a:lnTo>
                        <a:pt x="4466" y="5354"/>
                      </a:lnTo>
                      <a:lnTo>
                        <a:pt x="4493" y="5372"/>
                      </a:lnTo>
                      <a:lnTo>
                        <a:pt x="4521" y="5391"/>
                      </a:lnTo>
                      <a:lnTo>
                        <a:pt x="4521" y="5391"/>
                      </a:lnTo>
                      <a:lnTo>
                        <a:pt x="4557" y="5415"/>
                      </a:lnTo>
                      <a:lnTo>
                        <a:pt x="4586" y="5431"/>
                      </a:lnTo>
                      <a:lnTo>
                        <a:pt x="4610" y="5443"/>
                      </a:lnTo>
                      <a:lnTo>
                        <a:pt x="4618" y="5444"/>
                      </a:lnTo>
                      <a:lnTo>
                        <a:pt x="4628" y="5446"/>
                      </a:lnTo>
                      <a:lnTo>
                        <a:pt x="4634" y="5446"/>
                      </a:lnTo>
                      <a:lnTo>
                        <a:pt x="4643" y="5446"/>
                      </a:lnTo>
                      <a:lnTo>
                        <a:pt x="4649" y="5444"/>
                      </a:lnTo>
                      <a:lnTo>
                        <a:pt x="4656" y="5441"/>
                      </a:lnTo>
                      <a:lnTo>
                        <a:pt x="4671" y="5433"/>
                      </a:lnTo>
                      <a:lnTo>
                        <a:pt x="4687" y="5421"/>
                      </a:lnTo>
                      <a:lnTo>
                        <a:pt x="4687" y="5421"/>
                      </a:lnTo>
                      <a:lnTo>
                        <a:pt x="4704" y="5410"/>
                      </a:lnTo>
                      <a:lnTo>
                        <a:pt x="4717" y="5398"/>
                      </a:lnTo>
                      <a:lnTo>
                        <a:pt x="4722" y="5393"/>
                      </a:lnTo>
                      <a:lnTo>
                        <a:pt x="4725" y="5386"/>
                      </a:lnTo>
                      <a:lnTo>
                        <a:pt x="4728" y="5382"/>
                      </a:lnTo>
                      <a:lnTo>
                        <a:pt x="4732" y="5373"/>
                      </a:lnTo>
                      <a:lnTo>
                        <a:pt x="4733" y="5365"/>
                      </a:lnTo>
                      <a:lnTo>
                        <a:pt x="4733" y="5355"/>
                      </a:lnTo>
                      <a:lnTo>
                        <a:pt x="4732" y="5330"/>
                      </a:lnTo>
                      <a:lnTo>
                        <a:pt x="4725" y="5297"/>
                      </a:lnTo>
                      <a:lnTo>
                        <a:pt x="4717" y="5255"/>
                      </a:lnTo>
                      <a:lnTo>
                        <a:pt x="4717" y="5255"/>
                      </a:lnTo>
                      <a:lnTo>
                        <a:pt x="4707" y="5222"/>
                      </a:lnTo>
                      <a:lnTo>
                        <a:pt x="4699" y="5190"/>
                      </a:lnTo>
                      <a:lnTo>
                        <a:pt x="4682" y="5138"/>
                      </a:lnTo>
                      <a:lnTo>
                        <a:pt x="4664" y="5096"/>
                      </a:lnTo>
                      <a:lnTo>
                        <a:pt x="4649" y="5063"/>
                      </a:lnTo>
                      <a:lnTo>
                        <a:pt x="4649" y="5063"/>
                      </a:lnTo>
                      <a:lnTo>
                        <a:pt x="4695" y="5025"/>
                      </a:lnTo>
                      <a:lnTo>
                        <a:pt x="4740" y="4987"/>
                      </a:lnTo>
                      <a:lnTo>
                        <a:pt x="4740" y="4987"/>
                      </a:lnTo>
                      <a:lnTo>
                        <a:pt x="4769" y="5009"/>
                      </a:lnTo>
                      <a:lnTo>
                        <a:pt x="4807" y="5032"/>
                      </a:lnTo>
                      <a:lnTo>
                        <a:pt x="4857" y="5058"/>
                      </a:lnTo>
                      <a:lnTo>
                        <a:pt x="4885" y="5072"/>
                      </a:lnTo>
                      <a:lnTo>
                        <a:pt x="4916" y="5086"/>
                      </a:lnTo>
                      <a:lnTo>
                        <a:pt x="4916" y="5086"/>
                      </a:lnTo>
                      <a:lnTo>
                        <a:pt x="4957" y="5103"/>
                      </a:lnTo>
                      <a:lnTo>
                        <a:pt x="4989" y="5114"/>
                      </a:lnTo>
                      <a:lnTo>
                        <a:pt x="5012" y="5121"/>
                      </a:lnTo>
                      <a:lnTo>
                        <a:pt x="5022" y="5121"/>
                      </a:lnTo>
                      <a:lnTo>
                        <a:pt x="5032" y="5121"/>
                      </a:lnTo>
                      <a:lnTo>
                        <a:pt x="5038" y="5121"/>
                      </a:lnTo>
                      <a:lnTo>
                        <a:pt x="5045" y="5119"/>
                      </a:lnTo>
                      <a:lnTo>
                        <a:pt x="5051" y="5116"/>
                      </a:lnTo>
                      <a:lnTo>
                        <a:pt x="5058" y="5111"/>
                      </a:lnTo>
                      <a:lnTo>
                        <a:pt x="5071" y="5101"/>
                      </a:lnTo>
                      <a:lnTo>
                        <a:pt x="5084" y="5086"/>
                      </a:lnTo>
                      <a:lnTo>
                        <a:pt x="5084" y="5086"/>
                      </a:lnTo>
                      <a:lnTo>
                        <a:pt x="5099" y="5072"/>
                      </a:lnTo>
                      <a:lnTo>
                        <a:pt x="5111" y="5060"/>
                      </a:lnTo>
                      <a:lnTo>
                        <a:pt x="5114" y="5053"/>
                      </a:lnTo>
                      <a:lnTo>
                        <a:pt x="5117" y="5047"/>
                      </a:lnTo>
                      <a:lnTo>
                        <a:pt x="5119" y="5040"/>
                      </a:lnTo>
                      <a:lnTo>
                        <a:pt x="5121" y="5032"/>
                      </a:lnTo>
                      <a:lnTo>
                        <a:pt x="5121" y="5024"/>
                      </a:lnTo>
                      <a:lnTo>
                        <a:pt x="5119" y="5014"/>
                      </a:lnTo>
                      <a:lnTo>
                        <a:pt x="5114" y="4989"/>
                      </a:lnTo>
                      <a:lnTo>
                        <a:pt x="5103" y="4958"/>
                      </a:lnTo>
                      <a:lnTo>
                        <a:pt x="5084" y="4917"/>
                      </a:lnTo>
                      <a:lnTo>
                        <a:pt x="5084" y="4917"/>
                      </a:lnTo>
                      <a:lnTo>
                        <a:pt x="5071" y="4887"/>
                      </a:lnTo>
                      <a:lnTo>
                        <a:pt x="5058" y="4857"/>
                      </a:lnTo>
                      <a:lnTo>
                        <a:pt x="5032" y="4809"/>
                      </a:lnTo>
                      <a:lnTo>
                        <a:pt x="5007" y="4770"/>
                      </a:lnTo>
                      <a:lnTo>
                        <a:pt x="4987" y="4740"/>
                      </a:lnTo>
                      <a:lnTo>
                        <a:pt x="4987" y="4740"/>
                      </a:lnTo>
                      <a:lnTo>
                        <a:pt x="5025" y="4696"/>
                      </a:lnTo>
                      <a:lnTo>
                        <a:pt x="5063" y="4651"/>
                      </a:lnTo>
                      <a:lnTo>
                        <a:pt x="5063" y="4651"/>
                      </a:lnTo>
                      <a:lnTo>
                        <a:pt x="5094" y="4666"/>
                      </a:lnTo>
                      <a:lnTo>
                        <a:pt x="5137" y="4682"/>
                      </a:lnTo>
                      <a:lnTo>
                        <a:pt x="5190" y="4701"/>
                      </a:lnTo>
                      <a:lnTo>
                        <a:pt x="5220" y="4709"/>
                      </a:lnTo>
                      <a:lnTo>
                        <a:pt x="5253" y="4717"/>
                      </a:lnTo>
                      <a:lnTo>
                        <a:pt x="5253" y="4717"/>
                      </a:lnTo>
                      <a:lnTo>
                        <a:pt x="5297" y="4727"/>
                      </a:lnTo>
                      <a:lnTo>
                        <a:pt x="5330" y="4732"/>
                      </a:lnTo>
                      <a:lnTo>
                        <a:pt x="5355" y="4734"/>
                      </a:lnTo>
                      <a:lnTo>
                        <a:pt x="5363" y="4734"/>
                      </a:lnTo>
                      <a:lnTo>
                        <a:pt x="5373" y="4732"/>
                      </a:lnTo>
                      <a:lnTo>
                        <a:pt x="5380" y="4730"/>
                      </a:lnTo>
                      <a:lnTo>
                        <a:pt x="5386" y="4727"/>
                      </a:lnTo>
                      <a:lnTo>
                        <a:pt x="5393" y="4722"/>
                      </a:lnTo>
                      <a:lnTo>
                        <a:pt x="5398" y="4717"/>
                      </a:lnTo>
                      <a:lnTo>
                        <a:pt x="5408" y="4704"/>
                      </a:lnTo>
                      <a:lnTo>
                        <a:pt x="5419" y="4687"/>
                      </a:lnTo>
                      <a:lnTo>
                        <a:pt x="5419" y="4687"/>
                      </a:lnTo>
                      <a:lnTo>
                        <a:pt x="5431" y="4671"/>
                      </a:lnTo>
                      <a:lnTo>
                        <a:pt x="5441" y="4656"/>
                      </a:lnTo>
                      <a:lnTo>
                        <a:pt x="5442" y="4649"/>
                      </a:lnTo>
                      <a:lnTo>
                        <a:pt x="5444" y="4643"/>
                      </a:lnTo>
                      <a:lnTo>
                        <a:pt x="5445" y="4636"/>
                      </a:lnTo>
                      <a:lnTo>
                        <a:pt x="5445" y="4628"/>
                      </a:lnTo>
                      <a:lnTo>
                        <a:pt x="5444" y="4620"/>
                      </a:lnTo>
                      <a:lnTo>
                        <a:pt x="5441" y="4610"/>
                      </a:lnTo>
                      <a:lnTo>
                        <a:pt x="5431" y="4587"/>
                      </a:lnTo>
                      <a:lnTo>
                        <a:pt x="5414" y="4559"/>
                      </a:lnTo>
                      <a:lnTo>
                        <a:pt x="5391" y="4521"/>
                      </a:lnTo>
                      <a:lnTo>
                        <a:pt x="5391" y="4521"/>
                      </a:lnTo>
                      <a:lnTo>
                        <a:pt x="5371" y="4493"/>
                      </a:lnTo>
                      <a:lnTo>
                        <a:pt x="5353" y="4468"/>
                      </a:lnTo>
                      <a:lnTo>
                        <a:pt x="5319" y="4424"/>
                      </a:lnTo>
                      <a:lnTo>
                        <a:pt x="5287" y="4389"/>
                      </a:lnTo>
                      <a:lnTo>
                        <a:pt x="5262" y="4364"/>
                      </a:lnTo>
                      <a:lnTo>
                        <a:pt x="5262" y="4364"/>
                      </a:lnTo>
                      <a:lnTo>
                        <a:pt x="5292" y="4313"/>
                      </a:lnTo>
                      <a:lnTo>
                        <a:pt x="5322" y="4262"/>
                      </a:lnTo>
                      <a:lnTo>
                        <a:pt x="5322" y="4262"/>
                      </a:lnTo>
                      <a:lnTo>
                        <a:pt x="5356" y="4272"/>
                      </a:lnTo>
                      <a:lnTo>
                        <a:pt x="5401" y="4282"/>
                      </a:lnTo>
                      <a:lnTo>
                        <a:pt x="5455" y="4288"/>
                      </a:lnTo>
                      <a:lnTo>
                        <a:pt x="5487" y="4292"/>
                      </a:lnTo>
                      <a:lnTo>
                        <a:pt x="5521" y="4295"/>
                      </a:lnTo>
                      <a:lnTo>
                        <a:pt x="5521" y="4295"/>
                      </a:lnTo>
                      <a:lnTo>
                        <a:pt x="5566" y="4297"/>
                      </a:lnTo>
                      <a:lnTo>
                        <a:pt x="5599" y="4297"/>
                      </a:lnTo>
                      <a:lnTo>
                        <a:pt x="5624" y="4293"/>
                      </a:lnTo>
                      <a:lnTo>
                        <a:pt x="5633" y="4292"/>
                      </a:lnTo>
                      <a:lnTo>
                        <a:pt x="5642" y="4288"/>
                      </a:lnTo>
                      <a:lnTo>
                        <a:pt x="5648" y="4285"/>
                      </a:lnTo>
                      <a:lnTo>
                        <a:pt x="5653" y="4282"/>
                      </a:lnTo>
                      <a:lnTo>
                        <a:pt x="5658" y="4275"/>
                      </a:lnTo>
                      <a:lnTo>
                        <a:pt x="5663" y="4270"/>
                      </a:lnTo>
                      <a:lnTo>
                        <a:pt x="5671" y="4255"/>
                      </a:lnTo>
                      <a:lnTo>
                        <a:pt x="5680" y="4237"/>
                      </a:lnTo>
                      <a:lnTo>
                        <a:pt x="5680" y="4237"/>
                      </a:lnTo>
                      <a:lnTo>
                        <a:pt x="5688" y="4219"/>
                      </a:lnTo>
                      <a:lnTo>
                        <a:pt x="5694" y="4203"/>
                      </a:lnTo>
                      <a:lnTo>
                        <a:pt x="5696" y="4196"/>
                      </a:lnTo>
                      <a:lnTo>
                        <a:pt x="5696" y="4189"/>
                      </a:lnTo>
                      <a:lnTo>
                        <a:pt x="5696" y="4181"/>
                      </a:lnTo>
                      <a:lnTo>
                        <a:pt x="5694" y="4175"/>
                      </a:lnTo>
                      <a:lnTo>
                        <a:pt x="5691" y="4166"/>
                      </a:lnTo>
                      <a:lnTo>
                        <a:pt x="5688" y="4157"/>
                      </a:lnTo>
                      <a:lnTo>
                        <a:pt x="5673" y="4137"/>
                      </a:lnTo>
                      <a:lnTo>
                        <a:pt x="5652" y="4110"/>
                      </a:lnTo>
                      <a:lnTo>
                        <a:pt x="5622" y="4079"/>
                      </a:lnTo>
                      <a:lnTo>
                        <a:pt x="5622" y="4079"/>
                      </a:lnTo>
                      <a:lnTo>
                        <a:pt x="5599" y="4054"/>
                      </a:lnTo>
                      <a:lnTo>
                        <a:pt x="5576" y="4031"/>
                      </a:lnTo>
                      <a:lnTo>
                        <a:pt x="5535" y="3995"/>
                      </a:lnTo>
                      <a:lnTo>
                        <a:pt x="5498" y="3967"/>
                      </a:lnTo>
                      <a:lnTo>
                        <a:pt x="5469" y="3945"/>
                      </a:lnTo>
                      <a:lnTo>
                        <a:pt x="5469" y="3945"/>
                      </a:lnTo>
                      <a:lnTo>
                        <a:pt x="5488" y="3891"/>
                      </a:lnTo>
                      <a:lnTo>
                        <a:pt x="5508" y="3835"/>
                      </a:lnTo>
                      <a:lnTo>
                        <a:pt x="5508" y="3835"/>
                      </a:lnTo>
                      <a:lnTo>
                        <a:pt x="5544" y="3838"/>
                      </a:lnTo>
                      <a:lnTo>
                        <a:pt x="5591" y="3840"/>
                      </a:lnTo>
                      <a:lnTo>
                        <a:pt x="5645" y="3838"/>
                      </a:lnTo>
                      <a:lnTo>
                        <a:pt x="5678" y="3837"/>
                      </a:lnTo>
                      <a:lnTo>
                        <a:pt x="5711" y="3832"/>
                      </a:lnTo>
                      <a:lnTo>
                        <a:pt x="5711" y="3832"/>
                      </a:lnTo>
                      <a:lnTo>
                        <a:pt x="5755" y="3827"/>
                      </a:lnTo>
                      <a:lnTo>
                        <a:pt x="5788" y="3820"/>
                      </a:lnTo>
                      <a:lnTo>
                        <a:pt x="5812" y="3814"/>
                      </a:lnTo>
                      <a:lnTo>
                        <a:pt x="5821" y="3810"/>
                      </a:lnTo>
                      <a:lnTo>
                        <a:pt x="5828" y="3805"/>
                      </a:lnTo>
                      <a:lnTo>
                        <a:pt x="5835" y="3802"/>
                      </a:lnTo>
                      <a:lnTo>
                        <a:pt x="5840" y="3795"/>
                      </a:lnTo>
                      <a:lnTo>
                        <a:pt x="5843" y="3790"/>
                      </a:lnTo>
                      <a:lnTo>
                        <a:pt x="5848" y="3784"/>
                      </a:lnTo>
                      <a:lnTo>
                        <a:pt x="5853" y="3767"/>
                      </a:lnTo>
                      <a:lnTo>
                        <a:pt x="5858" y="3748"/>
                      </a:lnTo>
                      <a:lnTo>
                        <a:pt x="5858" y="3748"/>
                      </a:lnTo>
                      <a:lnTo>
                        <a:pt x="5863" y="3728"/>
                      </a:lnTo>
                      <a:lnTo>
                        <a:pt x="5866" y="3711"/>
                      </a:lnTo>
                      <a:lnTo>
                        <a:pt x="5866" y="3705"/>
                      </a:lnTo>
                      <a:lnTo>
                        <a:pt x="5866" y="3698"/>
                      </a:lnTo>
                      <a:lnTo>
                        <a:pt x="5864" y="3690"/>
                      </a:lnTo>
                      <a:lnTo>
                        <a:pt x="5861" y="3683"/>
                      </a:lnTo>
                      <a:lnTo>
                        <a:pt x="5858" y="3677"/>
                      </a:lnTo>
                      <a:lnTo>
                        <a:pt x="5851" y="3668"/>
                      </a:lnTo>
                      <a:lnTo>
                        <a:pt x="5833" y="3650"/>
                      </a:lnTo>
                      <a:lnTo>
                        <a:pt x="5808" y="3629"/>
                      </a:lnTo>
                      <a:lnTo>
                        <a:pt x="5774" y="3603"/>
                      </a:lnTo>
                      <a:lnTo>
                        <a:pt x="5774" y="3603"/>
                      </a:lnTo>
                      <a:lnTo>
                        <a:pt x="5746" y="3581"/>
                      </a:lnTo>
                      <a:lnTo>
                        <a:pt x="5719" y="3565"/>
                      </a:lnTo>
                      <a:lnTo>
                        <a:pt x="5671" y="3535"/>
                      </a:lnTo>
                      <a:lnTo>
                        <a:pt x="5630" y="3512"/>
                      </a:lnTo>
                      <a:lnTo>
                        <a:pt x="5599" y="3497"/>
                      </a:lnTo>
                      <a:lnTo>
                        <a:pt x="5599" y="3497"/>
                      </a:lnTo>
                      <a:lnTo>
                        <a:pt x="5609" y="3439"/>
                      </a:lnTo>
                      <a:lnTo>
                        <a:pt x="5619" y="3383"/>
                      </a:lnTo>
                      <a:lnTo>
                        <a:pt x="5619" y="3383"/>
                      </a:lnTo>
                      <a:lnTo>
                        <a:pt x="5655" y="3380"/>
                      </a:lnTo>
                      <a:lnTo>
                        <a:pt x="5699" y="3373"/>
                      </a:lnTo>
                      <a:lnTo>
                        <a:pt x="5755" y="3362"/>
                      </a:lnTo>
                      <a:lnTo>
                        <a:pt x="5785" y="3354"/>
                      </a:lnTo>
                      <a:lnTo>
                        <a:pt x="5818" y="3344"/>
                      </a:lnTo>
                      <a:lnTo>
                        <a:pt x="5818" y="3344"/>
                      </a:lnTo>
                      <a:lnTo>
                        <a:pt x="5861" y="3330"/>
                      </a:lnTo>
                      <a:lnTo>
                        <a:pt x="5892" y="3319"/>
                      </a:lnTo>
                      <a:lnTo>
                        <a:pt x="5914" y="3309"/>
                      </a:lnTo>
                      <a:lnTo>
                        <a:pt x="5922" y="3302"/>
                      </a:lnTo>
                      <a:lnTo>
                        <a:pt x="5929" y="3298"/>
                      </a:lnTo>
                      <a:lnTo>
                        <a:pt x="5935" y="3293"/>
                      </a:lnTo>
                      <a:lnTo>
                        <a:pt x="5938" y="3286"/>
                      </a:lnTo>
                      <a:lnTo>
                        <a:pt x="5942" y="3279"/>
                      </a:lnTo>
                      <a:lnTo>
                        <a:pt x="5943" y="3273"/>
                      </a:lnTo>
                      <a:lnTo>
                        <a:pt x="5947" y="3256"/>
                      </a:lnTo>
                      <a:lnTo>
                        <a:pt x="5948" y="3237"/>
                      </a:lnTo>
                      <a:lnTo>
                        <a:pt x="5948" y="3237"/>
                      </a:lnTo>
                      <a:lnTo>
                        <a:pt x="5950" y="3215"/>
                      </a:lnTo>
                      <a:lnTo>
                        <a:pt x="5950" y="3199"/>
                      </a:lnTo>
                      <a:lnTo>
                        <a:pt x="5950" y="3192"/>
                      </a:lnTo>
                      <a:lnTo>
                        <a:pt x="5947" y="3184"/>
                      </a:lnTo>
                      <a:lnTo>
                        <a:pt x="5945" y="3177"/>
                      </a:lnTo>
                      <a:lnTo>
                        <a:pt x="5940" y="3171"/>
                      </a:lnTo>
                      <a:lnTo>
                        <a:pt x="5935" y="3164"/>
                      </a:lnTo>
                      <a:lnTo>
                        <a:pt x="5927" y="3157"/>
                      </a:lnTo>
                      <a:lnTo>
                        <a:pt x="5907" y="3144"/>
                      </a:lnTo>
                      <a:lnTo>
                        <a:pt x="5879" y="3126"/>
                      </a:lnTo>
                      <a:lnTo>
                        <a:pt x="5840" y="3106"/>
                      </a:lnTo>
                      <a:lnTo>
                        <a:pt x="5840" y="3106"/>
                      </a:lnTo>
                      <a:close/>
                      <a:moveTo>
                        <a:pt x="2885" y="3319"/>
                      </a:moveTo>
                      <a:lnTo>
                        <a:pt x="2885" y="3319"/>
                      </a:lnTo>
                      <a:lnTo>
                        <a:pt x="2850" y="3307"/>
                      </a:lnTo>
                      <a:lnTo>
                        <a:pt x="2817" y="3294"/>
                      </a:lnTo>
                      <a:lnTo>
                        <a:pt x="2788" y="3276"/>
                      </a:lnTo>
                      <a:lnTo>
                        <a:pt x="2760" y="3256"/>
                      </a:lnTo>
                      <a:lnTo>
                        <a:pt x="2733" y="3235"/>
                      </a:lnTo>
                      <a:lnTo>
                        <a:pt x="2710" y="3210"/>
                      </a:lnTo>
                      <a:lnTo>
                        <a:pt x="2689" y="3184"/>
                      </a:lnTo>
                      <a:lnTo>
                        <a:pt x="2671" y="3154"/>
                      </a:lnTo>
                      <a:lnTo>
                        <a:pt x="2654" y="3124"/>
                      </a:lnTo>
                      <a:lnTo>
                        <a:pt x="2643" y="3093"/>
                      </a:lnTo>
                      <a:lnTo>
                        <a:pt x="2633" y="3060"/>
                      </a:lnTo>
                      <a:lnTo>
                        <a:pt x="2626" y="3027"/>
                      </a:lnTo>
                      <a:lnTo>
                        <a:pt x="2623" y="2992"/>
                      </a:lnTo>
                      <a:lnTo>
                        <a:pt x="2623" y="2958"/>
                      </a:lnTo>
                      <a:lnTo>
                        <a:pt x="2628" y="2922"/>
                      </a:lnTo>
                      <a:lnTo>
                        <a:pt x="2634" y="2887"/>
                      </a:lnTo>
                      <a:lnTo>
                        <a:pt x="2634" y="2887"/>
                      </a:lnTo>
                      <a:lnTo>
                        <a:pt x="2646" y="2852"/>
                      </a:lnTo>
                      <a:lnTo>
                        <a:pt x="2661" y="2819"/>
                      </a:lnTo>
                      <a:lnTo>
                        <a:pt x="2677" y="2790"/>
                      </a:lnTo>
                      <a:lnTo>
                        <a:pt x="2697" y="2762"/>
                      </a:lnTo>
                      <a:lnTo>
                        <a:pt x="2720" y="2735"/>
                      </a:lnTo>
                      <a:lnTo>
                        <a:pt x="2745" y="2712"/>
                      </a:lnTo>
                      <a:lnTo>
                        <a:pt x="2771" y="2691"/>
                      </a:lnTo>
                      <a:lnTo>
                        <a:pt x="2799" y="2673"/>
                      </a:lnTo>
                      <a:lnTo>
                        <a:pt x="2829" y="2656"/>
                      </a:lnTo>
                      <a:lnTo>
                        <a:pt x="2860" y="2645"/>
                      </a:lnTo>
                      <a:lnTo>
                        <a:pt x="2893" y="2635"/>
                      </a:lnTo>
                      <a:lnTo>
                        <a:pt x="2928" y="2628"/>
                      </a:lnTo>
                      <a:lnTo>
                        <a:pt x="2962" y="2625"/>
                      </a:lnTo>
                      <a:lnTo>
                        <a:pt x="2997" y="2625"/>
                      </a:lnTo>
                      <a:lnTo>
                        <a:pt x="3032" y="2630"/>
                      </a:lnTo>
                      <a:lnTo>
                        <a:pt x="3068" y="2636"/>
                      </a:lnTo>
                      <a:lnTo>
                        <a:pt x="3068" y="2636"/>
                      </a:lnTo>
                      <a:lnTo>
                        <a:pt x="3101" y="2648"/>
                      </a:lnTo>
                      <a:lnTo>
                        <a:pt x="3134" y="2663"/>
                      </a:lnTo>
                      <a:lnTo>
                        <a:pt x="3165" y="2679"/>
                      </a:lnTo>
                      <a:lnTo>
                        <a:pt x="3193" y="2699"/>
                      </a:lnTo>
                      <a:lnTo>
                        <a:pt x="3218" y="2722"/>
                      </a:lnTo>
                      <a:lnTo>
                        <a:pt x="3243" y="2747"/>
                      </a:lnTo>
                      <a:lnTo>
                        <a:pt x="3263" y="2773"/>
                      </a:lnTo>
                      <a:lnTo>
                        <a:pt x="3282" y="2801"/>
                      </a:lnTo>
                      <a:lnTo>
                        <a:pt x="3297" y="2831"/>
                      </a:lnTo>
                      <a:lnTo>
                        <a:pt x="3310" y="2864"/>
                      </a:lnTo>
                      <a:lnTo>
                        <a:pt x="3319" y="2895"/>
                      </a:lnTo>
                      <a:lnTo>
                        <a:pt x="3325" y="2930"/>
                      </a:lnTo>
                      <a:lnTo>
                        <a:pt x="3328" y="2964"/>
                      </a:lnTo>
                      <a:lnTo>
                        <a:pt x="3328" y="2999"/>
                      </a:lnTo>
                      <a:lnTo>
                        <a:pt x="3325" y="3034"/>
                      </a:lnTo>
                      <a:lnTo>
                        <a:pt x="3317" y="3070"/>
                      </a:lnTo>
                      <a:lnTo>
                        <a:pt x="3317" y="3070"/>
                      </a:lnTo>
                      <a:lnTo>
                        <a:pt x="3305" y="3103"/>
                      </a:lnTo>
                      <a:lnTo>
                        <a:pt x="3292" y="3136"/>
                      </a:lnTo>
                      <a:lnTo>
                        <a:pt x="3274" y="3167"/>
                      </a:lnTo>
                      <a:lnTo>
                        <a:pt x="3254" y="3195"/>
                      </a:lnTo>
                      <a:lnTo>
                        <a:pt x="3233" y="3222"/>
                      </a:lnTo>
                      <a:lnTo>
                        <a:pt x="3208" y="3245"/>
                      </a:lnTo>
                      <a:lnTo>
                        <a:pt x="3180" y="3266"/>
                      </a:lnTo>
                      <a:lnTo>
                        <a:pt x="3152" y="3284"/>
                      </a:lnTo>
                      <a:lnTo>
                        <a:pt x="3122" y="3299"/>
                      </a:lnTo>
                      <a:lnTo>
                        <a:pt x="3091" y="3312"/>
                      </a:lnTo>
                      <a:lnTo>
                        <a:pt x="3058" y="3321"/>
                      </a:lnTo>
                      <a:lnTo>
                        <a:pt x="3025" y="3327"/>
                      </a:lnTo>
                      <a:lnTo>
                        <a:pt x="2990" y="3330"/>
                      </a:lnTo>
                      <a:lnTo>
                        <a:pt x="2956" y="3330"/>
                      </a:lnTo>
                      <a:lnTo>
                        <a:pt x="2920" y="3327"/>
                      </a:lnTo>
                      <a:lnTo>
                        <a:pt x="2885" y="3319"/>
                      </a:lnTo>
                      <a:lnTo>
                        <a:pt x="2885" y="3319"/>
                      </a:lnTo>
                      <a:close/>
                    </a:path>
                  </a:pathLst>
                </a:custGeom>
                <a:gradFill>
                  <a:gsLst>
                    <a:gs pos="0">
                      <a:srgbClr val="5989C3"/>
                    </a:gs>
                    <a:gs pos="100000">
                      <a:srgbClr val="284B76"/>
                    </a:gs>
                  </a:gsLst>
                  <a:lin ang="0" scaled="0"/>
                </a:gradFill>
                <a:ln>
                  <a:noFill/>
                </a:ln>
                <a:effectLst>
                  <a:outerShdw blurRad="50800" dist="38100" dir="2700000" algn="tl" rotWithShape="0">
                    <a:srgbClr val="000000">
                      <a:alpha val="20000"/>
                    </a:srgbClr>
                  </a:outerShdw>
                </a:effectLst>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None/>
                  </a:pPr>
                  <a:endParaRPr sz="1400" b="1">
                    <a:solidFill>
                      <a:srgbClr val="FFFFFF"/>
                    </a:solidFill>
                    <a:latin typeface="Arial Narrow"/>
                    <a:ea typeface="Arial Narrow"/>
                    <a:cs typeface="Arial Narrow"/>
                    <a:sym typeface="Arial Narrow"/>
                  </a:endParaRPr>
                </a:p>
              </p:txBody>
            </p:sp>
            <p:sp>
              <p:nvSpPr>
                <p:cNvPr id="46" name="Google Shape;115;p14">
                  <a:extLst>
                    <a:ext uri="{FF2B5EF4-FFF2-40B4-BE49-F238E27FC236}">
                      <a16:creationId xmlns:a16="http://schemas.microsoft.com/office/drawing/2014/main" id="{1E22B776-71CB-DFC8-1E7D-77DB8A0D22D9}"/>
                    </a:ext>
                  </a:extLst>
                </p:cNvPr>
                <p:cNvSpPr/>
                <p:nvPr/>
              </p:nvSpPr>
              <p:spPr>
                <a:xfrm>
                  <a:off x="2971800" y="0"/>
                  <a:ext cx="1549400" cy="1549398"/>
                </a:xfrm>
                <a:custGeom>
                  <a:avLst/>
                  <a:gdLst/>
                  <a:ahLst/>
                  <a:cxnLst/>
                  <a:rect l="l" t="t" r="r" b="b"/>
                  <a:pathLst>
                    <a:path w="5950" h="5950" extrusionOk="0">
                      <a:moveTo>
                        <a:pt x="5904" y="2636"/>
                      </a:moveTo>
                      <a:lnTo>
                        <a:pt x="5904" y="2636"/>
                      </a:lnTo>
                      <a:lnTo>
                        <a:pt x="5912" y="2719"/>
                      </a:lnTo>
                      <a:lnTo>
                        <a:pt x="5919" y="2800"/>
                      </a:lnTo>
                      <a:lnTo>
                        <a:pt x="5930" y="2791"/>
                      </a:lnTo>
                      <a:lnTo>
                        <a:pt x="5938" y="2781"/>
                      </a:lnTo>
                      <a:lnTo>
                        <a:pt x="5945" y="2773"/>
                      </a:lnTo>
                      <a:lnTo>
                        <a:pt x="5948" y="2763"/>
                      </a:lnTo>
                      <a:lnTo>
                        <a:pt x="5950" y="2753"/>
                      </a:lnTo>
                      <a:lnTo>
                        <a:pt x="5950" y="2742"/>
                      </a:lnTo>
                      <a:lnTo>
                        <a:pt x="5948" y="2715"/>
                      </a:lnTo>
                      <a:lnTo>
                        <a:pt x="5945" y="2689"/>
                      </a:lnTo>
                      <a:lnTo>
                        <a:pt x="5943" y="2678"/>
                      </a:lnTo>
                      <a:lnTo>
                        <a:pt x="5940" y="2668"/>
                      </a:lnTo>
                      <a:lnTo>
                        <a:pt x="5935" y="2659"/>
                      </a:lnTo>
                      <a:lnTo>
                        <a:pt x="5927" y="2651"/>
                      </a:lnTo>
                      <a:lnTo>
                        <a:pt x="5917" y="2645"/>
                      </a:lnTo>
                      <a:lnTo>
                        <a:pt x="5904" y="2636"/>
                      </a:lnTo>
                      <a:close/>
                      <a:moveTo>
                        <a:pt x="2202" y="92"/>
                      </a:moveTo>
                      <a:lnTo>
                        <a:pt x="2202" y="92"/>
                      </a:lnTo>
                      <a:lnTo>
                        <a:pt x="2176" y="101"/>
                      </a:lnTo>
                      <a:lnTo>
                        <a:pt x="2164" y="104"/>
                      </a:lnTo>
                      <a:lnTo>
                        <a:pt x="2156" y="109"/>
                      </a:lnTo>
                      <a:lnTo>
                        <a:pt x="2148" y="117"/>
                      </a:lnTo>
                      <a:lnTo>
                        <a:pt x="2141" y="125"/>
                      </a:lnTo>
                      <a:lnTo>
                        <a:pt x="2136" y="138"/>
                      </a:lnTo>
                      <a:lnTo>
                        <a:pt x="2131" y="155"/>
                      </a:lnTo>
                      <a:lnTo>
                        <a:pt x="2212" y="132"/>
                      </a:lnTo>
                      <a:lnTo>
                        <a:pt x="2295" y="110"/>
                      </a:lnTo>
                      <a:lnTo>
                        <a:pt x="2282" y="99"/>
                      </a:lnTo>
                      <a:lnTo>
                        <a:pt x="2272" y="91"/>
                      </a:lnTo>
                      <a:lnTo>
                        <a:pt x="2260" y="86"/>
                      </a:lnTo>
                      <a:lnTo>
                        <a:pt x="2250" y="84"/>
                      </a:lnTo>
                      <a:lnTo>
                        <a:pt x="2240" y="84"/>
                      </a:lnTo>
                      <a:lnTo>
                        <a:pt x="2229" y="86"/>
                      </a:lnTo>
                      <a:lnTo>
                        <a:pt x="2202" y="92"/>
                      </a:lnTo>
                      <a:close/>
                      <a:moveTo>
                        <a:pt x="5419" y="1263"/>
                      </a:moveTo>
                      <a:lnTo>
                        <a:pt x="5419" y="1263"/>
                      </a:lnTo>
                      <a:lnTo>
                        <a:pt x="5404" y="1242"/>
                      </a:lnTo>
                      <a:lnTo>
                        <a:pt x="5396" y="1233"/>
                      </a:lnTo>
                      <a:lnTo>
                        <a:pt x="5388" y="1227"/>
                      </a:lnTo>
                      <a:lnTo>
                        <a:pt x="5380" y="1222"/>
                      </a:lnTo>
                      <a:lnTo>
                        <a:pt x="5368" y="1218"/>
                      </a:lnTo>
                      <a:lnTo>
                        <a:pt x="5355" y="1217"/>
                      </a:lnTo>
                      <a:lnTo>
                        <a:pt x="5340" y="1218"/>
                      </a:lnTo>
                      <a:lnTo>
                        <a:pt x="5388" y="1286"/>
                      </a:lnTo>
                      <a:lnTo>
                        <a:pt x="5436" y="1354"/>
                      </a:lnTo>
                      <a:lnTo>
                        <a:pt x="5441" y="1339"/>
                      </a:lnTo>
                      <a:lnTo>
                        <a:pt x="5444" y="1327"/>
                      </a:lnTo>
                      <a:lnTo>
                        <a:pt x="5445" y="1316"/>
                      </a:lnTo>
                      <a:lnTo>
                        <a:pt x="5444" y="1306"/>
                      </a:lnTo>
                      <a:lnTo>
                        <a:pt x="5441" y="1296"/>
                      </a:lnTo>
                      <a:lnTo>
                        <a:pt x="5436" y="1286"/>
                      </a:lnTo>
                      <a:lnTo>
                        <a:pt x="5419" y="1263"/>
                      </a:lnTo>
                      <a:close/>
                      <a:moveTo>
                        <a:pt x="5919" y="3151"/>
                      </a:moveTo>
                      <a:lnTo>
                        <a:pt x="5919" y="3151"/>
                      </a:lnTo>
                      <a:lnTo>
                        <a:pt x="5912" y="3233"/>
                      </a:lnTo>
                      <a:lnTo>
                        <a:pt x="5904" y="3314"/>
                      </a:lnTo>
                      <a:lnTo>
                        <a:pt x="5917" y="3307"/>
                      </a:lnTo>
                      <a:lnTo>
                        <a:pt x="5927" y="3299"/>
                      </a:lnTo>
                      <a:lnTo>
                        <a:pt x="5935" y="3291"/>
                      </a:lnTo>
                      <a:lnTo>
                        <a:pt x="5940" y="3283"/>
                      </a:lnTo>
                      <a:lnTo>
                        <a:pt x="5943" y="3273"/>
                      </a:lnTo>
                      <a:lnTo>
                        <a:pt x="5945" y="3263"/>
                      </a:lnTo>
                      <a:lnTo>
                        <a:pt x="5948" y="3237"/>
                      </a:lnTo>
                      <a:lnTo>
                        <a:pt x="5950" y="3208"/>
                      </a:lnTo>
                      <a:lnTo>
                        <a:pt x="5950" y="3199"/>
                      </a:lnTo>
                      <a:lnTo>
                        <a:pt x="5948" y="3187"/>
                      </a:lnTo>
                      <a:lnTo>
                        <a:pt x="5945" y="3179"/>
                      </a:lnTo>
                      <a:lnTo>
                        <a:pt x="5938" y="3169"/>
                      </a:lnTo>
                      <a:lnTo>
                        <a:pt x="5930" y="3161"/>
                      </a:lnTo>
                      <a:lnTo>
                        <a:pt x="5919" y="3151"/>
                      </a:lnTo>
                      <a:close/>
                      <a:moveTo>
                        <a:pt x="5800" y="2133"/>
                      </a:moveTo>
                      <a:lnTo>
                        <a:pt x="5800" y="2133"/>
                      </a:lnTo>
                      <a:lnTo>
                        <a:pt x="5821" y="2213"/>
                      </a:lnTo>
                      <a:lnTo>
                        <a:pt x="5843" y="2292"/>
                      </a:lnTo>
                      <a:lnTo>
                        <a:pt x="5853" y="2280"/>
                      </a:lnTo>
                      <a:lnTo>
                        <a:pt x="5859" y="2270"/>
                      </a:lnTo>
                      <a:lnTo>
                        <a:pt x="5864" y="2260"/>
                      </a:lnTo>
                      <a:lnTo>
                        <a:pt x="5866" y="2251"/>
                      </a:lnTo>
                      <a:lnTo>
                        <a:pt x="5866" y="2241"/>
                      </a:lnTo>
                      <a:lnTo>
                        <a:pt x="5864" y="2229"/>
                      </a:lnTo>
                      <a:lnTo>
                        <a:pt x="5858" y="2203"/>
                      </a:lnTo>
                      <a:lnTo>
                        <a:pt x="5851" y="2176"/>
                      </a:lnTo>
                      <a:lnTo>
                        <a:pt x="5846" y="2166"/>
                      </a:lnTo>
                      <a:lnTo>
                        <a:pt x="5841" y="2158"/>
                      </a:lnTo>
                      <a:lnTo>
                        <a:pt x="5835" y="2150"/>
                      </a:lnTo>
                      <a:lnTo>
                        <a:pt x="5826" y="2143"/>
                      </a:lnTo>
                      <a:lnTo>
                        <a:pt x="5815" y="2138"/>
                      </a:lnTo>
                      <a:lnTo>
                        <a:pt x="5800" y="2133"/>
                      </a:lnTo>
                      <a:close/>
                      <a:moveTo>
                        <a:pt x="2715" y="2"/>
                      </a:moveTo>
                      <a:lnTo>
                        <a:pt x="2715" y="2"/>
                      </a:lnTo>
                      <a:lnTo>
                        <a:pt x="2687" y="5"/>
                      </a:lnTo>
                      <a:lnTo>
                        <a:pt x="2676" y="7"/>
                      </a:lnTo>
                      <a:lnTo>
                        <a:pt x="2666" y="10"/>
                      </a:lnTo>
                      <a:lnTo>
                        <a:pt x="2657" y="16"/>
                      </a:lnTo>
                      <a:lnTo>
                        <a:pt x="2649" y="25"/>
                      </a:lnTo>
                      <a:lnTo>
                        <a:pt x="2641" y="35"/>
                      </a:lnTo>
                      <a:lnTo>
                        <a:pt x="2634" y="51"/>
                      </a:lnTo>
                      <a:lnTo>
                        <a:pt x="2718" y="41"/>
                      </a:lnTo>
                      <a:lnTo>
                        <a:pt x="2803" y="36"/>
                      </a:lnTo>
                      <a:lnTo>
                        <a:pt x="2791" y="21"/>
                      </a:lnTo>
                      <a:lnTo>
                        <a:pt x="2783" y="13"/>
                      </a:lnTo>
                      <a:lnTo>
                        <a:pt x="2773" y="7"/>
                      </a:lnTo>
                      <a:lnTo>
                        <a:pt x="2763" y="2"/>
                      </a:lnTo>
                      <a:lnTo>
                        <a:pt x="2753" y="0"/>
                      </a:lnTo>
                      <a:lnTo>
                        <a:pt x="2742" y="0"/>
                      </a:lnTo>
                      <a:lnTo>
                        <a:pt x="2715" y="2"/>
                      </a:lnTo>
                      <a:close/>
                      <a:moveTo>
                        <a:pt x="4687" y="531"/>
                      </a:moveTo>
                      <a:lnTo>
                        <a:pt x="4687" y="531"/>
                      </a:lnTo>
                      <a:lnTo>
                        <a:pt x="4664" y="514"/>
                      </a:lnTo>
                      <a:lnTo>
                        <a:pt x="4654" y="509"/>
                      </a:lnTo>
                      <a:lnTo>
                        <a:pt x="4644" y="506"/>
                      </a:lnTo>
                      <a:lnTo>
                        <a:pt x="4634" y="505"/>
                      </a:lnTo>
                      <a:lnTo>
                        <a:pt x="4623" y="506"/>
                      </a:lnTo>
                      <a:lnTo>
                        <a:pt x="4611" y="509"/>
                      </a:lnTo>
                      <a:lnTo>
                        <a:pt x="4595" y="514"/>
                      </a:lnTo>
                      <a:lnTo>
                        <a:pt x="4664" y="562"/>
                      </a:lnTo>
                      <a:lnTo>
                        <a:pt x="4732" y="610"/>
                      </a:lnTo>
                      <a:lnTo>
                        <a:pt x="4733" y="595"/>
                      </a:lnTo>
                      <a:lnTo>
                        <a:pt x="4732" y="582"/>
                      </a:lnTo>
                      <a:lnTo>
                        <a:pt x="4728" y="570"/>
                      </a:lnTo>
                      <a:lnTo>
                        <a:pt x="4723" y="562"/>
                      </a:lnTo>
                      <a:lnTo>
                        <a:pt x="4717" y="554"/>
                      </a:lnTo>
                      <a:lnTo>
                        <a:pt x="4708" y="546"/>
                      </a:lnTo>
                      <a:lnTo>
                        <a:pt x="4687" y="531"/>
                      </a:lnTo>
                      <a:close/>
                      <a:moveTo>
                        <a:pt x="5084" y="866"/>
                      </a:moveTo>
                      <a:lnTo>
                        <a:pt x="5084" y="866"/>
                      </a:lnTo>
                      <a:lnTo>
                        <a:pt x="5066" y="846"/>
                      </a:lnTo>
                      <a:lnTo>
                        <a:pt x="5056" y="839"/>
                      </a:lnTo>
                      <a:lnTo>
                        <a:pt x="5048" y="834"/>
                      </a:lnTo>
                      <a:lnTo>
                        <a:pt x="5038" y="831"/>
                      </a:lnTo>
                      <a:lnTo>
                        <a:pt x="5027" y="829"/>
                      </a:lnTo>
                      <a:lnTo>
                        <a:pt x="5014" y="831"/>
                      </a:lnTo>
                      <a:lnTo>
                        <a:pt x="4999" y="834"/>
                      </a:lnTo>
                      <a:lnTo>
                        <a:pt x="5058" y="892"/>
                      </a:lnTo>
                      <a:lnTo>
                        <a:pt x="5116" y="951"/>
                      </a:lnTo>
                      <a:lnTo>
                        <a:pt x="5119" y="936"/>
                      </a:lnTo>
                      <a:lnTo>
                        <a:pt x="5121" y="923"/>
                      </a:lnTo>
                      <a:lnTo>
                        <a:pt x="5119" y="912"/>
                      </a:lnTo>
                      <a:lnTo>
                        <a:pt x="5116" y="902"/>
                      </a:lnTo>
                      <a:lnTo>
                        <a:pt x="5111" y="894"/>
                      </a:lnTo>
                      <a:lnTo>
                        <a:pt x="5104" y="884"/>
                      </a:lnTo>
                      <a:lnTo>
                        <a:pt x="5084" y="866"/>
                      </a:lnTo>
                      <a:close/>
                      <a:moveTo>
                        <a:pt x="5681" y="4148"/>
                      </a:moveTo>
                      <a:lnTo>
                        <a:pt x="5681" y="4148"/>
                      </a:lnTo>
                      <a:lnTo>
                        <a:pt x="5648" y="4222"/>
                      </a:lnTo>
                      <a:lnTo>
                        <a:pt x="5612" y="4295"/>
                      </a:lnTo>
                      <a:lnTo>
                        <a:pt x="5627" y="4293"/>
                      </a:lnTo>
                      <a:lnTo>
                        <a:pt x="5640" y="4290"/>
                      </a:lnTo>
                      <a:lnTo>
                        <a:pt x="5648" y="4285"/>
                      </a:lnTo>
                      <a:lnTo>
                        <a:pt x="5657" y="4279"/>
                      </a:lnTo>
                      <a:lnTo>
                        <a:pt x="5663" y="4270"/>
                      </a:lnTo>
                      <a:lnTo>
                        <a:pt x="5668" y="4260"/>
                      </a:lnTo>
                      <a:lnTo>
                        <a:pt x="5680" y="4237"/>
                      </a:lnTo>
                      <a:lnTo>
                        <a:pt x="5691" y="4213"/>
                      </a:lnTo>
                      <a:lnTo>
                        <a:pt x="5694" y="4203"/>
                      </a:lnTo>
                      <a:lnTo>
                        <a:pt x="5696" y="4193"/>
                      </a:lnTo>
                      <a:lnTo>
                        <a:pt x="5696" y="4183"/>
                      </a:lnTo>
                      <a:lnTo>
                        <a:pt x="5694" y="4171"/>
                      </a:lnTo>
                      <a:lnTo>
                        <a:pt x="5689" y="4160"/>
                      </a:lnTo>
                      <a:lnTo>
                        <a:pt x="5681" y="4148"/>
                      </a:lnTo>
                      <a:close/>
                      <a:moveTo>
                        <a:pt x="4146" y="5682"/>
                      </a:moveTo>
                      <a:lnTo>
                        <a:pt x="4146" y="5682"/>
                      </a:lnTo>
                      <a:lnTo>
                        <a:pt x="4159" y="5690"/>
                      </a:lnTo>
                      <a:lnTo>
                        <a:pt x="4171" y="5695"/>
                      </a:lnTo>
                      <a:lnTo>
                        <a:pt x="4181" y="5698"/>
                      </a:lnTo>
                      <a:lnTo>
                        <a:pt x="4191" y="5698"/>
                      </a:lnTo>
                      <a:lnTo>
                        <a:pt x="4201" y="5695"/>
                      </a:lnTo>
                      <a:lnTo>
                        <a:pt x="4212" y="5691"/>
                      </a:lnTo>
                      <a:lnTo>
                        <a:pt x="4235" y="5680"/>
                      </a:lnTo>
                      <a:lnTo>
                        <a:pt x="4260" y="5668"/>
                      </a:lnTo>
                      <a:lnTo>
                        <a:pt x="4270" y="5663"/>
                      </a:lnTo>
                      <a:lnTo>
                        <a:pt x="4278" y="5657"/>
                      </a:lnTo>
                      <a:lnTo>
                        <a:pt x="4283" y="5650"/>
                      </a:lnTo>
                      <a:lnTo>
                        <a:pt x="4288" y="5640"/>
                      </a:lnTo>
                      <a:lnTo>
                        <a:pt x="4291" y="5629"/>
                      </a:lnTo>
                      <a:lnTo>
                        <a:pt x="4295" y="5614"/>
                      </a:lnTo>
                      <a:lnTo>
                        <a:pt x="4220" y="5649"/>
                      </a:lnTo>
                      <a:lnTo>
                        <a:pt x="4146" y="5682"/>
                      </a:lnTo>
                      <a:close/>
                      <a:moveTo>
                        <a:pt x="1" y="2715"/>
                      </a:moveTo>
                      <a:lnTo>
                        <a:pt x="1" y="2715"/>
                      </a:lnTo>
                      <a:lnTo>
                        <a:pt x="0" y="2744"/>
                      </a:lnTo>
                      <a:lnTo>
                        <a:pt x="0" y="2753"/>
                      </a:lnTo>
                      <a:lnTo>
                        <a:pt x="1" y="2765"/>
                      </a:lnTo>
                      <a:lnTo>
                        <a:pt x="5" y="2773"/>
                      </a:lnTo>
                      <a:lnTo>
                        <a:pt x="11" y="2783"/>
                      </a:lnTo>
                      <a:lnTo>
                        <a:pt x="21" y="2793"/>
                      </a:lnTo>
                      <a:lnTo>
                        <a:pt x="34" y="2803"/>
                      </a:lnTo>
                      <a:lnTo>
                        <a:pt x="41" y="2719"/>
                      </a:lnTo>
                      <a:lnTo>
                        <a:pt x="49" y="2635"/>
                      </a:lnTo>
                      <a:lnTo>
                        <a:pt x="34" y="2643"/>
                      </a:lnTo>
                      <a:lnTo>
                        <a:pt x="23" y="2651"/>
                      </a:lnTo>
                      <a:lnTo>
                        <a:pt x="14" y="2658"/>
                      </a:lnTo>
                      <a:lnTo>
                        <a:pt x="10" y="2668"/>
                      </a:lnTo>
                      <a:lnTo>
                        <a:pt x="6" y="2678"/>
                      </a:lnTo>
                      <a:lnTo>
                        <a:pt x="3" y="2687"/>
                      </a:lnTo>
                      <a:lnTo>
                        <a:pt x="1" y="2715"/>
                      </a:lnTo>
                      <a:close/>
                      <a:moveTo>
                        <a:pt x="1713" y="270"/>
                      </a:moveTo>
                      <a:lnTo>
                        <a:pt x="1713" y="270"/>
                      </a:lnTo>
                      <a:lnTo>
                        <a:pt x="1688" y="282"/>
                      </a:lnTo>
                      <a:lnTo>
                        <a:pt x="1678" y="289"/>
                      </a:lnTo>
                      <a:lnTo>
                        <a:pt x="1670" y="295"/>
                      </a:lnTo>
                      <a:lnTo>
                        <a:pt x="1663" y="303"/>
                      </a:lnTo>
                      <a:lnTo>
                        <a:pt x="1660" y="313"/>
                      </a:lnTo>
                      <a:lnTo>
                        <a:pt x="1657" y="328"/>
                      </a:lnTo>
                      <a:lnTo>
                        <a:pt x="1653" y="345"/>
                      </a:lnTo>
                      <a:lnTo>
                        <a:pt x="1731" y="307"/>
                      </a:lnTo>
                      <a:lnTo>
                        <a:pt x="1808" y="272"/>
                      </a:lnTo>
                      <a:lnTo>
                        <a:pt x="1793" y="264"/>
                      </a:lnTo>
                      <a:lnTo>
                        <a:pt x="1780" y="257"/>
                      </a:lnTo>
                      <a:lnTo>
                        <a:pt x="1770" y="254"/>
                      </a:lnTo>
                      <a:lnTo>
                        <a:pt x="1759" y="254"/>
                      </a:lnTo>
                      <a:lnTo>
                        <a:pt x="1749" y="256"/>
                      </a:lnTo>
                      <a:lnTo>
                        <a:pt x="1739" y="259"/>
                      </a:lnTo>
                      <a:lnTo>
                        <a:pt x="1713" y="270"/>
                      </a:lnTo>
                      <a:close/>
                      <a:moveTo>
                        <a:pt x="5343" y="4734"/>
                      </a:moveTo>
                      <a:lnTo>
                        <a:pt x="5343" y="4734"/>
                      </a:lnTo>
                      <a:lnTo>
                        <a:pt x="5358" y="4734"/>
                      </a:lnTo>
                      <a:lnTo>
                        <a:pt x="5371" y="4732"/>
                      </a:lnTo>
                      <a:lnTo>
                        <a:pt x="5381" y="4729"/>
                      </a:lnTo>
                      <a:lnTo>
                        <a:pt x="5389" y="4724"/>
                      </a:lnTo>
                      <a:lnTo>
                        <a:pt x="5398" y="4717"/>
                      </a:lnTo>
                      <a:lnTo>
                        <a:pt x="5404" y="4709"/>
                      </a:lnTo>
                      <a:lnTo>
                        <a:pt x="5419" y="4687"/>
                      </a:lnTo>
                      <a:lnTo>
                        <a:pt x="5434" y="4666"/>
                      </a:lnTo>
                      <a:lnTo>
                        <a:pt x="5441" y="4656"/>
                      </a:lnTo>
                      <a:lnTo>
                        <a:pt x="5444" y="4646"/>
                      </a:lnTo>
                      <a:lnTo>
                        <a:pt x="5445" y="4636"/>
                      </a:lnTo>
                      <a:lnTo>
                        <a:pt x="5445" y="4626"/>
                      </a:lnTo>
                      <a:lnTo>
                        <a:pt x="5442" y="4615"/>
                      </a:lnTo>
                      <a:lnTo>
                        <a:pt x="5437" y="4600"/>
                      </a:lnTo>
                      <a:lnTo>
                        <a:pt x="5391" y="4668"/>
                      </a:lnTo>
                      <a:lnTo>
                        <a:pt x="5343" y="4734"/>
                      </a:lnTo>
                      <a:close/>
                      <a:moveTo>
                        <a:pt x="5002" y="5118"/>
                      </a:moveTo>
                      <a:lnTo>
                        <a:pt x="5002" y="5118"/>
                      </a:lnTo>
                      <a:lnTo>
                        <a:pt x="5017" y="5121"/>
                      </a:lnTo>
                      <a:lnTo>
                        <a:pt x="5030" y="5121"/>
                      </a:lnTo>
                      <a:lnTo>
                        <a:pt x="5040" y="5121"/>
                      </a:lnTo>
                      <a:lnTo>
                        <a:pt x="5050" y="5118"/>
                      </a:lnTo>
                      <a:lnTo>
                        <a:pt x="5058" y="5111"/>
                      </a:lnTo>
                      <a:lnTo>
                        <a:pt x="5066" y="5105"/>
                      </a:lnTo>
                      <a:lnTo>
                        <a:pt x="5084" y="5086"/>
                      </a:lnTo>
                      <a:lnTo>
                        <a:pt x="5104" y="5067"/>
                      </a:lnTo>
                      <a:lnTo>
                        <a:pt x="5111" y="5058"/>
                      </a:lnTo>
                      <a:lnTo>
                        <a:pt x="5116" y="5050"/>
                      </a:lnTo>
                      <a:lnTo>
                        <a:pt x="5119" y="5040"/>
                      </a:lnTo>
                      <a:lnTo>
                        <a:pt x="5121" y="5030"/>
                      </a:lnTo>
                      <a:lnTo>
                        <a:pt x="5121" y="5019"/>
                      </a:lnTo>
                      <a:lnTo>
                        <a:pt x="5117" y="5004"/>
                      </a:lnTo>
                      <a:lnTo>
                        <a:pt x="5060" y="5062"/>
                      </a:lnTo>
                      <a:lnTo>
                        <a:pt x="5002" y="5118"/>
                      </a:lnTo>
                      <a:close/>
                      <a:moveTo>
                        <a:pt x="1" y="3237"/>
                      </a:moveTo>
                      <a:lnTo>
                        <a:pt x="1" y="3237"/>
                      </a:lnTo>
                      <a:lnTo>
                        <a:pt x="3" y="3263"/>
                      </a:lnTo>
                      <a:lnTo>
                        <a:pt x="6" y="3274"/>
                      </a:lnTo>
                      <a:lnTo>
                        <a:pt x="10" y="3284"/>
                      </a:lnTo>
                      <a:lnTo>
                        <a:pt x="14" y="3293"/>
                      </a:lnTo>
                      <a:lnTo>
                        <a:pt x="23" y="3301"/>
                      </a:lnTo>
                      <a:lnTo>
                        <a:pt x="33" y="3307"/>
                      </a:lnTo>
                      <a:lnTo>
                        <a:pt x="47" y="3316"/>
                      </a:lnTo>
                      <a:lnTo>
                        <a:pt x="39" y="3233"/>
                      </a:lnTo>
                      <a:lnTo>
                        <a:pt x="33" y="3149"/>
                      </a:lnTo>
                      <a:lnTo>
                        <a:pt x="21" y="3159"/>
                      </a:lnTo>
                      <a:lnTo>
                        <a:pt x="11" y="3169"/>
                      </a:lnTo>
                      <a:lnTo>
                        <a:pt x="5" y="3177"/>
                      </a:lnTo>
                      <a:lnTo>
                        <a:pt x="1" y="3187"/>
                      </a:lnTo>
                      <a:lnTo>
                        <a:pt x="0" y="3197"/>
                      </a:lnTo>
                      <a:lnTo>
                        <a:pt x="0" y="3208"/>
                      </a:lnTo>
                      <a:lnTo>
                        <a:pt x="1" y="3237"/>
                      </a:lnTo>
                      <a:close/>
                      <a:moveTo>
                        <a:pt x="270" y="1715"/>
                      </a:moveTo>
                      <a:lnTo>
                        <a:pt x="270" y="1715"/>
                      </a:lnTo>
                      <a:lnTo>
                        <a:pt x="259" y="1739"/>
                      </a:lnTo>
                      <a:lnTo>
                        <a:pt x="254" y="1749"/>
                      </a:lnTo>
                      <a:lnTo>
                        <a:pt x="252" y="1761"/>
                      </a:lnTo>
                      <a:lnTo>
                        <a:pt x="254" y="1771"/>
                      </a:lnTo>
                      <a:lnTo>
                        <a:pt x="255" y="1782"/>
                      </a:lnTo>
                      <a:lnTo>
                        <a:pt x="262" y="1794"/>
                      </a:lnTo>
                      <a:lnTo>
                        <a:pt x="272" y="1809"/>
                      </a:lnTo>
                      <a:lnTo>
                        <a:pt x="306" y="1731"/>
                      </a:lnTo>
                      <a:lnTo>
                        <a:pt x="343" y="1655"/>
                      </a:lnTo>
                      <a:lnTo>
                        <a:pt x="326" y="1657"/>
                      </a:lnTo>
                      <a:lnTo>
                        <a:pt x="313" y="1660"/>
                      </a:lnTo>
                      <a:lnTo>
                        <a:pt x="301" y="1665"/>
                      </a:lnTo>
                      <a:lnTo>
                        <a:pt x="293" y="1672"/>
                      </a:lnTo>
                      <a:lnTo>
                        <a:pt x="287" y="1680"/>
                      </a:lnTo>
                      <a:lnTo>
                        <a:pt x="282" y="1688"/>
                      </a:lnTo>
                      <a:lnTo>
                        <a:pt x="270" y="1715"/>
                      </a:lnTo>
                      <a:close/>
                      <a:moveTo>
                        <a:pt x="529" y="1263"/>
                      </a:moveTo>
                      <a:lnTo>
                        <a:pt x="529" y="1263"/>
                      </a:lnTo>
                      <a:lnTo>
                        <a:pt x="514" y="1286"/>
                      </a:lnTo>
                      <a:lnTo>
                        <a:pt x="509" y="1296"/>
                      </a:lnTo>
                      <a:lnTo>
                        <a:pt x="504" y="1306"/>
                      </a:lnTo>
                      <a:lnTo>
                        <a:pt x="504" y="1316"/>
                      </a:lnTo>
                      <a:lnTo>
                        <a:pt x="504" y="1327"/>
                      </a:lnTo>
                      <a:lnTo>
                        <a:pt x="507" y="1340"/>
                      </a:lnTo>
                      <a:lnTo>
                        <a:pt x="514" y="1355"/>
                      </a:lnTo>
                      <a:lnTo>
                        <a:pt x="562" y="1286"/>
                      </a:lnTo>
                      <a:lnTo>
                        <a:pt x="611" y="1218"/>
                      </a:lnTo>
                      <a:lnTo>
                        <a:pt x="595" y="1217"/>
                      </a:lnTo>
                      <a:lnTo>
                        <a:pt x="582" y="1218"/>
                      </a:lnTo>
                      <a:lnTo>
                        <a:pt x="570" y="1222"/>
                      </a:lnTo>
                      <a:lnTo>
                        <a:pt x="560" y="1225"/>
                      </a:lnTo>
                      <a:lnTo>
                        <a:pt x="554" y="1233"/>
                      </a:lnTo>
                      <a:lnTo>
                        <a:pt x="545" y="1242"/>
                      </a:lnTo>
                      <a:lnTo>
                        <a:pt x="529" y="1263"/>
                      </a:lnTo>
                      <a:close/>
                      <a:moveTo>
                        <a:pt x="864" y="866"/>
                      </a:moveTo>
                      <a:lnTo>
                        <a:pt x="864" y="866"/>
                      </a:lnTo>
                      <a:lnTo>
                        <a:pt x="844" y="885"/>
                      </a:lnTo>
                      <a:lnTo>
                        <a:pt x="837" y="894"/>
                      </a:lnTo>
                      <a:lnTo>
                        <a:pt x="832" y="902"/>
                      </a:lnTo>
                      <a:lnTo>
                        <a:pt x="829" y="912"/>
                      </a:lnTo>
                      <a:lnTo>
                        <a:pt x="829" y="923"/>
                      </a:lnTo>
                      <a:lnTo>
                        <a:pt x="829" y="938"/>
                      </a:lnTo>
                      <a:lnTo>
                        <a:pt x="834" y="955"/>
                      </a:lnTo>
                      <a:lnTo>
                        <a:pt x="893" y="894"/>
                      </a:lnTo>
                      <a:lnTo>
                        <a:pt x="953" y="834"/>
                      </a:lnTo>
                      <a:lnTo>
                        <a:pt x="936" y="831"/>
                      </a:lnTo>
                      <a:lnTo>
                        <a:pt x="923" y="829"/>
                      </a:lnTo>
                      <a:lnTo>
                        <a:pt x="911" y="831"/>
                      </a:lnTo>
                      <a:lnTo>
                        <a:pt x="902" y="833"/>
                      </a:lnTo>
                      <a:lnTo>
                        <a:pt x="893" y="839"/>
                      </a:lnTo>
                      <a:lnTo>
                        <a:pt x="883" y="846"/>
                      </a:lnTo>
                      <a:lnTo>
                        <a:pt x="864" y="866"/>
                      </a:lnTo>
                      <a:close/>
                      <a:moveTo>
                        <a:pt x="1263" y="531"/>
                      </a:moveTo>
                      <a:lnTo>
                        <a:pt x="1263" y="531"/>
                      </a:lnTo>
                      <a:lnTo>
                        <a:pt x="1240" y="547"/>
                      </a:lnTo>
                      <a:lnTo>
                        <a:pt x="1231" y="554"/>
                      </a:lnTo>
                      <a:lnTo>
                        <a:pt x="1225" y="562"/>
                      </a:lnTo>
                      <a:lnTo>
                        <a:pt x="1220" y="572"/>
                      </a:lnTo>
                      <a:lnTo>
                        <a:pt x="1216" y="582"/>
                      </a:lnTo>
                      <a:lnTo>
                        <a:pt x="1216" y="597"/>
                      </a:lnTo>
                      <a:lnTo>
                        <a:pt x="1216" y="613"/>
                      </a:lnTo>
                      <a:lnTo>
                        <a:pt x="1286" y="564"/>
                      </a:lnTo>
                      <a:lnTo>
                        <a:pt x="1357" y="516"/>
                      </a:lnTo>
                      <a:lnTo>
                        <a:pt x="1340" y="509"/>
                      </a:lnTo>
                      <a:lnTo>
                        <a:pt x="1327" y="506"/>
                      </a:lnTo>
                      <a:lnTo>
                        <a:pt x="1315" y="505"/>
                      </a:lnTo>
                      <a:lnTo>
                        <a:pt x="1305" y="506"/>
                      </a:lnTo>
                      <a:lnTo>
                        <a:pt x="1296" y="509"/>
                      </a:lnTo>
                      <a:lnTo>
                        <a:pt x="1286" y="514"/>
                      </a:lnTo>
                      <a:lnTo>
                        <a:pt x="1263" y="531"/>
                      </a:lnTo>
                      <a:close/>
                      <a:moveTo>
                        <a:pt x="5609" y="1655"/>
                      </a:moveTo>
                      <a:lnTo>
                        <a:pt x="5609" y="1655"/>
                      </a:lnTo>
                      <a:lnTo>
                        <a:pt x="5645" y="1730"/>
                      </a:lnTo>
                      <a:lnTo>
                        <a:pt x="5680" y="1805"/>
                      </a:lnTo>
                      <a:lnTo>
                        <a:pt x="5688" y="1792"/>
                      </a:lnTo>
                      <a:lnTo>
                        <a:pt x="5693" y="1781"/>
                      </a:lnTo>
                      <a:lnTo>
                        <a:pt x="5696" y="1769"/>
                      </a:lnTo>
                      <a:lnTo>
                        <a:pt x="5696" y="1759"/>
                      </a:lnTo>
                      <a:lnTo>
                        <a:pt x="5694" y="1749"/>
                      </a:lnTo>
                      <a:lnTo>
                        <a:pt x="5691" y="1739"/>
                      </a:lnTo>
                      <a:lnTo>
                        <a:pt x="5680" y="1715"/>
                      </a:lnTo>
                      <a:lnTo>
                        <a:pt x="5668" y="1690"/>
                      </a:lnTo>
                      <a:lnTo>
                        <a:pt x="5661" y="1680"/>
                      </a:lnTo>
                      <a:lnTo>
                        <a:pt x="5655" y="1672"/>
                      </a:lnTo>
                      <a:lnTo>
                        <a:pt x="5648" y="1665"/>
                      </a:lnTo>
                      <a:lnTo>
                        <a:pt x="5638" y="1660"/>
                      </a:lnTo>
                      <a:lnTo>
                        <a:pt x="5625" y="1657"/>
                      </a:lnTo>
                      <a:lnTo>
                        <a:pt x="5609" y="1655"/>
                      </a:lnTo>
                      <a:close/>
                      <a:moveTo>
                        <a:pt x="3747" y="5858"/>
                      </a:moveTo>
                      <a:lnTo>
                        <a:pt x="3747" y="5858"/>
                      </a:lnTo>
                      <a:lnTo>
                        <a:pt x="3772" y="5851"/>
                      </a:lnTo>
                      <a:lnTo>
                        <a:pt x="3784" y="5848"/>
                      </a:lnTo>
                      <a:lnTo>
                        <a:pt x="3792" y="5843"/>
                      </a:lnTo>
                      <a:lnTo>
                        <a:pt x="3800" y="5837"/>
                      </a:lnTo>
                      <a:lnTo>
                        <a:pt x="3807" y="5828"/>
                      </a:lnTo>
                      <a:lnTo>
                        <a:pt x="3812" y="5817"/>
                      </a:lnTo>
                      <a:lnTo>
                        <a:pt x="3817" y="5804"/>
                      </a:lnTo>
                      <a:lnTo>
                        <a:pt x="3737" y="5825"/>
                      </a:lnTo>
                      <a:lnTo>
                        <a:pt x="3660" y="5845"/>
                      </a:lnTo>
                      <a:lnTo>
                        <a:pt x="3671" y="5855"/>
                      </a:lnTo>
                      <a:lnTo>
                        <a:pt x="3681" y="5861"/>
                      </a:lnTo>
                      <a:lnTo>
                        <a:pt x="3691" y="5866"/>
                      </a:lnTo>
                      <a:lnTo>
                        <a:pt x="3701" y="5868"/>
                      </a:lnTo>
                      <a:lnTo>
                        <a:pt x="3711" y="5868"/>
                      </a:lnTo>
                      <a:lnTo>
                        <a:pt x="3721" y="5865"/>
                      </a:lnTo>
                      <a:lnTo>
                        <a:pt x="3747" y="5858"/>
                      </a:lnTo>
                      <a:close/>
                      <a:moveTo>
                        <a:pt x="5858" y="3748"/>
                      </a:moveTo>
                      <a:lnTo>
                        <a:pt x="5858" y="3748"/>
                      </a:lnTo>
                      <a:lnTo>
                        <a:pt x="5864" y="3721"/>
                      </a:lnTo>
                      <a:lnTo>
                        <a:pt x="5866" y="3711"/>
                      </a:lnTo>
                      <a:lnTo>
                        <a:pt x="5866" y="3701"/>
                      </a:lnTo>
                      <a:lnTo>
                        <a:pt x="5864" y="3692"/>
                      </a:lnTo>
                      <a:lnTo>
                        <a:pt x="5861" y="3682"/>
                      </a:lnTo>
                      <a:lnTo>
                        <a:pt x="5853" y="3670"/>
                      </a:lnTo>
                      <a:lnTo>
                        <a:pt x="5843" y="3659"/>
                      </a:lnTo>
                      <a:lnTo>
                        <a:pt x="5823" y="3741"/>
                      </a:lnTo>
                      <a:lnTo>
                        <a:pt x="5800" y="3817"/>
                      </a:lnTo>
                      <a:lnTo>
                        <a:pt x="5815" y="3814"/>
                      </a:lnTo>
                      <a:lnTo>
                        <a:pt x="5826" y="3807"/>
                      </a:lnTo>
                      <a:lnTo>
                        <a:pt x="5835" y="3800"/>
                      </a:lnTo>
                      <a:lnTo>
                        <a:pt x="5841" y="3794"/>
                      </a:lnTo>
                      <a:lnTo>
                        <a:pt x="5846" y="3784"/>
                      </a:lnTo>
                      <a:lnTo>
                        <a:pt x="5851" y="3774"/>
                      </a:lnTo>
                      <a:lnTo>
                        <a:pt x="5858" y="3748"/>
                      </a:lnTo>
                      <a:close/>
                      <a:moveTo>
                        <a:pt x="3747" y="92"/>
                      </a:moveTo>
                      <a:lnTo>
                        <a:pt x="3747" y="92"/>
                      </a:lnTo>
                      <a:lnTo>
                        <a:pt x="3721" y="86"/>
                      </a:lnTo>
                      <a:lnTo>
                        <a:pt x="3709" y="84"/>
                      </a:lnTo>
                      <a:lnTo>
                        <a:pt x="3698" y="84"/>
                      </a:lnTo>
                      <a:lnTo>
                        <a:pt x="3688" y="86"/>
                      </a:lnTo>
                      <a:lnTo>
                        <a:pt x="3678" y="91"/>
                      </a:lnTo>
                      <a:lnTo>
                        <a:pt x="3666" y="99"/>
                      </a:lnTo>
                      <a:lnTo>
                        <a:pt x="3655" y="110"/>
                      </a:lnTo>
                      <a:lnTo>
                        <a:pt x="3739" y="132"/>
                      </a:lnTo>
                      <a:lnTo>
                        <a:pt x="3818" y="153"/>
                      </a:lnTo>
                      <a:lnTo>
                        <a:pt x="3813" y="138"/>
                      </a:lnTo>
                      <a:lnTo>
                        <a:pt x="3807" y="125"/>
                      </a:lnTo>
                      <a:lnTo>
                        <a:pt x="3802" y="115"/>
                      </a:lnTo>
                      <a:lnTo>
                        <a:pt x="3793" y="109"/>
                      </a:lnTo>
                      <a:lnTo>
                        <a:pt x="3784" y="104"/>
                      </a:lnTo>
                      <a:lnTo>
                        <a:pt x="3774" y="101"/>
                      </a:lnTo>
                      <a:lnTo>
                        <a:pt x="3747" y="92"/>
                      </a:lnTo>
                      <a:close/>
                      <a:moveTo>
                        <a:pt x="2133" y="5802"/>
                      </a:moveTo>
                      <a:lnTo>
                        <a:pt x="2133" y="5802"/>
                      </a:lnTo>
                      <a:lnTo>
                        <a:pt x="2136" y="5817"/>
                      </a:lnTo>
                      <a:lnTo>
                        <a:pt x="2143" y="5828"/>
                      </a:lnTo>
                      <a:lnTo>
                        <a:pt x="2150" y="5837"/>
                      </a:lnTo>
                      <a:lnTo>
                        <a:pt x="2156" y="5843"/>
                      </a:lnTo>
                      <a:lnTo>
                        <a:pt x="2166" y="5848"/>
                      </a:lnTo>
                      <a:lnTo>
                        <a:pt x="2176" y="5851"/>
                      </a:lnTo>
                      <a:lnTo>
                        <a:pt x="2202" y="5858"/>
                      </a:lnTo>
                      <a:lnTo>
                        <a:pt x="2229" y="5865"/>
                      </a:lnTo>
                      <a:lnTo>
                        <a:pt x="2239" y="5868"/>
                      </a:lnTo>
                      <a:lnTo>
                        <a:pt x="2249" y="5868"/>
                      </a:lnTo>
                      <a:lnTo>
                        <a:pt x="2258" y="5866"/>
                      </a:lnTo>
                      <a:lnTo>
                        <a:pt x="2268" y="5861"/>
                      </a:lnTo>
                      <a:lnTo>
                        <a:pt x="2280" y="5855"/>
                      </a:lnTo>
                      <a:lnTo>
                        <a:pt x="2291" y="5845"/>
                      </a:lnTo>
                      <a:lnTo>
                        <a:pt x="2214" y="5825"/>
                      </a:lnTo>
                      <a:lnTo>
                        <a:pt x="2133" y="5802"/>
                      </a:lnTo>
                      <a:close/>
                      <a:moveTo>
                        <a:pt x="130" y="2216"/>
                      </a:moveTo>
                      <a:lnTo>
                        <a:pt x="130" y="2216"/>
                      </a:lnTo>
                      <a:lnTo>
                        <a:pt x="153" y="2132"/>
                      </a:lnTo>
                      <a:lnTo>
                        <a:pt x="136" y="2137"/>
                      </a:lnTo>
                      <a:lnTo>
                        <a:pt x="125" y="2143"/>
                      </a:lnTo>
                      <a:lnTo>
                        <a:pt x="115" y="2148"/>
                      </a:lnTo>
                      <a:lnTo>
                        <a:pt x="108" y="2157"/>
                      </a:lnTo>
                      <a:lnTo>
                        <a:pt x="104" y="2166"/>
                      </a:lnTo>
                      <a:lnTo>
                        <a:pt x="99" y="2176"/>
                      </a:lnTo>
                      <a:lnTo>
                        <a:pt x="92" y="2203"/>
                      </a:lnTo>
                      <a:lnTo>
                        <a:pt x="84" y="2229"/>
                      </a:lnTo>
                      <a:lnTo>
                        <a:pt x="82" y="2241"/>
                      </a:lnTo>
                      <a:lnTo>
                        <a:pt x="82" y="2252"/>
                      </a:lnTo>
                      <a:lnTo>
                        <a:pt x="85" y="2262"/>
                      </a:lnTo>
                      <a:lnTo>
                        <a:pt x="90" y="2272"/>
                      </a:lnTo>
                      <a:lnTo>
                        <a:pt x="99" y="2284"/>
                      </a:lnTo>
                      <a:lnTo>
                        <a:pt x="110" y="2295"/>
                      </a:lnTo>
                      <a:lnTo>
                        <a:pt x="130" y="2216"/>
                      </a:lnTo>
                      <a:close/>
                      <a:moveTo>
                        <a:pt x="4600" y="5438"/>
                      </a:moveTo>
                      <a:lnTo>
                        <a:pt x="4600" y="5438"/>
                      </a:lnTo>
                      <a:lnTo>
                        <a:pt x="4613" y="5443"/>
                      </a:lnTo>
                      <a:lnTo>
                        <a:pt x="4624" y="5446"/>
                      </a:lnTo>
                      <a:lnTo>
                        <a:pt x="4636" y="5446"/>
                      </a:lnTo>
                      <a:lnTo>
                        <a:pt x="4646" y="5444"/>
                      </a:lnTo>
                      <a:lnTo>
                        <a:pt x="4656" y="5441"/>
                      </a:lnTo>
                      <a:lnTo>
                        <a:pt x="4664" y="5436"/>
                      </a:lnTo>
                      <a:lnTo>
                        <a:pt x="4687" y="5421"/>
                      </a:lnTo>
                      <a:lnTo>
                        <a:pt x="4708" y="5405"/>
                      </a:lnTo>
                      <a:lnTo>
                        <a:pt x="4717" y="5398"/>
                      </a:lnTo>
                      <a:lnTo>
                        <a:pt x="4723" y="5390"/>
                      </a:lnTo>
                      <a:lnTo>
                        <a:pt x="4728" y="5382"/>
                      </a:lnTo>
                      <a:lnTo>
                        <a:pt x="4732" y="5372"/>
                      </a:lnTo>
                      <a:lnTo>
                        <a:pt x="4733" y="5358"/>
                      </a:lnTo>
                      <a:lnTo>
                        <a:pt x="4733" y="5344"/>
                      </a:lnTo>
                      <a:lnTo>
                        <a:pt x="4666" y="5391"/>
                      </a:lnTo>
                      <a:lnTo>
                        <a:pt x="4600" y="5438"/>
                      </a:lnTo>
                      <a:close/>
                      <a:moveTo>
                        <a:pt x="270" y="4237"/>
                      </a:moveTo>
                      <a:lnTo>
                        <a:pt x="270" y="4237"/>
                      </a:lnTo>
                      <a:lnTo>
                        <a:pt x="282" y="4262"/>
                      </a:lnTo>
                      <a:lnTo>
                        <a:pt x="287" y="4272"/>
                      </a:lnTo>
                      <a:lnTo>
                        <a:pt x="293" y="4279"/>
                      </a:lnTo>
                      <a:lnTo>
                        <a:pt x="301" y="4285"/>
                      </a:lnTo>
                      <a:lnTo>
                        <a:pt x="311" y="4290"/>
                      </a:lnTo>
                      <a:lnTo>
                        <a:pt x="324" y="4293"/>
                      </a:lnTo>
                      <a:lnTo>
                        <a:pt x="341" y="4295"/>
                      </a:lnTo>
                      <a:lnTo>
                        <a:pt x="305" y="4221"/>
                      </a:lnTo>
                      <a:lnTo>
                        <a:pt x="270" y="4145"/>
                      </a:lnTo>
                      <a:lnTo>
                        <a:pt x="262" y="4158"/>
                      </a:lnTo>
                      <a:lnTo>
                        <a:pt x="255" y="4170"/>
                      </a:lnTo>
                      <a:lnTo>
                        <a:pt x="254" y="4181"/>
                      </a:lnTo>
                      <a:lnTo>
                        <a:pt x="252" y="4191"/>
                      </a:lnTo>
                      <a:lnTo>
                        <a:pt x="254" y="4201"/>
                      </a:lnTo>
                      <a:lnTo>
                        <a:pt x="259" y="4213"/>
                      </a:lnTo>
                      <a:lnTo>
                        <a:pt x="270" y="4237"/>
                      </a:lnTo>
                      <a:close/>
                      <a:moveTo>
                        <a:pt x="92" y="3748"/>
                      </a:moveTo>
                      <a:lnTo>
                        <a:pt x="92" y="3748"/>
                      </a:lnTo>
                      <a:lnTo>
                        <a:pt x="99" y="3774"/>
                      </a:lnTo>
                      <a:lnTo>
                        <a:pt x="104" y="3786"/>
                      </a:lnTo>
                      <a:lnTo>
                        <a:pt x="108" y="3794"/>
                      </a:lnTo>
                      <a:lnTo>
                        <a:pt x="115" y="3802"/>
                      </a:lnTo>
                      <a:lnTo>
                        <a:pt x="123" y="3809"/>
                      </a:lnTo>
                      <a:lnTo>
                        <a:pt x="135" y="3814"/>
                      </a:lnTo>
                      <a:lnTo>
                        <a:pt x="151" y="3819"/>
                      </a:lnTo>
                      <a:lnTo>
                        <a:pt x="128" y="3738"/>
                      </a:lnTo>
                      <a:lnTo>
                        <a:pt x="108" y="3657"/>
                      </a:lnTo>
                      <a:lnTo>
                        <a:pt x="97" y="3670"/>
                      </a:lnTo>
                      <a:lnTo>
                        <a:pt x="89" y="3680"/>
                      </a:lnTo>
                      <a:lnTo>
                        <a:pt x="85" y="3690"/>
                      </a:lnTo>
                      <a:lnTo>
                        <a:pt x="82" y="3700"/>
                      </a:lnTo>
                      <a:lnTo>
                        <a:pt x="82" y="3710"/>
                      </a:lnTo>
                      <a:lnTo>
                        <a:pt x="84" y="3721"/>
                      </a:lnTo>
                      <a:lnTo>
                        <a:pt x="92" y="3748"/>
                      </a:lnTo>
                      <a:close/>
                      <a:moveTo>
                        <a:pt x="864" y="5086"/>
                      </a:moveTo>
                      <a:lnTo>
                        <a:pt x="864" y="5086"/>
                      </a:lnTo>
                      <a:lnTo>
                        <a:pt x="883" y="5105"/>
                      </a:lnTo>
                      <a:lnTo>
                        <a:pt x="892" y="5113"/>
                      </a:lnTo>
                      <a:lnTo>
                        <a:pt x="900" y="5118"/>
                      </a:lnTo>
                      <a:lnTo>
                        <a:pt x="910" y="5121"/>
                      </a:lnTo>
                      <a:lnTo>
                        <a:pt x="921" y="5121"/>
                      </a:lnTo>
                      <a:lnTo>
                        <a:pt x="933" y="5121"/>
                      </a:lnTo>
                      <a:lnTo>
                        <a:pt x="949" y="5118"/>
                      </a:lnTo>
                      <a:lnTo>
                        <a:pt x="890" y="5060"/>
                      </a:lnTo>
                      <a:lnTo>
                        <a:pt x="832" y="5001"/>
                      </a:lnTo>
                      <a:lnTo>
                        <a:pt x="829" y="5016"/>
                      </a:lnTo>
                      <a:lnTo>
                        <a:pt x="829" y="5029"/>
                      </a:lnTo>
                      <a:lnTo>
                        <a:pt x="829" y="5040"/>
                      </a:lnTo>
                      <a:lnTo>
                        <a:pt x="832" y="5050"/>
                      </a:lnTo>
                      <a:lnTo>
                        <a:pt x="837" y="5058"/>
                      </a:lnTo>
                      <a:lnTo>
                        <a:pt x="845" y="5067"/>
                      </a:lnTo>
                      <a:lnTo>
                        <a:pt x="864" y="5086"/>
                      </a:lnTo>
                      <a:close/>
                      <a:moveTo>
                        <a:pt x="1263" y="5421"/>
                      </a:moveTo>
                      <a:lnTo>
                        <a:pt x="1263" y="5421"/>
                      </a:lnTo>
                      <a:lnTo>
                        <a:pt x="1284" y="5436"/>
                      </a:lnTo>
                      <a:lnTo>
                        <a:pt x="1294" y="5441"/>
                      </a:lnTo>
                      <a:lnTo>
                        <a:pt x="1304" y="5444"/>
                      </a:lnTo>
                      <a:lnTo>
                        <a:pt x="1314" y="5446"/>
                      </a:lnTo>
                      <a:lnTo>
                        <a:pt x="1324" y="5446"/>
                      </a:lnTo>
                      <a:lnTo>
                        <a:pt x="1337" y="5443"/>
                      </a:lnTo>
                      <a:lnTo>
                        <a:pt x="1352" y="5438"/>
                      </a:lnTo>
                      <a:lnTo>
                        <a:pt x="1282" y="5391"/>
                      </a:lnTo>
                      <a:lnTo>
                        <a:pt x="1216" y="5344"/>
                      </a:lnTo>
                      <a:lnTo>
                        <a:pt x="1216" y="5358"/>
                      </a:lnTo>
                      <a:lnTo>
                        <a:pt x="1218" y="5372"/>
                      </a:lnTo>
                      <a:lnTo>
                        <a:pt x="1221" y="5382"/>
                      </a:lnTo>
                      <a:lnTo>
                        <a:pt x="1226" y="5390"/>
                      </a:lnTo>
                      <a:lnTo>
                        <a:pt x="1233" y="5398"/>
                      </a:lnTo>
                      <a:lnTo>
                        <a:pt x="1241" y="5405"/>
                      </a:lnTo>
                      <a:lnTo>
                        <a:pt x="1263" y="5421"/>
                      </a:lnTo>
                      <a:close/>
                      <a:moveTo>
                        <a:pt x="1713" y="5680"/>
                      </a:moveTo>
                      <a:lnTo>
                        <a:pt x="1713" y="5680"/>
                      </a:lnTo>
                      <a:lnTo>
                        <a:pt x="1737" y="5691"/>
                      </a:lnTo>
                      <a:lnTo>
                        <a:pt x="1747" y="5695"/>
                      </a:lnTo>
                      <a:lnTo>
                        <a:pt x="1757" y="5698"/>
                      </a:lnTo>
                      <a:lnTo>
                        <a:pt x="1767" y="5698"/>
                      </a:lnTo>
                      <a:lnTo>
                        <a:pt x="1779" y="5695"/>
                      </a:lnTo>
                      <a:lnTo>
                        <a:pt x="1790" y="5690"/>
                      </a:lnTo>
                      <a:lnTo>
                        <a:pt x="1803" y="5682"/>
                      </a:lnTo>
                      <a:lnTo>
                        <a:pt x="1728" y="5649"/>
                      </a:lnTo>
                      <a:lnTo>
                        <a:pt x="1655" y="5612"/>
                      </a:lnTo>
                      <a:lnTo>
                        <a:pt x="1657" y="5627"/>
                      </a:lnTo>
                      <a:lnTo>
                        <a:pt x="1660" y="5640"/>
                      </a:lnTo>
                      <a:lnTo>
                        <a:pt x="1665" y="5650"/>
                      </a:lnTo>
                      <a:lnTo>
                        <a:pt x="1671" y="5657"/>
                      </a:lnTo>
                      <a:lnTo>
                        <a:pt x="1680" y="5663"/>
                      </a:lnTo>
                      <a:lnTo>
                        <a:pt x="1688" y="5668"/>
                      </a:lnTo>
                      <a:lnTo>
                        <a:pt x="1713" y="5680"/>
                      </a:lnTo>
                      <a:close/>
                      <a:moveTo>
                        <a:pt x="529" y="4687"/>
                      </a:moveTo>
                      <a:lnTo>
                        <a:pt x="529" y="4687"/>
                      </a:lnTo>
                      <a:lnTo>
                        <a:pt x="545" y="4710"/>
                      </a:lnTo>
                      <a:lnTo>
                        <a:pt x="552" y="4719"/>
                      </a:lnTo>
                      <a:lnTo>
                        <a:pt x="560" y="4725"/>
                      </a:lnTo>
                      <a:lnTo>
                        <a:pt x="568" y="4730"/>
                      </a:lnTo>
                      <a:lnTo>
                        <a:pt x="580" y="4732"/>
                      </a:lnTo>
                      <a:lnTo>
                        <a:pt x="593" y="4734"/>
                      </a:lnTo>
                      <a:lnTo>
                        <a:pt x="608" y="4734"/>
                      </a:lnTo>
                      <a:lnTo>
                        <a:pt x="560" y="4666"/>
                      </a:lnTo>
                      <a:lnTo>
                        <a:pt x="514" y="4597"/>
                      </a:lnTo>
                      <a:lnTo>
                        <a:pt x="507" y="4612"/>
                      </a:lnTo>
                      <a:lnTo>
                        <a:pt x="504" y="4625"/>
                      </a:lnTo>
                      <a:lnTo>
                        <a:pt x="504" y="4636"/>
                      </a:lnTo>
                      <a:lnTo>
                        <a:pt x="506" y="4646"/>
                      </a:lnTo>
                      <a:lnTo>
                        <a:pt x="509" y="4656"/>
                      </a:lnTo>
                      <a:lnTo>
                        <a:pt x="514" y="4664"/>
                      </a:lnTo>
                      <a:lnTo>
                        <a:pt x="529" y="4687"/>
                      </a:lnTo>
                      <a:close/>
                      <a:moveTo>
                        <a:pt x="3235" y="5949"/>
                      </a:moveTo>
                      <a:lnTo>
                        <a:pt x="3235" y="5949"/>
                      </a:lnTo>
                      <a:lnTo>
                        <a:pt x="3261" y="5947"/>
                      </a:lnTo>
                      <a:lnTo>
                        <a:pt x="3272" y="5944"/>
                      </a:lnTo>
                      <a:lnTo>
                        <a:pt x="3281" y="5940"/>
                      </a:lnTo>
                      <a:lnTo>
                        <a:pt x="3291" y="5937"/>
                      </a:lnTo>
                      <a:lnTo>
                        <a:pt x="3297" y="5929"/>
                      </a:lnTo>
                      <a:lnTo>
                        <a:pt x="3305" y="5919"/>
                      </a:lnTo>
                      <a:lnTo>
                        <a:pt x="3312" y="5906"/>
                      </a:lnTo>
                      <a:lnTo>
                        <a:pt x="3231" y="5914"/>
                      </a:lnTo>
                      <a:lnTo>
                        <a:pt x="3150" y="5921"/>
                      </a:lnTo>
                      <a:lnTo>
                        <a:pt x="3160" y="5932"/>
                      </a:lnTo>
                      <a:lnTo>
                        <a:pt x="3169" y="5940"/>
                      </a:lnTo>
                      <a:lnTo>
                        <a:pt x="3178" y="5945"/>
                      </a:lnTo>
                      <a:lnTo>
                        <a:pt x="3187" y="5949"/>
                      </a:lnTo>
                      <a:lnTo>
                        <a:pt x="3197" y="5950"/>
                      </a:lnTo>
                      <a:lnTo>
                        <a:pt x="3208" y="5950"/>
                      </a:lnTo>
                      <a:lnTo>
                        <a:pt x="3235" y="5949"/>
                      </a:lnTo>
                      <a:close/>
                      <a:moveTo>
                        <a:pt x="3235" y="2"/>
                      </a:moveTo>
                      <a:lnTo>
                        <a:pt x="3235" y="2"/>
                      </a:lnTo>
                      <a:lnTo>
                        <a:pt x="3206" y="0"/>
                      </a:lnTo>
                      <a:lnTo>
                        <a:pt x="3197" y="0"/>
                      </a:lnTo>
                      <a:lnTo>
                        <a:pt x="3185" y="2"/>
                      </a:lnTo>
                      <a:lnTo>
                        <a:pt x="3177" y="7"/>
                      </a:lnTo>
                      <a:lnTo>
                        <a:pt x="3167" y="13"/>
                      </a:lnTo>
                      <a:lnTo>
                        <a:pt x="3157" y="21"/>
                      </a:lnTo>
                      <a:lnTo>
                        <a:pt x="3147" y="36"/>
                      </a:lnTo>
                      <a:lnTo>
                        <a:pt x="3231" y="41"/>
                      </a:lnTo>
                      <a:lnTo>
                        <a:pt x="3315" y="51"/>
                      </a:lnTo>
                      <a:lnTo>
                        <a:pt x="3307" y="36"/>
                      </a:lnTo>
                      <a:lnTo>
                        <a:pt x="3300" y="25"/>
                      </a:lnTo>
                      <a:lnTo>
                        <a:pt x="3292" y="16"/>
                      </a:lnTo>
                      <a:lnTo>
                        <a:pt x="3282" y="10"/>
                      </a:lnTo>
                      <a:lnTo>
                        <a:pt x="3274" y="7"/>
                      </a:lnTo>
                      <a:lnTo>
                        <a:pt x="3263" y="5"/>
                      </a:lnTo>
                      <a:lnTo>
                        <a:pt x="3235" y="2"/>
                      </a:lnTo>
                      <a:close/>
                      <a:moveTo>
                        <a:pt x="4235" y="270"/>
                      </a:moveTo>
                      <a:lnTo>
                        <a:pt x="4235" y="270"/>
                      </a:lnTo>
                      <a:lnTo>
                        <a:pt x="4211" y="259"/>
                      </a:lnTo>
                      <a:lnTo>
                        <a:pt x="4201" y="256"/>
                      </a:lnTo>
                      <a:lnTo>
                        <a:pt x="4191" y="254"/>
                      </a:lnTo>
                      <a:lnTo>
                        <a:pt x="4179" y="254"/>
                      </a:lnTo>
                      <a:lnTo>
                        <a:pt x="4169" y="257"/>
                      </a:lnTo>
                      <a:lnTo>
                        <a:pt x="4156" y="262"/>
                      </a:lnTo>
                      <a:lnTo>
                        <a:pt x="4143" y="272"/>
                      </a:lnTo>
                      <a:lnTo>
                        <a:pt x="4219" y="307"/>
                      </a:lnTo>
                      <a:lnTo>
                        <a:pt x="4295" y="343"/>
                      </a:lnTo>
                      <a:lnTo>
                        <a:pt x="4293" y="326"/>
                      </a:lnTo>
                      <a:lnTo>
                        <a:pt x="4290" y="313"/>
                      </a:lnTo>
                      <a:lnTo>
                        <a:pt x="4285" y="303"/>
                      </a:lnTo>
                      <a:lnTo>
                        <a:pt x="4278" y="295"/>
                      </a:lnTo>
                      <a:lnTo>
                        <a:pt x="4270" y="289"/>
                      </a:lnTo>
                      <a:lnTo>
                        <a:pt x="4260" y="282"/>
                      </a:lnTo>
                      <a:lnTo>
                        <a:pt x="4235" y="270"/>
                      </a:lnTo>
                      <a:close/>
                      <a:moveTo>
                        <a:pt x="2715" y="5949"/>
                      </a:moveTo>
                      <a:lnTo>
                        <a:pt x="2715" y="5949"/>
                      </a:lnTo>
                      <a:lnTo>
                        <a:pt x="2742" y="5950"/>
                      </a:lnTo>
                      <a:lnTo>
                        <a:pt x="2751" y="5950"/>
                      </a:lnTo>
                      <a:lnTo>
                        <a:pt x="2761" y="5949"/>
                      </a:lnTo>
                      <a:lnTo>
                        <a:pt x="2771" y="5945"/>
                      </a:lnTo>
                      <a:lnTo>
                        <a:pt x="2779" y="5940"/>
                      </a:lnTo>
                      <a:lnTo>
                        <a:pt x="2789" y="5932"/>
                      </a:lnTo>
                      <a:lnTo>
                        <a:pt x="2799" y="5921"/>
                      </a:lnTo>
                      <a:lnTo>
                        <a:pt x="2717" y="5914"/>
                      </a:lnTo>
                      <a:lnTo>
                        <a:pt x="2636" y="5906"/>
                      </a:lnTo>
                      <a:lnTo>
                        <a:pt x="2644" y="5919"/>
                      </a:lnTo>
                      <a:lnTo>
                        <a:pt x="2651" y="5929"/>
                      </a:lnTo>
                      <a:lnTo>
                        <a:pt x="2659" y="5936"/>
                      </a:lnTo>
                      <a:lnTo>
                        <a:pt x="2667" y="5940"/>
                      </a:lnTo>
                      <a:lnTo>
                        <a:pt x="2677" y="5944"/>
                      </a:lnTo>
                      <a:lnTo>
                        <a:pt x="2687" y="5947"/>
                      </a:lnTo>
                      <a:lnTo>
                        <a:pt x="2715" y="5949"/>
                      </a:lnTo>
                      <a:close/>
                    </a:path>
                  </a:pathLst>
                </a:custGeom>
                <a:gradFill>
                  <a:gsLst>
                    <a:gs pos="0">
                      <a:srgbClr val="AFCAFD"/>
                    </a:gs>
                    <a:gs pos="52000">
                      <a:srgbClr val="193360"/>
                    </a:gs>
                    <a:gs pos="100000">
                      <a:srgbClr val="193360"/>
                    </a:gs>
                  </a:gsLst>
                  <a:lin ang="2700000" scaled="0"/>
                </a:gradFill>
                <a:ln>
                  <a:noFill/>
                </a:ln>
              </p:spPr>
              <p:txBody>
                <a:bodyPr spcFirstLastPara="1" wrap="square" lIns="18275" tIns="18275" rIns="18275" bIns="18275" anchor="ctr" anchorCtr="1">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47" name="Google Shape;116;p14">
                  <a:extLst>
                    <a:ext uri="{FF2B5EF4-FFF2-40B4-BE49-F238E27FC236}">
                      <a16:creationId xmlns:a16="http://schemas.microsoft.com/office/drawing/2014/main" id="{A7EF4AB3-EBE9-627B-9139-74B857DF963D}"/>
                    </a:ext>
                  </a:extLst>
                </p:cNvPr>
                <p:cNvSpPr/>
                <p:nvPr/>
              </p:nvSpPr>
              <p:spPr>
                <a:xfrm>
                  <a:off x="3099454" y="127443"/>
                  <a:ext cx="1294093" cy="1294513"/>
                </a:xfrm>
                <a:custGeom>
                  <a:avLst/>
                  <a:gdLst/>
                  <a:ahLst/>
                  <a:cxnLst/>
                  <a:rect l="l" t="t" r="r" b="b"/>
                  <a:pathLst>
                    <a:path w="6142" h="6144" extrusionOk="0">
                      <a:moveTo>
                        <a:pt x="6038" y="3867"/>
                      </a:moveTo>
                      <a:lnTo>
                        <a:pt x="6038" y="3867"/>
                      </a:lnTo>
                      <a:lnTo>
                        <a:pt x="6017" y="3944"/>
                      </a:lnTo>
                      <a:lnTo>
                        <a:pt x="5993" y="4018"/>
                      </a:lnTo>
                      <a:lnTo>
                        <a:pt x="5968" y="4093"/>
                      </a:lnTo>
                      <a:lnTo>
                        <a:pt x="5942" y="4165"/>
                      </a:lnTo>
                      <a:lnTo>
                        <a:pt x="5913" y="4238"/>
                      </a:lnTo>
                      <a:lnTo>
                        <a:pt x="5883" y="4308"/>
                      </a:lnTo>
                      <a:lnTo>
                        <a:pt x="5850" y="4379"/>
                      </a:lnTo>
                      <a:lnTo>
                        <a:pt x="5817" y="4448"/>
                      </a:lnTo>
                      <a:lnTo>
                        <a:pt x="5781" y="4516"/>
                      </a:lnTo>
                      <a:lnTo>
                        <a:pt x="5746" y="4583"/>
                      </a:lnTo>
                      <a:lnTo>
                        <a:pt x="5707" y="4648"/>
                      </a:lnTo>
                      <a:lnTo>
                        <a:pt x="5668" y="4712"/>
                      </a:lnTo>
                      <a:lnTo>
                        <a:pt x="5626" y="4777"/>
                      </a:lnTo>
                      <a:lnTo>
                        <a:pt x="5585" y="4838"/>
                      </a:lnTo>
                      <a:lnTo>
                        <a:pt x="5540" y="4899"/>
                      </a:lnTo>
                      <a:lnTo>
                        <a:pt x="5495" y="4960"/>
                      </a:lnTo>
                      <a:lnTo>
                        <a:pt x="5448" y="5016"/>
                      </a:lnTo>
                      <a:lnTo>
                        <a:pt x="5401" y="5075"/>
                      </a:lnTo>
                      <a:lnTo>
                        <a:pt x="5352" y="5130"/>
                      </a:lnTo>
                      <a:lnTo>
                        <a:pt x="5301" y="5185"/>
                      </a:lnTo>
                      <a:lnTo>
                        <a:pt x="5250" y="5238"/>
                      </a:lnTo>
                      <a:lnTo>
                        <a:pt x="5197" y="5289"/>
                      </a:lnTo>
                      <a:lnTo>
                        <a:pt x="5142" y="5340"/>
                      </a:lnTo>
                      <a:lnTo>
                        <a:pt x="5087" y="5389"/>
                      </a:lnTo>
                      <a:lnTo>
                        <a:pt x="5030" y="5438"/>
                      </a:lnTo>
                      <a:lnTo>
                        <a:pt x="4974" y="5483"/>
                      </a:lnTo>
                      <a:lnTo>
                        <a:pt x="4915" y="5528"/>
                      </a:lnTo>
                      <a:lnTo>
                        <a:pt x="4854" y="5571"/>
                      </a:lnTo>
                      <a:lnTo>
                        <a:pt x="4795" y="5615"/>
                      </a:lnTo>
                      <a:lnTo>
                        <a:pt x="4732" y="5656"/>
                      </a:lnTo>
                      <a:lnTo>
                        <a:pt x="4670" y="5693"/>
                      </a:lnTo>
                      <a:lnTo>
                        <a:pt x="4607" y="5732"/>
                      </a:lnTo>
                      <a:lnTo>
                        <a:pt x="4542" y="5767"/>
                      </a:lnTo>
                      <a:lnTo>
                        <a:pt x="4478" y="5803"/>
                      </a:lnTo>
                      <a:lnTo>
                        <a:pt x="4411" y="5834"/>
                      </a:lnTo>
                      <a:lnTo>
                        <a:pt x="4344" y="5866"/>
                      </a:lnTo>
                      <a:lnTo>
                        <a:pt x="4278" y="5897"/>
                      </a:lnTo>
                      <a:lnTo>
                        <a:pt x="4209" y="5924"/>
                      </a:lnTo>
                      <a:lnTo>
                        <a:pt x="4140" y="5952"/>
                      </a:lnTo>
                      <a:lnTo>
                        <a:pt x="4072" y="5975"/>
                      </a:lnTo>
                      <a:lnTo>
                        <a:pt x="4001" y="5999"/>
                      </a:lnTo>
                      <a:lnTo>
                        <a:pt x="3931" y="6020"/>
                      </a:lnTo>
                      <a:lnTo>
                        <a:pt x="3858" y="6040"/>
                      </a:lnTo>
                      <a:lnTo>
                        <a:pt x="3788" y="6060"/>
                      </a:lnTo>
                      <a:lnTo>
                        <a:pt x="3715" y="6075"/>
                      </a:lnTo>
                      <a:lnTo>
                        <a:pt x="3641" y="6091"/>
                      </a:lnTo>
                      <a:lnTo>
                        <a:pt x="3568" y="6103"/>
                      </a:lnTo>
                      <a:lnTo>
                        <a:pt x="3493" y="6115"/>
                      </a:lnTo>
                      <a:lnTo>
                        <a:pt x="3419" y="6124"/>
                      </a:lnTo>
                      <a:lnTo>
                        <a:pt x="3345" y="6132"/>
                      </a:lnTo>
                      <a:lnTo>
                        <a:pt x="3270" y="6138"/>
                      </a:lnTo>
                      <a:lnTo>
                        <a:pt x="3196" y="6142"/>
                      </a:lnTo>
                      <a:lnTo>
                        <a:pt x="3119" y="6144"/>
                      </a:lnTo>
                      <a:lnTo>
                        <a:pt x="3043" y="6144"/>
                      </a:lnTo>
                      <a:lnTo>
                        <a:pt x="2968" y="6142"/>
                      </a:lnTo>
                      <a:lnTo>
                        <a:pt x="2892" y="6138"/>
                      </a:lnTo>
                      <a:lnTo>
                        <a:pt x="2815" y="6132"/>
                      </a:lnTo>
                      <a:lnTo>
                        <a:pt x="2739" y="6124"/>
                      </a:lnTo>
                      <a:lnTo>
                        <a:pt x="2662" y="6117"/>
                      </a:lnTo>
                      <a:lnTo>
                        <a:pt x="2584" y="6105"/>
                      </a:lnTo>
                      <a:lnTo>
                        <a:pt x="2507" y="6091"/>
                      </a:lnTo>
                      <a:lnTo>
                        <a:pt x="2431" y="6075"/>
                      </a:lnTo>
                      <a:lnTo>
                        <a:pt x="2354" y="6058"/>
                      </a:lnTo>
                      <a:lnTo>
                        <a:pt x="2278" y="6038"/>
                      </a:lnTo>
                      <a:lnTo>
                        <a:pt x="2202" y="6017"/>
                      </a:lnTo>
                      <a:lnTo>
                        <a:pt x="2125" y="5993"/>
                      </a:lnTo>
                      <a:lnTo>
                        <a:pt x="2051" y="5968"/>
                      </a:lnTo>
                      <a:lnTo>
                        <a:pt x="1978" y="5942"/>
                      </a:lnTo>
                      <a:lnTo>
                        <a:pt x="1906" y="5913"/>
                      </a:lnTo>
                      <a:lnTo>
                        <a:pt x="1835" y="5883"/>
                      </a:lnTo>
                      <a:lnTo>
                        <a:pt x="1764" y="5852"/>
                      </a:lnTo>
                      <a:lnTo>
                        <a:pt x="1696" y="5818"/>
                      </a:lnTo>
                      <a:lnTo>
                        <a:pt x="1627" y="5783"/>
                      </a:lnTo>
                      <a:lnTo>
                        <a:pt x="1561" y="5746"/>
                      </a:lnTo>
                      <a:lnTo>
                        <a:pt x="1496" y="5709"/>
                      </a:lnTo>
                      <a:lnTo>
                        <a:pt x="1431" y="5669"/>
                      </a:lnTo>
                      <a:lnTo>
                        <a:pt x="1368" y="5628"/>
                      </a:lnTo>
                      <a:lnTo>
                        <a:pt x="1306" y="5585"/>
                      </a:lnTo>
                      <a:lnTo>
                        <a:pt x="1245" y="5542"/>
                      </a:lnTo>
                      <a:lnTo>
                        <a:pt x="1186" y="5495"/>
                      </a:lnTo>
                      <a:lnTo>
                        <a:pt x="1127" y="5450"/>
                      </a:lnTo>
                      <a:lnTo>
                        <a:pt x="1070" y="5401"/>
                      </a:lnTo>
                      <a:lnTo>
                        <a:pt x="1014" y="5352"/>
                      </a:lnTo>
                      <a:lnTo>
                        <a:pt x="959" y="5301"/>
                      </a:lnTo>
                      <a:lnTo>
                        <a:pt x="906" y="5250"/>
                      </a:lnTo>
                      <a:lnTo>
                        <a:pt x="855" y="5197"/>
                      </a:lnTo>
                      <a:lnTo>
                        <a:pt x="804" y="5142"/>
                      </a:lnTo>
                      <a:lnTo>
                        <a:pt x="755" y="5087"/>
                      </a:lnTo>
                      <a:lnTo>
                        <a:pt x="708" y="5030"/>
                      </a:lnTo>
                      <a:lnTo>
                        <a:pt x="661" y="4973"/>
                      </a:lnTo>
                      <a:lnTo>
                        <a:pt x="616" y="4914"/>
                      </a:lnTo>
                      <a:lnTo>
                        <a:pt x="572" y="4856"/>
                      </a:lnTo>
                      <a:lnTo>
                        <a:pt x="529" y="4795"/>
                      </a:lnTo>
                      <a:lnTo>
                        <a:pt x="490" y="4734"/>
                      </a:lnTo>
                      <a:lnTo>
                        <a:pt x="451" y="4671"/>
                      </a:lnTo>
                      <a:lnTo>
                        <a:pt x="414" y="4607"/>
                      </a:lnTo>
                      <a:lnTo>
                        <a:pt x="376" y="4544"/>
                      </a:lnTo>
                      <a:lnTo>
                        <a:pt x="343" y="4477"/>
                      </a:lnTo>
                      <a:lnTo>
                        <a:pt x="310" y="4412"/>
                      </a:lnTo>
                      <a:lnTo>
                        <a:pt x="278" y="4346"/>
                      </a:lnTo>
                      <a:lnTo>
                        <a:pt x="249" y="4277"/>
                      </a:lnTo>
                      <a:lnTo>
                        <a:pt x="220" y="4210"/>
                      </a:lnTo>
                      <a:lnTo>
                        <a:pt x="194" y="4140"/>
                      </a:lnTo>
                      <a:lnTo>
                        <a:pt x="169" y="4071"/>
                      </a:lnTo>
                      <a:lnTo>
                        <a:pt x="145" y="4001"/>
                      </a:lnTo>
                      <a:lnTo>
                        <a:pt x="124" y="3930"/>
                      </a:lnTo>
                      <a:lnTo>
                        <a:pt x="104" y="3859"/>
                      </a:lnTo>
                      <a:lnTo>
                        <a:pt x="86" y="3787"/>
                      </a:lnTo>
                      <a:lnTo>
                        <a:pt x="69" y="3714"/>
                      </a:lnTo>
                      <a:lnTo>
                        <a:pt x="55" y="3642"/>
                      </a:lnTo>
                      <a:lnTo>
                        <a:pt x="41" y="3567"/>
                      </a:lnTo>
                      <a:lnTo>
                        <a:pt x="29" y="3495"/>
                      </a:lnTo>
                      <a:lnTo>
                        <a:pt x="20" y="3420"/>
                      </a:lnTo>
                      <a:lnTo>
                        <a:pt x="14" y="3346"/>
                      </a:lnTo>
                      <a:lnTo>
                        <a:pt x="8" y="3269"/>
                      </a:lnTo>
                      <a:lnTo>
                        <a:pt x="4" y="3195"/>
                      </a:lnTo>
                      <a:lnTo>
                        <a:pt x="2" y="3118"/>
                      </a:lnTo>
                      <a:lnTo>
                        <a:pt x="0" y="3044"/>
                      </a:lnTo>
                      <a:lnTo>
                        <a:pt x="2" y="2967"/>
                      </a:lnTo>
                      <a:lnTo>
                        <a:pt x="6" y="2891"/>
                      </a:lnTo>
                      <a:lnTo>
                        <a:pt x="12" y="2814"/>
                      </a:lnTo>
                      <a:lnTo>
                        <a:pt x="20" y="2738"/>
                      </a:lnTo>
                      <a:lnTo>
                        <a:pt x="29" y="2661"/>
                      </a:lnTo>
                      <a:lnTo>
                        <a:pt x="41" y="2585"/>
                      </a:lnTo>
                      <a:lnTo>
                        <a:pt x="53" y="2508"/>
                      </a:lnTo>
                      <a:lnTo>
                        <a:pt x="69" y="2430"/>
                      </a:lnTo>
                      <a:lnTo>
                        <a:pt x="86" y="2353"/>
                      </a:lnTo>
                      <a:lnTo>
                        <a:pt x="106" y="2277"/>
                      </a:lnTo>
                      <a:lnTo>
                        <a:pt x="127" y="2200"/>
                      </a:lnTo>
                      <a:lnTo>
                        <a:pt x="151" y="2126"/>
                      </a:lnTo>
                      <a:lnTo>
                        <a:pt x="176" y="2051"/>
                      </a:lnTo>
                      <a:lnTo>
                        <a:pt x="202" y="1977"/>
                      </a:lnTo>
                      <a:lnTo>
                        <a:pt x="231" y="1906"/>
                      </a:lnTo>
                      <a:lnTo>
                        <a:pt x="261" y="1834"/>
                      </a:lnTo>
                      <a:lnTo>
                        <a:pt x="294" y="1763"/>
                      </a:lnTo>
                      <a:lnTo>
                        <a:pt x="327" y="1694"/>
                      </a:lnTo>
                      <a:lnTo>
                        <a:pt x="361" y="1628"/>
                      </a:lnTo>
                      <a:lnTo>
                        <a:pt x="398" y="1561"/>
                      </a:lnTo>
                      <a:lnTo>
                        <a:pt x="437" y="1494"/>
                      </a:lnTo>
                      <a:lnTo>
                        <a:pt x="476" y="1430"/>
                      </a:lnTo>
                      <a:lnTo>
                        <a:pt x="518" y="1367"/>
                      </a:lnTo>
                      <a:lnTo>
                        <a:pt x="559" y="1304"/>
                      </a:lnTo>
                      <a:lnTo>
                        <a:pt x="604" y="1243"/>
                      </a:lnTo>
                      <a:lnTo>
                        <a:pt x="649" y="1184"/>
                      </a:lnTo>
                      <a:lnTo>
                        <a:pt x="696" y="1126"/>
                      </a:lnTo>
                      <a:lnTo>
                        <a:pt x="743" y="1069"/>
                      </a:lnTo>
                      <a:lnTo>
                        <a:pt x="792" y="1014"/>
                      </a:lnTo>
                      <a:lnTo>
                        <a:pt x="843" y="959"/>
                      </a:lnTo>
                      <a:lnTo>
                        <a:pt x="894" y="906"/>
                      </a:lnTo>
                      <a:lnTo>
                        <a:pt x="947" y="853"/>
                      </a:lnTo>
                      <a:lnTo>
                        <a:pt x="1002" y="802"/>
                      </a:lnTo>
                      <a:lnTo>
                        <a:pt x="1057" y="753"/>
                      </a:lnTo>
                      <a:lnTo>
                        <a:pt x="1114" y="706"/>
                      </a:lnTo>
                      <a:lnTo>
                        <a:pt x="1170" y="659"/>
                      </a:lnTo>
                      <a:lnTo>
                        <a:pt x="1229" y="614"/>
                      </a:lnTo>
                      <a:lnTo>
                        <a:pt x="1288" y="571"/>
                      </a:lnTo>
                      <a:lnTo>
                        <a:pt x="1349" y="529"/>
                      </a:lnTo>
                      <a:lnTo>
                        <a:pt x="1412" y="488"/>
                      </a:lnTo>
                      <a:lnTo>
                        <a:pt x="1474" y="449"/>
                      </a:lnTo>
                      <a:lnTo>
                        <a:pt x="1537" y="412"/>
                      </a:lnTo>
                      <a:lnTo>
                        <a:pt x="1602" y="377"/>
                      </a:lnTo>
                      <a:lnTo>
                        <a:pt x="1666" y="341"/>
                      </a:lnTo>
                      <a:lnTo>
                        <a:pt x="1731" y="308"/>
                      </a:lnTo>
                      <a:lnTo>
                        <a:pt x="1798" y="277"/>
                      </a:lnTo>
                      <a:lnTo>
                        <a:pt x="1866" y="247"/>
                      </a:lnTo>
                      <a:lnTo>
                        <a:pt x="1935" y="220"/>
                      </a:lnTo>
                      <a:lnTo>
                        <a:pt x="2004" y="192"/>
                      </a:lnTo>
                      <a:lnTo>
                        <a:pt x="2072" y="167"/>
                      </a:lnTo>
                      <a:lnTo>
                        <a:pt x="2143" y="143"/>
                      </a:lnTo>
                      <a:lnTo>
                        <a:pt x="2213" y="122"/>
                      </a:lnTo>
                      <a:lnTo>
                        <a:pt x="2286" y="102"/>
                      </a:lnTo>
                      <a:lnTo>
                        <a:pt x="2356" y="84"/>
                      </a:lnTo>
                      <a:lnTo>
                        <a:pt x="2429" y="67"/>
                      </a:lnTo>
                      <a:lnTo>
                        <a:pt x="2503" y="53"/>
                      </a:lnTo>
                      <a:lnTo>
                        <a:pt x="2576" y="39"/>
                      </a:lnTo>
                      <a:lnTo>
                        <a:pt x="2651" y="29"/>
                      </a:lnTo>
                      <a:lnTo>
                        <a:pt x="2725" y="20"/>
                      </a:lnTo>
                      <a:lnTo>
                        <a:pt x="2799" y="12"/>
                      </a:lnTo>
                      <a:lnTo>
                        <a:pt x="2874" y="6"/>
                      </a:lnTo>
                      <a:lnTo>
                        <a:pt x="2948" y="2"/>
                      </a:lnTo>
                      <a:lnTo>
                        <a:pt x="3025" y="0"/>
                      </a:lnTo>
                      <a:lnTo>
                        <a:pt x="3099" y="0"/>
                      </a:lnTo>
                      <a:lnTo>
                        <a:pt x="3176" y="2"/>
                      </a:lnTo>
                      <a:lnTo>
                        <a:pt x="3252" y="6"/>
                      </a:lnTo>
                      <a:lnTo>
                        <a:pt x="3329" y="10"/>
                      </a:lnTo>
                      <a:lnTo>
                        <a:pt x="3405" y="18"/>
                      </a:lnTo>
                      <a:lnTo>
                        <a:pt x="3482" y="27"/>
                      </a:lnTo>
                      <a:lnTo>
                        <a:pt x="3560" y="39"/>
                      </a:lnTo>
                      <a:lnTo>
                        <a:pt x="3637" y="53"/>
                      </a:lnTo>
                      <a:lnTo>
                        <a:pt x="3713" y="69"/>
                      </a:lnTo>
                      <a:lnTo>
                        <a:pt x="3790" y="86"/>
                      </a:lnTo>
                      <a:lnTo>
                        <a:pt x="3866" y="106"/>
                      </a:lnTo>
                      <a:lnTo>
                        <a:pt x="3942" y="126"/>
                      </a:lnTo>
                      <a:lnTo>
                        <a:pt x="4019" y="149"/>
                      </a:lnTo>
                      <a:lnTo>
                        <a:pt x="4093" y="175"/>
                      </a:lnTo>
                      <a:lnTo>
                        <a:pt x="4166" y="202"/>
                      </a:lnTo>
                      <a:lnTo>
                        <a:pt x="4238" y="229"/>
                      </a:lnTo>
                      <a:lnTo>
                        <a:pt x="4309" y="261"/>
                      </a:lnTo>
                      <a:lnTo>
                        <a:pt x="4380" y="292"/>
                      </a:lnTo>
                      <a:lnTo>
                        <a:pt x="4448" y="326"/>
                      </a:lnTo>
                      <a:lnTo>
                        <a:pt x="4517" y="361"/>
                      </a:lnTo>
                      <a:lnTo>
                        <a:pt x="4583" y="396"/>
                      </a:lnTo>
                      <a:lnTo>
                        <a:pt x="4648" y="435"/>
                      </a:lnTo>
                      <a:lnTo>
                        <a:pt x="4713" y="475"/>
                      </a:lnTo>
                      <a:lnTo>
                        <a:pt x="4776" y="516"/>
                      </a:lnTo>
                      <a:lnTo>
                        <a:pt x="4838" y="559"/>
                      </a:lnTo>
                      <a:lnTo>
                        <a:pt x="4899" y="602"/>
                      </a:lnTo>
                      <a:lnTo>
                        <a:pt x="4958" y="647"/>
                      </a:lnTo>
                      <a:lnTo>
                        <a:pt x="5017" y="694"/>
                      </a:lnTo>
                      <a:lnTo>
                        <a:pt x="5074" y="741"/>
                      </a:lnTo>
                      <a:lnTo>
                        <a:pt x="5130" y="792"/>
                      </a:lnTo>
                      <a:lnTo>
                        <a:pt x="5183" y="841"/>
                      </a:lnTo>
                      <a:lnTo>
                        <a:pt x="5238" y="894"/>
                      </a:lnTo>
                      <a:lnTo>
                        <a:pt x="5289" y="947"/>
                      </a:lnTo>
                      <a:lnTo>
                        <a:pt x="5340" y="1000"/>
                      </a:lnTo>
                      <a:lnTo>
                        <a:pt x="5389" y="1055"/>
                      </a:lnTo>
                      <a:lnTo>
                        <a:pt x="5436" y="1112"/>
                      </a:lnTo>
                      <a:lnTo>
                        <a:pt x="5483" y="1171"/>
                      </a:lnTo>
                      <a:lnTo>
                        <a:pt x="5528" y="1228"/>
                      </a:lnTo>
                      <a:lnTo>
                        <a:pt x="5572" y="1288"/>
                      </a:lnTo>
                      <a:lnTo>
                        <a:pt x="5613" y="1349"/>
                      </a:lnTo>
                      <a:lnTo>
                        <a:pt x="5654" y="1410"/>
                      </a:lnTo>
                      <a:lnTo>
                        <a:pt x="5693" y="1473"/>
                      </a:lnTo>
                      <a:lnTo>
                        <a:pt x="5730" y="1536"/>
                      </a:lnTo>
                      <a:lnTo>
                        <a:pt x="5768" y="1600"/>
                      </a:lnTo>
                      <a:lnTo>
                        <a:pt x="5801" y="1665"/>
                      </a:lnTo>
                      <a:lnTo>
                        <a:pt x="5834" y="1732"/>
                      </a:lnTo>
                      <a:lnTo>
                        <a:pt x="5866" y="1798"/>
                      </a:lnTo>
                      <a:lnTo>
                        <a:pt x="5895" y="1865"/>
                      </a:lnTo>
                      <a:lnTo>
                        <a:pt x="5924" y="1934"/>
                      </a:lnTo>
                      <a:lnTo>
                        <a:pt x="5950" y="2002"/>
                      </a:lnTo>
                      <a:lnTo>
                        <a:pt x="5975" y="2073"/>
                      </a:lnTo>
                      <a:lnTo>
                        <a:pt x="5999" y="2141"/>
                      </a:lnTo>
                      <a:lnTo>
                        <a:pt x="6020" y="2214"/>
                      </a:lnTo>
                      <a:lnTo>
                        <a:pt x="6040" y="2285"/>
                      </a:lnTo>
                      <a:lnTo>
                        <a:pt x="6058" y="2357"/>
                      </a:lnTo>
                      <a:lnTo>
                        <a:pt x="6075" y="2430"/>
                      </a:lnTo>
                      <a:lnTo>
                        <a:pt x="6089" y="2502"/>
                      </a:lnTo>
                      <a:lnTo>
                        <a:pt x="6103" y="2575"/>
                      </a:lnTo>
                      <a:lnTo>
                        <a:pt x="6115" y="2649"/>
                      </a:lnTo>
                      <a:lnTo>
                        <a:pt x="6122" y="2724"/>
                      </a:lnTo>
                      <a:lnTo>
                        <a:pt x="6130" y="2798"/>
                      </a:lnTo>
                      <a:lnTo>
                        <a:pt x="6136" y="2873"/>
                      </a:lnTo>
                      <a:lnTo>
                        <a:pt x="6140" y="2949"/>
                      </a:lnTo>
                      <a:lnTo>
                        <a:pt x="6142" y="3024"/>
                      </a:lnTo>
                      <a:lnTo>
                        <a:pt x="6142" y="3100"/>
                      </a:lnTo>
                      <a:lnTo>
                        <a:pt x="6142" y="3177"/>
                      </a:lnTo>
                      <a:lnTo>
                        <a:pt x="6138" y="3253"/>
                      </a:lnTo>
                      <a:lnTo>
                        <a:pt x="6132" y="3330"/>
                      </a:lnTo>
                      <a:lnTo>
                        <a:pt x="6124" y="3406"/>
                      </a:lnTo>
                      <a:lnTo>
                        <a:pt x="6115" y="3483"/>
                      </a:lnTo>
                      <a:lnTo>
                        <a:pt x="6103" y="3559"/>
                      </a:lnTo>
                      <a:lnTo>
                        <a:pt x="6091" y="3636"/>
                      </a:lnTo>
                      <a:lnTo>
                        <a:pt x="6075" y="3712"/>
                      </a:lnTo>
                      <a:lnTo>
                        <a:pt x="6058" y="3789"/>
                      </a:lnTo>
                      <a:lnTo>
                        <a:pt x="6038" y="3867"/>
                      </a:lnTo>
                      <a:close/>
                      <a:moveTo>
                        <a:pt x="3848" y="171"/>
                      </a:moveTo>
                      <a:lnTo>
                        <a:pt x="3848" y="171"/>
                      </a:lnTo>
                      <a:lnTo>
                        <a:pt x="3774" y="151"/>
                      </a:lnTo>
                      <a:lnTo>
                        <a:pt x="3699" y="133"/>
                      </a:lnTo>
                      <a:lnTo>
                        <a:pt x="3623" y="120"/>
                      </a:lnTo>
                      <a:lnTo>
                        <a:pt x="3548" y="106"/>
                      </a:lnTo>
                      <a:lnTo>
                        <a:pt x="3474" y="94"/>
                      </a:lnTo>
                      <a:lnTo>
                        <a:pt x="3399" y="84"/>
                      </a:lnTo>
                      <a:lnTo>
                        <a:pt x="3323" y="78"/>
                      </a:lnTo>
                      <a:lnTo>
                        <a:pt x="3248" y="73"/>
                      </a:lnTo>
                      <a:lnTo>
                        <a:pt x="3174" y="69"/>
                      </a:lnTo>
                      <a:lnTo>
                        <a:pt x="3099" y="67"/>
                      </a:lnTo>
                      <a:lnTo>
                        <a:pt x="3025" y="67"/>
                      </a:lnTo>
                      <a:lnTo>
                        <a:pt x="2952" y="69"/>
                      </a:lnTo>
                      <a:lnTo>
                        <a:pt x="2878" y="73"/>
                      </a:lnTo>
                      <a:lnTo>
                        <a:pt x="2805" y="78"/>
                      </a:lnTo>
                      <a:lnTo>
                        <a:pt x="2731" y="86"/>
                      </a:lnTo>
                      <a:lnTo>
                        <a:pt x="2658" y="96"/>
                      </a:lnTo>
                      <a:lnTo>
                        <a:pt x="2588" y="106"/>
                      </a:lnTo>
                      <a:lnTo>
                        <a:pt x="2515" y="120"/>
                      </a:lnTo>
                      <a:lnTo>
                        <a:pt x="2443" y="133"/>
                      </a:lnTo>
                      <a:lnTo>
                        <a:pt x="2372" y="149"/>
                      </a:lnTo>
                      <a:lnTo>
                        <a:pt x="2302" y="167"/>
                      </a:lnTo>
                      <a:lnTo>
                        <a:pt x="2233" y="186"/>
                      </a:lnTo>
                      <a:lnTo>
                        <a:pt x="2164" y="208"/>
                      </a:lnTo>
                      <a:lnTo>
                        <a:pt x="2094" y="231"/>
                      </a:lnTo>
                      <a:lnTo>
                        <a:pt x="2027" y="255"/>
                      </a:lnTo>
                      <a:lnTo>
                        <a:pt x="1958" y="282"/>
                      </a:lnTo>
                      <a:lnTo>
                        <a:pt x="1892" y="310"/>
                      </a:lnTo>
                      <a:lnTo>
                        <a:pt x="1827" y="337"/>
                      </a:lnTo>
                      <a:lnTo>
                        <a:pt x="1762" y="369"/>
                      </a:lnTo>
                      <a:lnTo>
                        <a:pt x="1698" y="402"/>
                      </a:lnTo>
                      <a:lnTo>
                        <a:pt x="1633" y="435"/>
                      </a:lnTo>
                      <a:lnTo>
                        <a:pt x="1570" y="471"/>
                      </a:lnTo>
                      <a:lnTo>
                        <a:pt x="1510" y="508"/>
                      </a:lnTo>
                      <a:lnTo>
                        <a:pt x="1447" y="545"/>
                      </a:lnTo>
                      <a:lnTo>
                        <a:pt x="1388" y="584"/>
                      </a:lnTo>
                      <a:lnTo>
                        <a:pt x="1327" y="626"/>
                      </a:lnTo>
                      <a:lnTo>
                        <a:pt x="1270" y="669"/>
                      </a:lnTo>
                      <a:lnTo>
                        <a:pt x="1214" y="712"/>
                      </a:lnTo>
                      <a:lnTo>
                        <a:pt x="1157" y="759"/>
                      </a:lnTo>
                      <a:lnTo>
                        <a:pt x="1102" y="804"/>
                      </a:lnTo>
                      <a:lnTo>
                        <a:pt x="1047" y="853"/>
                      </a:lnTo>
                      <a:lnTo>
                        <a:pt x="994" y="902"/>
                      </a:lnTo>
                      <a:lnTo>
                        <a:pt x="943" y="953"/>
                      </a:lnTo>
                      <a:lnTo>
                        <a:pt x="892" y="1004"/>
                      </a:lnTo>
                      <a:lnTo>
                        <a:pt x="843" y="1059"/>
                      </a:lnTo>
                      <a:lnTo>
                        <a:pt x="794" y="1114"/>
                      </a:lnTo>
                      <a:lnTo>
                        <a:pt x="747" y="1169"/>
                      </a:lnTo>
                      <a:lnTo>
                        <a:pt x="702" y="1226"/>
                      </a:lnTo>
                      <a:lnTo>
                        <a:pt x="657" y="1284"/>
                      </a:lnTo>
                      <a:lnTo>
                        <a:pt x="616" y="1343"/>
                      </a:lnTo>
                      <a:lnTo>
                        <a:pt x="572" y="1404"/>
                      </a:lnTo>
                      <a:lnTo>
                        <a:pt x="533" y="1467"/>
                      </a:lnTo>
                      <a:lnTo>
                        <a:pt x="494" y="1530"/>
                      </a:lnTo>
                      <a:lnTo>
                        <a:pt x="457" y="1594"/>
                      </a:lnTo>
                      <a:lnTo>
                        <a:pt x="421" y="1659"/>
                      </a:lnTo>
                      <a:lnTo>
                        <a:pt x="386" y="1726"/>
                      </a:lnTo>
                      <a:lnTo>
                        <a:pt x="355" y="1792"/>
                      </a:lnTo>
                      <a:lnTo>
                        <a:pt x="323" y="1861"/>
                      </a:lnTo>
                      <a:lnTo>
                        <a:pt x="294" y="1932"/>
                      </a:lnTo>
                      <a:lnTo>
                        <a:pt x="267" y="2002"/>
                      </a:lnTo>
                      <a:lnTo>
                        <a:pt x="239" y="2073"/>
                      </a:lnTo>
                      <a:lnTo>
                        <a:pt x="216" y="2145"/>
                      </a:lnTo>
                      <a:lnTo>
                        <a:pt x="192" y="2220"/>
                      </a:lnTo>
                      <a:lnTo>
                        <a:pt x="171" y="2294"/>
                      </a:lnTo>
                      <a:lnTo>
                        <a:pt x="153" y="2369"/>
                      </a:lnTo>
                      <a:lnTo>
                        <a:pt x="135" y="2445"/>
                      </a:lnTo>
                      <a:lnTo>
                        <a:pt x="120" y="2520"/>
                      </a:lnTo>
                      <a:lnTo>
                        <a:pt x="108" y="2594"/>
                      </a:lnTo>
                      <a:lnTo>
                        <a:pt x="96" y="2669"/>
                      </a:lnTo>
                      <a:lnTo>
                        <a:pt x="86" y="2745"/>
                      </a:lnTo>
                      <a:lnTo>
                        <a:pt x="78" y="2820"/>
                      </a:lnTo>
                      <a:lnTo>
                        <a:pt x="74" y="2895"/>
                      </a:lnTo>
                      <a:lnTo>
                        <a:pt x="71" y="2969"/>
                      </a:lnTo>
                      <a:lnTo>
                        <a:pt x="69" y="3044"/>
                      </a:lnTo>
                      <a:lnTo>
                        <a:pt x="69" y="3118"/>
                      </a:lnTo>
                      <a:lnTo>
                        <a:pt x="71" y="3193"/>
                      </a:lnTo>
                      <a:lnTo>
                        <a:pt x="74" y="3265"/>
                      </a:lnTo>
                      <a:lnTo>
                        <a:pt x="80" y="3340"/>
                      </a:lnTo>
                      <a:lnTo>
                        <a:pt x="88" y="3412"/>
                      </a:lnTo>
                      <a:lnTo>
                        <a:pt x="96" y="3485"/>
                      </a:lnTo>
                      <a:lnTo>
                        <a:pt x="108" y="3557"/>
                      </a:lnTo>
                      <a:lnTo>
                        <a:pt x="120" y="3628"/>
                      </a:lnTo>
                      <a:lnTo>
                        <a:pt x="135" y="3701"/>
                      </a:lnTo>
                      <a:lnTo>
                        <a:pt x="151" y="3771"/>
                      </a:lnTo>
                      <a:lnTo>
                        <a:pt x="169" y="3842"/>
                      </a:lnTo>
                      <a:lnTo>
                        <a:pt x="188" y="3910"/>
                      </a:lnTo>
                      <a:lnTo>
                        <a:pt x="210" y="3981"/>
                      </a:lnTo>
                      <a:lnTo>
                        <a:pt x="231" y="4050"/>
                      </a:lnTo>
                      <a:lnTo>
                        <a:pt x="257" y="4116"/>
                      </a:lnTo>
                      <a:lnTo>
                        <a:pt x="282" y="4185"/>
                      </a:lnTo>
                      <a:lnTo>
                        <a:pt x="310" y="4252"/>
                      </a:lnTo>
                      <a:lnTo>
                        <a:pt x="339" y="4316"/>
                      </a:lnTo>
                      <a:lnTo>
                        <a:pt x="371" y="4383"/>
                      </a:lnTo>
                      <a:lnTo>
                        <a:pt x="402" y="4448"/>
                      </a:lnTo>
                      <a:lnTo>
                        <a:pt x="435" y="4510"/>
                      </a:lnTo>
                      <a:lnTo>
                        <a:pt x="471" y="4573"/>
                      </a:lnTo>
                      <a:lnTo>
                        <a:pt x="508" y="4636"/>
                      </a:lnTo>
                      <a:lnTo>
                        <a:pt x="547" y="4697"/>
                      </a:lnTo>
                      <a:lnTo>
                        <a:pt x="586" y="4758"/>
                      </a:lnTo>
                      <a:lnTo>
                        <a:pt x="627" y="4816"/>
                      </a:lnTo>
                      <a:lnTo>
                        <a:pt x="670" y="4875"/>
                      </a:lnTo>
                      <a:lnTo>
                        <a:pt x="714" y="4932"/>
                      </a:lnTo>
                      <a:lnTo>
                        <a:pt x="759" y="4987"/>
                      </a:lnTo>
                      <a:lnTo>
                        <a:pt x="806" y="5042"/>
                      </a:lnTo>
                      <a:lnTo>
                        <a:pt x="855" y="5097"/>
                      </a:lnTo>
                      <a:lnTo>
                        <a:pt x="904" y="5150"/>
                      </a:lnTo>
                      <a:lnTo>
                        <a:pt x="955" y="5201"/>
                      </a:lnTo>
                      <a:lnTo>
                        <a:pt x="1006" y="5252"/>
                      </a:lnTo>
                      <a:lnTo>
                        <a:pt x="1059" y="5301"/>
                      </a:lnTo>
                      <a:lnTo>
                        <a:pt x="1114" y="5350"/>
                      </a:lnTo>
                      <a:lnTo>
                        <a:pt x="1170" y="5397"/>
                      </a:lnTo>
                      <a:lnTo>
                        <a:pt x="1227" y="5442"/>
                      </a:lnTo>
                      <a:lnTo>
                        <a:pt x="1286" y="5487"/>
                      </a:lnTo>
                      <a:lnTo>
                        <a:pt x="1345" y="5530"/>
                      </a:lnTo>
                      <a:lnTo>
                        <a:pt x="1406" y="5571"/>
                      </a:lnTo>
                      <a:lnTo>
                        <a:pt x="1466" y="5611"/>
                      </a:lnTo>
                      <a:lnTo>
                        <a:pt x="1531" y="5650"/>
                      </a:lnTo>
                      <a:lnTo>
                        <a:pt x="1594" y="5687"/>
                      </a:lnTo>
                      <a:lnTo>
                        <a:pt x="1660" y="5722"/>
                      </a:lnTo>
                      <a:lnTo>
                        <a:pt x="1725" y="5758"/>
                      </a:lnTo>
                      <a:lnTo>
                        <a:pt x="1794" y="5791"/>
                      </a:lnTo>
                      <a:lnTo>
                        <a:pt x="1862" y="5820"/>
                      </a:lnTo>
                      <a:lnTo>
                        <a:pt x="1931" y="5850"/>
                      </a:lnTo>
                      <a:lnTo>
                        <a:pt x="2002" y="5879"/>
                      </a:lnTo>
                      <a:lnTo>
                        <a:pt x="2074" y="5905"/>
                      </a:lnTo>
                      <a:lnTo>
                        <a:pt x="2147" y="5930"/>
                      </a:lnTo>
                      <a:lnTo>
                        <a:pt x="2219" y="5952"/>
                      </a:lnTo>
                      <a:lnTo>
                        <a:pt x="2296" y="5973"/>
                      </a:lnTo>
                      <a:lnTo>
                        <a:pt x="2370" y="5993"/>
                      </a:lnTo>
                      <a:lnTo>
                        <a:pt x="2445" y="6009"/>
                      </a:lnTo>
                      <a:lnTo>
                        <a:pt x="2521" y="6024"/>
                      </a:lnTo>
                      <a:lnTo>
                        <a:pt x="2596" y="6038"/>
                      </a:lnTo>
                      <a:lnTo>
                        <a:pt x="2670" y="6048"/>
                      </a:lnTo>
                      <a:lnTo>
                        <a:pt x="2745" y="6058"/>
                      </a:lnTo>
                      <a:lnTo>
                        <a:pt x="2821" y="6066"/>
                      </a:lnTo>
                      <a:lnTo>
                        <a:pt x="2896" y="6071"/>
                      </a:lnTo>
                      <a:lnTo>
                        <a:pt x="2970" y="6073"/>
                      </a:lnTo>
                      <a:lnTo>
                        <a:pt x="3045" y="6075"/>
                      </a:lnTo>
                      <a:lnTo>
                        <a:pt x="3119" y="6075"/>
                      </a:lnTo>
                      <a:lnTo>
                        <a:pt x="3192" y="6073"/>
                      </a:lnTo>
                      <a:lnTo>
                        <a:pt x="3266" y="6069"/>
                      </a:lnTo>
                      <a:lnTo>
                        <a:pt x="3339" y="6064"/>
                      </a:lnTo>
                      <a:lnTo>
                        <a:pt x="3413" y="6058"/>
                      </a:lnTo>
                      <a:lnTo>
                        <a:pt x="3486" y="6048"/>
                      </a:lnTo>
                      <a:lnTo>
                        <a:pt x="3556" y="6036"/>
                      </a:lnTo>
                      <a:lnTo>
                        <a:pt x="3629" y="6024"/>
                      </a:lnTo>
                      <a:lnTo>
                        <a:pt x="3699" y="6009"/>
                      </a:lnTo>
                      <a:lnTo>
                        <a:pt x="3772" y="5993"/>
                      </a:lnTo>
                      <a:lnTo>
                        <a:pt x="3842" y="5975"/>
                      </a:lnTo>
                      <a:lnTo>
                        <a:pt x="3911" y="5956"/>
                      </a:lnTo>
                      <a:lnTo>
                        <a:pt x="3980" y="5934"/>
                      </a:lnTo>
                      <a:lnTo>
                        <a:pt x="4048" y="5913"/>
                      </a:lnTo>
                      <a:lnTo>
                        <a:pt x="4117" y="5887"/>
                      </a:lnTo>
                      <a:lnTo>
                        <a:pt x="4186" y="5862"/>
                      </a:lnTo>
                      <a:lnTo>
                        <a:pt x="4252" y="5834"/>
                      </a:lnTo>
                      <a:lnTo>
                        <a:pt x="4317" y="5805"/>
                      </a:lnTo>
                      <a:lnTo>
                        <a:pt x="4382" y="5773"/>
                      </a:lnTo>
                      <a:lnTo>
                        <a:pt x="4446" y="5742"/>
                      </a:lnTo>
                      <a:lnTo>
                        <a:pt x="4511" y="5709"/>
                      </a:lnTo>
                      <a:lnTo>
                        <a:pt x="4574" y="5673"/>
                      </a:lnTo>
                      <a:lnTo>
                        <a:pt x="4634" y="5636"/>
                      </a:lnTo>
                      <a:lnTo>
                        <a:pt x="4697" y="5599"/>
                      </a:lnTo>
                      <a:lnTo>
                        <a:pt x="4756" y="5558"/>
                      </a:lnTo>
                      <a:lnTo>
                        <a:pt x="4815" y="5516"/>
                      </a:lnTo>
                      <a:lnTo>
                        <a:pt x="4874" y="5475"/>
                      </a:lnTo>
                      <a:lnTo>
                        <a:pt x="4930" y="5430"/>
                      </a:lnTo>
                      <a:lnTo>
                        <a:pt x="4987" y="5385"/>
                      </a:lnTo>
                      <a:lnTo>
                        <a:pt x="5042" y="5338"/>
                      </a:lnTo>
                      <a:lnTo>
                        <a:pt x="5097" y="5291"/>
                      </a:lnTo>
                      <a:lnTo>
                        <a:pt x="5150" y="5242"/>
                      </a:lnTo>
                      <a:lnTo>
                        <a:pt x="5201" y="5191"/>
                      </a:lnTo>
                      <a:lnTo>
                        <a:pt x="5252" y="5138"/>
                      </a:lnTo>
                      <a:lnTo>
                        <a:pt x="5301" y="5085"/>
                      </a:lnTo>
                      <a:lnTo>
                        <a:pt x="5350" y="5030"/>
                      </a:lnTo>
                      <a:lnTo>
                        <a:pt x="5397" y="4975"/>
                      </a:lnTo>
                      <a:lnTo>
                        <a:pt x="5442" y="4916"/>
                      </a:lnTo>
                      <a:lnTo>
                        <a:pt x="5487" y="4860"/>
                      </a:lnTo>
                      <a:lnTo>
                        <a:pt x="5528" y="4799"/>
                      </a:lnTo>
                      <a:lnTo>
                        <a:pt x="5572" y="4738"/>
                      </a:lnTo>
                      <a:lnTo>
                        <a:pt x="5611" y="4677"/>
                      </a:lnTo>
                      <a:lnTo>
                        <a:pt x="5650" y="4614"/>
                      </a:lnTo>
                      <a:lnTo>
                        <a:pt x="5687" y="4550"/>
                      </a:lnTo>
                      <a:lnTo>
                        <a:pt x="5723" y="4485"/>
                      </a:lnTo>
                      <a:lnTo>
                        <a:pt x="5758" y="4418"/>
                      </a:lnTo>
                      <a:lnTo>
                        <a:pt x="5789" y="4350"/>
                      </a:lnTo>
                      <a:lnTo>
                        <a:pt x="5821" y="4281"/>
                      </a:lnTo>
                      <a:lnTo>
                        <a:pt x="5850" y="4212"/>
                      </a:lnTo>
                      <a:lnTo>
                        <a:pt x="5877" y="4142"/>
                      </a:lnTo>
                      <a:lnTo>
                        <a:pt x="5905" y="4069"/>
                      </a:lnTo>
                      <a:lnTo>
                        <a:pt x="5928" y="3997"/>
                      </a:lnTo>
                      <a:lnTo>
                        <a:pt x="5952" y="3924"/>
                      </a:lnTo>
                      <a:lnTo>
                        <a:pt x="5971" y="3850"/>
                      </a:lnTo>
                      <a:lnTo>
                        <a:pt x="5991" y="3773"/>
                      </a:lnTo>
                      <a:lnTo>
                        <a:pt x="6009" y="3699"/>
                      </a:lnTo>
                      <a:lnTo>
                        <a:pt x="6024" y="3624"/>
                      </a:lnTo>
                      <a:lnTo>
                        <a:pt x="6036" y="3548"/>
                      </a:lnTo>
                      <a:lnTo>
                        <a:pt x="6048" y="3473"/>
                      </a:lnTo>
                      <a:lnTo>
                        <a:pt x="6058" y="3399"/>
                      </a:lnTo>
                      <a:lnTo>
                        <a:pt x="6066" y="3324"/>
                      </a:lnTo>
                      <a:lnTo>
                        <a:pt x="6070" y="3248"/>
                      </a:lnTo>
                      <a:lnTo>
                        <a:pt x="6073" y="3173"/>
                      </a:lnTo>
                      <a:lnTo>
                        <a:pt x="6075" y="3098"/>
                      </a:lnTo>
                      <a:lnTo>
                        <a:pt x="6075" y="3026"/>
                      </a:lnTo>
                      <a:lnTo>
                        <a:pt x="6073" y="2951"/>
                      </a:lnTo>
                      <a:lnTo>
                        <a:pt x="6070" y="2877"/>
                      </a:lnTo>
                      <a:lnTo>
                        <a:pt x="6064" y="2804"/>
                      </a:lnTo>
                      <a:lnTo>
                        <a:pt x="6056" y="2732"/>
                      </a:lnTo>
                      <a:lnTo>
                        <a:pt x="6048" y="2659"/>
                      </a:lnTo>
                      <a:lnTo>
                        <a:pt x="6036" y="2587"/>
                      </a:lnTo>
                      <a:lnTo>
                        <a:pt x="6022" y="2514"/>
                      </a:lnTo>
                      <a:lnTo>
                        <a:pt x="6009" y="2443"/>
                      </a:lnTo>
                      <a:lnTo>
                        <a:pt x="5993" y="2373"/>
                      </a:lnTo>
                      <a:lnTo>
                        <a:pt x="5975" y="2302"/>
                      </a:lnTo>
                      <a:lnTo>
                        <a:pt x="5956" y="2232"/>
                      </a:lnTo>
                      <a:lnTo>
                        <a:pt x="5934" y="2163"/>
                      </a:lnTo>
                      <a:lnTo>
                        <a:pt x="5911" y="2094"/>
                      </a:lnTo>
                      <a:lnTo>
                        <a:pt x="5887" y="2026"/>
                      </a:lnTo>
                      <a:lnTo>
                        <a:pt x="5862" y="1959"/>
                      </a:lnTo>
                      <a:lnTo>
                        <a:pt x="5834" y="1892"/>
                      </a:lnTo>
                      <a:lnTo>
                        <a:pt x="5805" y="1826"/>
                      </a:lnTo>
                      <a:lnTo>
                        <a:pt x="5773" y="1761"/>
                      </a:lnTo>
                      <a:lnTo>
                        <a:pt x="5742" y="1696"/>
                      </a:lnTo>
                      <a:lnTo>
                        <a:pt x="5707" y="1632"/>
                      </a:lnTo>
                      <a:lnTo>
                        <a:pt x="5672" y="1569"/>
                      </a:lnTo>
                      <a:lnTo>
                        <a:pt x="5636" y="1508"/>
                      </a:lnTo>
                      <a:lnTo>
                        <a:pt x="5597" y="1447"/>
                      </a:lnTo>
                      <a:lnTo>
                        <a:pt x="5558" y="1386"/>
                      </a:lnTo>
                      <a:lnTo>
                        <a:pt x="5517" y="1328"/>
                      </a:lnTo>
                      <a:lnTo>
                        <a:pt x="5474" y="1269"/>
                      </a:lnTo>
                      <a:lnTo>
                        <a:pt x="5430" y="1212"/>
                      </a:lnTo>
                      <a:lnTo>
                        <a:pt x="5385" y="1155"/>
                      </a:lnTo>
                      <a:lnTo>
                        <a:pt x="5338" y="1100"/>
                      </a:lnTo>
                      <a:lnTo>
                        <a:pt x="5289" y="1047"/>
                      </a:lnTo>
                      <a:lnTo>
                        <a:pt x="5240" y="994"/>
                      </a:lnTo>
                      <a:lnTo>
                        <a:pt x="5189" y="941"/>
                      </a:lnTo>
                      <a:lnTo>
                        <a:pt x="5138" y="890"/>
                      </a:lnTo>
                      <a:lnTo>
                        <a:pt x="5085" y="841"/>
                      </a:lnTo>
                      <a:lnTo>
                        <a:pt x="5030" y="794"/>
                      </a:lnTo>
                      <a:lnTo>
                        <a:pt x="4974" y="747"/>
                      </a:lnTo>
                      <a:lnTo>
                        <a:pt x="4917" y="700"/>
                      </a:lnTo>
                      <a:lnTo>
                        <a:pt x="4858" y="657"/>
                      </a:lnTo>
                      <a:lnTo>
                        <a:pt x="4799" y="614"/>
                      </a:lnTo>
                      <a:lnTo>
                        <a:pt x="4738" y="573"/>
                      </a:lnTo>
                      <a:lnTo>
                        <a:pt x="4678" y="531"/>
                      </a:lnTo>
                      <a:lnTo>
                        <a:pt x="4613" y="492"/>
                      </a:lnTo>
                      <a:lnTo>
                        <a:pt x="4550" y="455"/>
                      </a:lnTo>
                      <a:lnTo>
                        <a:pt x="4484" y="420"/>
                      </a:lnTo>
                      <a:lnTo>
                        <a:pt x="4419" y="386"/>
                      </a:lnTo>
                      <a:lnTo>
                        <a:pt x="4350" y="353"/>
                      </a:lnTo>
                      <a:lnTo>
                        <a:pt x="4282" y="322"/>
                      </a:lnTo>
                      <a:lnTo>
                        <a:pt x="4213" y="292"/>
                      </a:lnTo>
                      <a:lnTo>
                        <a:pt x="4142" y="265"/>
                      </a:lnTo>
                      <a:lnTo>
                        <a:pt x="4070" y="239"/>
                      </a:lnTo>
                      <a:lnTo>
                        <a:pt x="3997" y="214"/>
                      </a:lnTo>
                      <a:lnTo>
                        <a:pt x="3923" y="190"/>
                      </a:lnTo>
                      <a:lnTo>
                        <a:pt x="3848" y="171"/>
                      </a:lnTo>
                      <a:close/>
                    </a:path>
                  </a:pathLst>
                </a:custGeom>
                <a:gradFill>
                  <a:gsLst>
                    <a:gs pos="0">
                      <a:srgbClr val="83A7D3"/>
                    </a:gs>
                    <a:gs pos="100000">
                      <a:srgbClr val="182E48"/>
                    </a:gs>
                  </a:gsLst>
                  <a:lin ang="13080000" scaled="0"/>
                </a:gradFill>
                <a:ln>
                  <a:noFill/>
                </a:ln>
              </p:spPr>
              <p:txBody>
                <a:bodyPr spcFirstLastPara="1" wrap="square" lIns="18275" tIns="18275" rIns="18275" bIns="18275" anchor="ctr" anchorCtr="1">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48" name="Google Shape;117;p14">
                  <a:extLst>
                    <a:ext uri="{FF2B5EF4-FFF2-40B4-BE49-F238E27FC236}">
                      <a16:creationId xmlns:a16="http://schemas.microsoft.com/office/drawing/2014/main" id="{912380E3-0084-9FD8-CB75-0753AD847ACA}"/>
                    </a:ext>
                  </a:extLst>
                </p:cNvPr>
                <p:cNvSpPr/>
                <p:nvPr/>
              </p:nvSpPr>
              <p:spPr>
                <a:xfrm flipH="1">
                  <a:off x="3601542" y="629741"/>
                  <a:ext cx="289916" cy="289916"/>
                </a:xfrm>
                <a:custGeom>
                  <a:avLst/>
                  <a:gdLst/>
                  <a:ahLst/>
                  <a:cxnLst/>
                  <a:rect l="l" t="t" r="r" b="b"/>
                  <a:pathLst>
                    <a:path w="4320" h="4320" extrusionOk="0">
                      <a:moveTo>
                        <a:pt x="4245" y="2719"/>
                      </a:moveTo>
                      <a:lnTo>
                        <a:pt x="4245" y="2719"/>
                      </a:lnTo>
                      <a:lnTo>
                        <a:pt x="4231" y="2773"/>
                      </a:lnTo>
                      <a:lnTo>
                        <a:pt x="4215" y="2826"/>
                      </a:lnTo>
                      <a:lnTo>
                        <a:pt x="4197" y="2878"/>
                      </a:lnTo>
                      <a:lnTo>
                        <a:pt x="4178" y="2930"/>
                      </a:lnTo>
                      <a:lnTo>
                        <a:pt x="4158" y="2980"/>
                      </a:lnTo>
                      <a:lnTo>
                        <a:pt x="4138" y="3031"/>
                      </a:lnTo>
                      <a:lnTo>
                        <a:pt x="4115" y="3080"/>
                      </a:lnTo>
                      <a:lnTo>
                        <a:pt x="4091" y="3128"/>
                      </a:lnTo>
                      <a:lnTo>
                        <a:pt x="4067" y="3176"/>
                      </a:lnTo>
                      <a:lnTo>
                        <a:pt x="4040" y="3223"/>
                      </a:lnTo>
                      <a:lnTo>
                        <a:pt x="4014" y="3269"/>
                      </a:lnTo>
                      <a:lnTo>
                        <a:pt x="3986" y="3315"/>
                      </a:lnTo>
                      <a:lnTo>
                        <a:pt x="3958" y="3359"/>
                      </a:lnTo>
                      <a:lnTo>
                        <a:pt x="3927" y="3402"/>
                      </a:lnTo>
                      <a:lnTo>
                        <a:pt x="3897" y="3445"/>
                      </a:lnTo>
                      <a:lnTo>
                        <a:pt x="3865" y="3488"/>
                      </a:lnTo>
                      <a:lnTo>
                        <a:pt x="3831" y="3528"/>
                      </a:lnTo>
                      <a:lnTo>
                        <a:pt x="3798" y="3569"/>
                      </a:lnTo>
                      <a:lnTo>
                        <a:pt x="3763" y="3608"/>
                      </a:lnTo>
                      <a:lnTo>
                        <a:pt x="3727" y="3646"/>
                      </a:lnTo>
                      <a:lnTo>
                        <a:pt x="3691" y="3683"/>
                      </a:lnTo>
                      <a:lnTo>
                        <a:pt x="3654" y="3719"/>
                      </a:lnTo>
                      <a:lnTo>
                        <a:pt x="3617" y="3755"/>
                      </a:lnTo>
                      <a:lnTo>
                        <a:pt x="3577" y="3790"/>
                      </a:lnTo>
                      <a:lnTo>
                        <a:pt x="3538" y="3823"/>
                      </a:lnTo>
                      <a:lnTo>
                        <a:pt x="3497" y="3857"/>
                      </a:lnTo>
                      <a:lnTo>
                        <a:pt x="3456" y="3887"/>
                      </a:lnTo>
                      <a:lnTo>
                        <a:pt x="3414" y="3918"/>
                      </a:lnTo>
                      <a:lnTo>
                        <a:pt x="3372" y="3948"/>
                      </a:lnTo>
                      <a:lnTo>
                        <a:pt x="3328" y="3976"/>
                      </a:lnTo>
                      <a:lnTo>
                        <a:pt x="3284" y="4004"/>
                      </a:lnTo>
                      <a:lnTo>
                        <a:pt x="3240" y="4030"/>
                      </a:lnTo>
                      <a:lnTo>
                        <a:pt x="3195" y="4055"/>
                      </a:lnTo>
                      <a:lnTo>
                        <a:pt x="3149" y="4080"/>
                      </a:lnTo>
                      <a:lnTo>
                        <a:pt x="3103" y="4103"/>
                      </a:lnTo>
                      <a:lnTo>
                        <a:pt x="3056" y="4126"/>
                      </a:lnTo>
                      <a:lnTo>
                        <a:pt x="3008" y="4146"/>
                      </a:lnTo>
                      <a:lnTo>
                        <a:pt x="2960" y="4166"/>
                      </a:lnTo>
                      <a:lnTo>
                        <a:pt x="2912" y="4184"/>
                      </a:lnTo>
                      <a:lnTo>
                        <a:pt x="2863" y="4203"/>
                      </a:lnTo>
                      <a:lnTo>
                        <a:pt x="2814" y="4219"/>
                      </a:lnTo>
                      <a:lnTo>
                        <a:pt x="2765" y="4233"/>
                      </a:lnTo>
                      <a:lnTo>
                        <a:pt x="2714" y="4248"/>
                      </a:lnTo>
                      <a:lnTo>
                        <a:pt x="2663" y="4260"/>
                      </a:lnTo>
                      <a:lnTo>
                        <a:pt x="2613" y="4272"/>
                      </a:lnTo>
                      <a:lnTo>
                        <a:pt x="2561" y="4283"/>
                      </a:lnTo>
                      <a:lnTo>
                        <a:pt x="2509" y="4292"/>
                      </a:lnTo>
                      <a:lnTo>
                        <a:pt x="2457" y="4300"/>
                      </a:lnTo>
                      <a:lnTo>
                        <a:pt x="2405" y="4307"/>
                      </a:lnTo>
                      <a:lnTo>
                        <a:pt x="2353" y="4312"/>
                      </a:lnTo>
                      <a:lnTo>
                        <a:pt x="2300" y="4316"/>
                      </a:lnTo>
                      <a:lnTo>
                        <a:pt x="2247" y="4319"/>
                      </a:lnTo>
                      <a:lnTo>
                        <a:pt x="2193" y="4320"/>
                      </a:lnTo>
                      <a:lnTo>
                        <a:pt x="2140" y="4320"/>
                      </a:lnTo>
                      <a:lnTo>
                        <a:pt x="2087" y="4319"/>
                      </a:lnTo>
                      <a:lnTo>
                        <a:pt x="2033" y="4316"/>
                      </a:lnTo>
                      <a:lnTo>
                        <a:pt x="1979" y="4312"/>
                      </a:lnTo>
                      <a:lnTo>
                        <a:pt x="1926" y="4307"/>
                      </a:lnTo>
                      <a:lnTo>
                        <a:pt x="1871" y="4300"/>
                      </a:lnTo>
                      <a:lnTo>
                        <a:pt x="1818" y="4292"/>
                      </a:lnTo>
                      <a:lnTo>
                        <a:pt x="1763" y="4283"/>
                      </a:lnTo>
                      <a:lnTo>
                        <a:pt x="1710" y="4272"/>
                      </a:lnTo>
                      <a:lnTo>
                        <a:pt x="1655" y="4260"/>
                      </a:lnTo>
                      <a:lnTo>
                        <a:pt x="1602" y="4245"/>
                      </a:lnTo>
                      <a:lnTo>
                        <a:pt x="1547" y="4231"/>
                      </a:lnTo>
                      <a:lnTo>
                        <a:pt x="1495" y="4215"/>
                      </a:lnTo>
                      <a:lnTo>
                        <a:pt x="1442" y="4197"/>
                      </a:lnTo>
                      <a:lnTo>
                        <a:pt x="1392" y="4178"/>
                      </a:lnTo>
                      <a:lnTo>
                        <a:pt x="1341" y="4158"/>
                      </a:lnTo>
                      <a:lnTo>
                        <a:pt x="1290" y="4136"/>
                      </a:lnTo>
                      <a:lnTo>
                        <a:pt x="1241" y="4115"/>
                      </a:lnTo>
                      <a:lnTo>
                        <a:pt x="1193" y="4091"/>
                      </a:lnTo>
                      <a:lnTo>
                        <a:pt x="1145" y="4067"/>
                      </a:lnTo>
                      <a:lnTo>
                        <a:pt x="1097" y="4040"/>
                      </a:lnTo>
                      <a:lnTo>
                        <a:pt x="1052" y="4014"/>
                      </a:lnTo>
                      <a:lnTo>
                        <a:pt x="1007" y="3986"/>
                      </a:lnTo>
                      <a:lnTo>
                        <a:pt x="961" y="3958"/>
                      </a:lnTo>
                      <a:lnTo>
                        <a:pt x="919" y="3927"/>
                      </a:lnTo>
                      <a:lnTo>
                        <a:pt x="875" y="3897"/>
                      </a:lnTo>
                      <a:lnTo>
                        <a:pt x="834" y="3865"/>
                      </a:lnTo>
                      <a:lnTo>
                        <a:pt x="792" y="3831"/>
                      </a:lnTo>
                      <a:lnTo>
                        <a:pt x="752" y="3798"/>
                      </a:lnTo>
                      <a:lnTo>
                        <a:pt x="714" y="3763"/>
                      </a:lnTo>
                      <a:lnTo>
                        <a:pt x="675" y="3727"/>
                      </a:lnTo>
                      <a:lnTo>
                        <a:pt x="638" y="3691"/>
                      </a:lnTo>
                      <a:lnTo>
                        <a:pt x="601" y="3654"/>
                      </a:lnTo>
                      <a:lnTo>
                        <a:pt x="566" y="3616"/>
                      </a:lnTo>
                      <a:lnTo>
                        <a:pt x="531" y="3577"/>
                      </a:lnTo>
                      <a:lnTo>
                        <a:pt x="497" y="3538"/>
                      </a:lnTo>
                      <a:lnTo>
                        <a:pt x="465" y="3497"/>
                      </a:lnTo>
                      <a:lnTo>
                        <a:pt x="433" y="3456"/>
                      </a:lnTo>
                      <a:lnTo>
                        <a:pt x="402" y="3414"/>
                      </a:lnTo>
                      <a:lnTo>
                        <a:pt x="373" y="3372"/>
                      </a:lnTo>
                      <a:lnTo>
                        <a:pt x="345" y="3328"/>
                      </a:lnTo>
                      <a:lnTo>
                        <a:pt x="317" y="3284"/>
                      </a:lnTo>
                      <a:lnTo>
                        <a:pt x="290" y="3240"/>
                      </a:lnTo>
                      <a:lnTo>
                        <a:pt x="265" y="3195"/>
                      </a:lnTo>
                      <a:lnTo>
                        <a:pt x="241" y="3149"/>
                      </a:lnTo>
                      <a:lnTo>
                        <a:pt x="217" y="3103"/>
                      </a:lnTo>
                      <a:lnTo>
                        <a:pt x="196" y="3056"/>
                      </a:lnTo>
                      <a:lnTo>
                        <a:pt x="174" y="3008"/>
                      </a:lnTo>
                      <a:lnTo>
                        <a:pt x="154" y="2960"/>
                      </a:lnTo>
                      <a:lnTo>
                        <a:pt x="136" y="2912"/>
                      </a:lnTo>
                      <a:lnTo>
                        <a:pt x="119" y="2863"/>
                      </a:lnTo>
                      <a:lnTo>
                        <a:pt x="103" y="2814"/>
                      </a:lnTo>
                      <a:lnTo>
                        <a:pt x="87" y="2763"/>
                      </a:lnTo>
                      <a:lnTo>
                        <a:pt x="73" y="2714"/>
                      </a:lnTo>
                      <a:lnTo>
                        <a:pt x="60" y="2663"/>
                      </a:lnTo>
                      <a:lnTo>
                        <a:pt x="48" y="2611"/>
                      </a:lnTo>
                      <a:lnTo>
                        <a:pt x="39" y="2561"/>
                      </a:lnTo>
                      <a:lnTo>
                        <a:pt x="29" y="2509"/>
                      </a:lnTo>
                      <a:lnTo>
                        <a:pt x="21" y="2457"/>
                      </a:lnTo>
                      <a:lnTo>
                        <a:pt x="15" y="2405"/>
                      </a:lnTo>
                      <a:lnTo>
                        <a:pt x="9" y="2353"/>
                      </a:lnTo>
                      <a:lnTo>
                        <a:pt x="5" y="2300"/>
                      </a:lnTo>
                      <a:lnTo>
                        <a:pt x="3" y="2247"/>
                      </a:lnTo>
                      <a:lnTo>
                        <a:pt x="1" y="2193"/>
                      </a:lnTo>
                      <a:lnTo>
                        <a:pt x="0" y="2140"/>
                      </a:lnTo>
                      <a:lnTo>
                        <a:pt x="1" y="2087"/>
                      </a:lnTo>
                      <a:lnTo>
                        <a:pt x="4" y="2033"/>
                      </a:lnTo>
                      <a:lnTo>
                        <a:pt x="8" y="1979"/>
                      </a:lnTo>
                      <a:lnTo>
                        <a:pt x="13" y="1926"/>
                      </a:lnTo>
                      <a:lnTo>
                        <a:pt x="20" y="1871"/>
                      </a:lnTo>
                      <a:lnTo>
                        <a:pt x="28" y="1818"/>
                      </a:lnTo>
                      <a:lnTo>
                        <a:pt x="37" y="1763"/>
                      </a:lnTo>
                      <a:lnTo>
                        <a:pt x="49" y="1710"/>
                      </a:lnTo>
                      <a:lnTo>
                        <a:pt x="61" y="1655"/>
                      </a:lnTo>
                      <a:lnTo>
                        <a:pt x="75" y="1602"/>
                      </a:lnTo>
                      <a:lnTo>
                        <a:pt x="89" y="1547"/>
                      </a:lnTo>
                      <a:lnTo>
                        <a:pt x="107" y="1494"/>
                      </a:lnTo>
                      <a:lnTo>
                        <a:pt x="124" y="1442"/>
                      </a:lnTo>
                      <a:lnTo>
                        <a:pt x="142" y="1392"/>
                      </a:lnTo>
                      <a:lnTo>
                        <a:pt x="162" y="1340"/>
                      </a:lnTo>
                      <a:lnTo>
                        <a:pt x="184" y="1290"/>
                      </a:lnTo>
                      <a:lnTo>
                        <a:pt x="206" y="1241"/>
                      </a:lnTo>
                      <a:lnTo>
                        <a:pt x="229" y="1192"/>
                      </a:lnTo>
                      <a:lnTo>
                        <a:pt x="254" y="1145"/>
                      </a:lnTo>
                      <a:lnTo>
                        <a:pt x="280" y="1097"/>
                      </a:lnTo>
                      <a:lnTo>
                        <a:pt x="306" y="1052"/>
                      </a:lnTo>
                      <a:lnTo>
                        <a:pt x="334" y="1007"/>
                      </a:lnTo>
                      <a:lnTo>
                        <a:pt x="364" y="961"/>
                      </a:lnTo>
                      <a:lnTo>
                        <a:pt x="393" y="918"/>
                      </a:lnTo>
                      <a:lnTo>
                        <a:pt x="425" y="875"/>
                      </a:lnTo>
                      <a:lnTo>
                        <a:pt x="457" y="834"/>
                      </a:lnTo>
                      <a:lnTo>
                        <a:pt x="489" y="792"/>
                      </a:lnTo>
                      <a:lnTo>
                        <a:pt x="522" y="752"/>
                      </a:lnTo>
                      <a:lnTo>
                        <a:pt x="557" y="712"/>
                      </a:lnTo>
                      <a:lnTo>
                        <a:pt x="593" y="675"/>
                      </a:lnTo>
                      <a:lnTo>
                        <a:pt x="629" y="638"/>
                      </a:lnTo>
                      <a:lnTo>
                        <a:pt x="666" y="601"/>
                      </a:lnTo>
                      <a:lnTo>
                        <a:pt x="704" y="565"/>
                      </a:lnTo>
                      <a:lnTo>
                        <a:pt x="743" y="531"/>
                      </a:lnTo>
                      <a:lnTo>
                        <a:pt x="783" y="497"/>
                      </a:lnTo>
                      <a:lnTo>
                        <a:pt x="823" y="465"/>
                      </a:lnTo>
                      <a:lnTo>
                        <a:pt x="864" y="433"/>
                      </a:lnTo>
                      <a:lnTo>
                        <a:pt x="907" y="402"/>
                      </a:lnTo>
                      <a:lnTo>
                        <a:pt x="949" y="373"/>
                      </a:lnTo>
                      <a:lnTo>
                        <a:pt x="992" y="344"/>
                      </a:lnTo>
                      <a:lnTo>
                        <a:pt x="1036" y="317"/>
                      </a:lnTo>
                      <a:lnTo>
                        <a:pt x="1081" y="290"/>
                      </a:lnTo>
                      <a:lnTo>
                        <a:pt x="1125" y="265"/>
                      </a:lnTo>
                      <a:lnTo>
                        <a:pt x="1172" y="241"/>
                      </a:lnTo>
                      <a:lnTo>
                        <a:pt x="1218" y="217"/>
                      </a:lnTo>
                      <a:lnTo>
                        <a:pt x="1265" y="196"/>
                      </a:lnTo>
                      <a:lnTo>
                        <a:pt x="1313" y="174"/>
                      </a:lnTo>
                      <a:lnTo>
                        <a:pt x="1361" y="154"/>
                      </a:lnTo>
                      <a:lnTo>
                        <a:pt x="1409" y="136"/>
                      </a:lnTo>
                      <a:lnTo>
                        <a:pt x="1458" y="119"/>
                      </a:lnTo>
                      <a:lnTo>
                        <a:pt x="1507" y="103"/>
                      </a:lnTo>
                      <a:lnTo>
                        <a:pt x="1557" y="87"/>
                      </a:lnTo>
                      <a:lnTo>
                        <a:pt x="1607" y="73"/>
                      </a:lnTo>
                      <a:lnTo>
                        <a:pt x="1658" y="60"/>
                      </a:lnTo>
                      <a:lnTo>
                        <a:pt x="1709" y="48"/>
                      </a:lnTo>
                      <a:lnTo>
                        <a:pt x="1760" y="37"/>
                      </a:lnTo>
                      <a:lnTo>
                        <a:pt x="1811" y="29"/>
                      </a:lnTo>
                      <a:lnTo>
                        <a:pt x="1863" y="21"/>
                      </a:lnTo>
                      <a:lnTo>
                        <a:pt x="1916" y="15"/>
                      </a:lnTo>
                      <a:lnTo>
                        <a:pt x="1968" y="9"/>
                      </a:lnTo>
                      <a:lnTo>
                        <a:pt x="2022" y="5"/>
                      </a:lnTo>
                      <a:lnTo>
                        <a:pt x="2073" y="3"/>
                      </a:lnTo>
                      <a:lnTo>
                        <a:pt x="2127" y="1"/>
                      </a:lnTo>
                      <a:lnTo>
                        <a:pt x="2180" y="0"/>
                      </a:lnTo>
                      <a:lnTo>
                        <a:pt x="2235" y="1"/>
                      </a:lnTo>
                      <a:lnTo>
                        <a:pt x="2288" y="4"/>
                      </a:lnTo>
                      <a:lnTo>
                        <a:pt x="2341" y="8"/>
                      </a:lnTo>
                      <a:lnTo>
                        <a:pt x="2396" y="13"/>
                      </a:lnTo>
                      <a:lnTo>
                        <a:pt x="2449" y="20"/>
                      </a:lnTo>
                      <a:lnTo>
                        <a:pt x="2504" y="28"/>
                      </a:lnTo>
                      <a:lnTo>
                        <a:pt x="2557" y="37"/>
                      </a:lnTo>
                      <a:lnTo>
                        <a:pt x="2611" y="48"/>
                      </a:lnTo>
                      <a:lnTo>
                        <a:pt x="2665" y="61"/>
                      </a:lnTo>
                      <a:lnTo>
                        <a:pt x="2719" y="75"/>
                      </a:lnTo>
                      <a:lnTo>
                        <a:pt x="2773" y="89"/>
                      </a:lnTo>
                      <a:lnTo>
                        <a:pt x="2826" y="107"/>
                      </a:lnTo>
                      <a:lnTo>
                        <a:pt x="2878" y="124"/>
                      </a:lnTo>
                      <a:lnTo>
                        <a:pt x="2930" y="142"/>
                      </a:lnTo>
                      <a:lnTo>
                        <a:pt x="2980" y="162"/>
                      </a:lnTo>
                      <a:lnTo>
                        <a:pt x="3031" y="184"/>
                      </a:lnTo>
                      <a:lnTo>
                        <a:pt x="3080" y="206"/>
                      </a:lnTo>
                      <a:lnTo>
                        <a:pt x="3128" y="229"/>
                      </a:lnTo>
                      <a:lnTo>
                        <a:pt x="3176" y="254"/>
                      </a:lnTo>
                      <a:lnTo>
                        <a:pt x="3223" y="280"/>
                      </a:lnTo>
                      <a:lnTo>
                        <a:pt x="3269" y="306"/>
                      </a:lnTo>
                      <a:lnTo>
                        <a:pt x="3315" y="334"/>
                      </a:lnTo>
                      <a:lnTo>
                        <a:pt x="3359" y="364"/>
                      </a:lnTo>
                      <a:lnTo>
                        <a:pt x="3402" y="393"/>
                      </a:lnTo>
                      <a:lnTo>
                        <a:pt x="3445" y="425"/>
                      </a:lnTo>
                      <a:lnTo>
                        <a:pt x="3488" y="455"/>
                      </a:lnTo>
                      <a:lnTo>
                        <a:pt x="3528" y="489"/>
                      </a:lnTo>
                      <a:lnTo>
                        <a:pt x="3569" y="522"/>
                      </a:lnTo>
                      <a:lnTo>
                        <a:pt x="3608" y="557"/>
                      </a:lnTo>
                      <a:lnTo>
                        <a:pt x="3646" y="593"/>
                      </a:lnTo>
                      <a:lnTo>
                        <a:pt x="3683" y="629"/>
                      </a:lnTo>
                      <a:lnTo>
                        <a:pt x="3719" y="666"/>
                      </a:lnTo>
                      <a:lnTo>
                        <a:pt x="3755" y="704"/>
                      </a:lnTo>
                      <a:lnTo>
                        <a:pt x="3790" y="743"/>
                      </a:lnTo>
                      <a:lnTo>
                        <a:pt x="3823" y="783"/>
                      </a:lnTo>
                      <a:lnTo>
                        <a:pt x="3857" y="823"/>
                      </a:lnTo>
                      <a:lnTo>
                        <a:pt x="3887" y="864"/>
                      </a:lnTo>
                      <a:lnTo>
                        <a:pt x="3918" y="907"/>
                      </a:lnTo>
                      <a:lnTo>
                        <a:pt x="3948" y="949"/>
                      </a:lnTo>
                      <a:lnTo>
                        <a:pt x="3976" y="992"/>
                      </a:lnTo>
                      <a:lnTo>
                        <a:pt x="4004" y="1036"/>
                      </a:lnTo>
                      <a:lnTo>
                        <a:pt x="4031" y="1080"/>
                      </a:lnTo>
                      <a:lnTo>
                        <a:pt x="4056" y="1125"/>
                      </a:lnTo>
                      <a:lnTo>
                        <a:pt x="4080" y="1172"/>
                      </a:lnTo>
                      <a:lnTo>
                        <a:pt x="4103" y="1218"/>
                      </a:lnTo>
                      <a:lnTo>
                        <a:pt x="4126" y="1265"/>
                      </a:lnTo>
                      <a:lnTo>
                        <a:pt x="4147" y="1312"/>
                      </a:lnTo>
                      <a:lnTo>
                        <a:pt x="4166" y="1360"/>
                      </a:lnTo>
                      <a:lnTo>
                        <a:pt x="4184" y="1409"/>
                      </a:lnTo>
                      <a:lnTo>
                        <a:pt x="4203" y="1458"/>
                      </a:lnTo>
                      <a:lnTo>
                        <a:pt x="4219" y="1507"/>
                      </a:lnTo>
                      <a:lnTo>
                        <a:pt x="4233" y="1557"/>
                      </a:lnTo>
                      <a:lnTo>
                        <a:pt x="4248" y="1607"/>
                      </a:lnTo>
                      <a:lnTo>
                        <a:pt x="4261" y="1658"/>
                      </a:lnTo>
                      <a:lnTo>
                        <a:pt x="4272" y="1709"/>
                      </a:lnTo>
                      <a:lnTo>
                        <a:pt x="4283" y="1759"/>
                      </a:lnTo>
                      <a:lnTo>
                        <a:pt x="4292" y="1811"/>
                      </a:lnTo>
                      <a:lnTo>
                        <a:pt x="4300" y="1863"/>
                      </a:lnTo>
                      <a:lnTo>
                        <a:pt x="4307" y="1915"/>
                      </a:lnTo>
                      <a:lnTo>
                        <a:pt x="4312" y="1968"/>
                      </a:lnTo>
                      <a:lnTo>
                        <a:pt x="4316" y="2022"/>
                      </a:lnTo>
                      <a:lnTo>
                        <a:pt x="4319" y="2073"/>
                      </a:lnTo>
                      <a:lnTo>
                        <a:pt x="4320" y="2127"/>
                      </a:lnTo>
                      <a:lnTo>
                        <a:pt x="4320" y="2180"/>
                      </a:lnTo>
                      <a:lnTo>
                        <a:pt x="4319" y="2233"/>
                      </a:lnTo>
                      <a:lnTo>
                        <a:pt x="4316" y="2288"/>
                      </a:lnTo>
                      <a:lnTo>
                        <a:pt x="4312" y="2341"/>
                      </a:lnTo>
                      <a:lnTo>
                        <a:pt x="4307" y="2396"/>
                      </a:lnTo>
                      <a:lnTo>
                        <a:pt x="4300" y="2449"/>
                      </a:lnTo>
                      <a:lnTo>
                        <a:pt x="4292" y="2504"/>
                      </a:lnTo>
                      <a:lnTo>
                        <a:pt x="4283" y="2557"/>
                      </a:lnTo>
                      <a:lnTo>
                        <a:pt x="4272" y="2611"/>
                      </a:lnTo>
                      <a:lnTo>
                        <a:pt x="4260" y="2665"/>
                      </a:lnTo>
                      <a:lnTo>
                        <a:pt x="4245" y="2719"/>
                      </a:lnTo>
                      <a:close/>
                      <a:moveTo>
                        <a:pt x="2695" y="165"/>
                      </a:moveTo>
                      <a:lnTo>
                        <a:pt x="2695" y="165"/>
                      </a:lnTo>
                      <a:lnTo>
                        <a:pt x="2643" y="152"/>
                      </a:lnTo>
                      <a:lnTo>
                        <a:pt x="2591" y="141"/>
                      </a:lnTo>
                      <a:lnTo>
                        <a:pt x="2540" y="131"/>
                      </a:lnTo>
                      <a:lnTo>
                        <a:pt x="2488" y="121"/>
                      </a:lnTo>
                      <a:lnTo>
                        <a:pt x="2437" y="113"/>
                      </a:lnTo>
                      <a:lnTo>
                        <a:pt x="2385" y="107"/>
                      </a:lnTo>
                      <a:lnTo>
                        <a:pt x="2333" y="103"/>
                      </a:lnTo>
                      <a:lnTo>
                        <a:pt x="2283" y="99"/>
                      </a:lnTo>
                      <a:lnTo>
                        <a:pt x="2231" y="96"/>
                      </a:lnTo>
                      <a:lnTo>
                        <a:pt x="2180" y="95"/>
                      </a:lnTo>
                      <a:lnTo>
                        <a:pt x="2128" y="95"/>
                      </a:lnTo>
                      <a:lnTo>
                        <a:pt x="2077" y="96"/>
                      </a:lnTo>
                      <a:lnTo>
                        <a:pt x="2027" y="99"/>
                      </a:lnTo>
                      <a:lnTo>
                        <a:pt x="1976" y="103"/>
                      </a:lnTo>
                      <a:lnTo>
                        <a:pt x="1927" y="108"/>
                      </a:lnTo>
                      <a:lnTo>
                        <a:pt x="1876" y="115"/>
                      </a:lnTo>
                      <a:lnTo>
                        <a:pt x="1827" y="121"/>
                      </a:lnTo>
                      <a:lnTo>
                        <a:pt x="1778" y="131"/>
                      </a:lnTo>
                      <a:lnTo>
                        <a:pt x="1729" y="140"/>
                      </a:lnTo>
                      <a:lnTo>
                        <a:pt x="1679" y="152"/>
                      </a:lnTo>
                      <a:lnTo>
                        <a:pt x="1631" y="164"/>
                      </a:lnTo>
                      <a:lnTo>
                        <a:pt x="1583" y="177"/>
                      </a:lnTo>
                      <a:lnTo>
                        <a:pt x="1535" y="192"/>
                      </a:lnTo>
                      <a:lnTo>
                        <a:pt x="1489" y="208"/>
                      </a:lnTo>
                      <a:lnTo>
                        <a:pt x="1441" y="224"/>
                      </a:lnTo>
                      <a:lnTo>
                        <a:pt x="1396" y="242"/>
                      </a:lnTo>
                      <a:lnTo>
                        <a:pt x="1349" y="261"/>
                      </a:lnTo>
                      <a:lnTo>
                        <a:pt x="1304" y="281"/>
                      </a:lnTo>
                      <a:lnTo>
                        <a:pt x="1258" y="302"/>
                      </a:lnTo>
                      <a:lnTo>
                        <a:pt x="1215" y="325"/>
                      </a:lnTo>
                      <a:lnTo>
                        <a:pt x="1171" y="348"/>
                      </a:lnTo>
                      <a:lnTo>
                        <a:pt x="1128" y="372"/>
                      </a:lnTo>
                      <a:lnTo>
                        <a:pt x="1085" y="397"/>
                      </a:lnTo>
                      <a:lnTo>
                        <a:pt x="1043" y="423"/>
                      </a:lnTo>
                      <a:lnTo>
                        <a:pt x="1001" y="450"/>
                      </a:lnTo>
                      <a:lnTo>
                        <a:pt x="961" y="479"/>
                      </a:lnTo>
                      <a:lnTo>
                        <a:pt x="922" y="509"/>
                      </a:lnTo>
                      <a:lnTo>
                        <a:pt x="882" y="538"/>
                      </a:lnTo>
                      <a:lnTo>
                        <a:pt x="843" y="570"/>
                      </a:lnTo>
                      <a:lnTo>
                        <a:pt x="806" y="602"/>
                      </a:lnTo>
                      <a:lnTo>
                        <a:pt x="768" y="635"/>
                      </a:lnTo>
                      <a:lnTo>
                        <a:pt x="731" y="669"/>
                      </a:lnTo>
                      <a:lnTo>
                        <a:pt x="696" y="703"/>
                      </a:lnTo>
                      <a:lnTo>
                        <a:pt x="661" y="739"/>
                      </a:lnTo>
                      <a:lnTo>
                        <a:pt x="627" y="776"/>
                      </a:lnTo>
                      <a:lnTo>
                        <a:pt x="594" y="814"/>
                      </a:lnTo>
                      <a:lnTo>
                        <a:pt x="562" y="852"/>
                      </a:lnTo>
                      <a:lnTo>
                        <a:pt x="530" y="891"/>
                      </a:lnTo>
                      <a:lnTo>
                        <a:pt x="499" y="931"/>
                      </a:lnTo>
                      <a:lnTo>
                        <a:pt x="470" y="972"/>
                      </a:lnTo>
                      <a:lnTo>
                        <a:pt x="442" y="1013"/>
                      </a:lnTo>
                      <a:lnTo>
                        <a:pt x="414" y="1056"/>
                      </a:lnTo>
                      <a:lnTo>
                        <a:pt x="388" y="1100"/>
                      </a:lnTo>
                      <a:lnTo>
                        <a:pt x="362" y="1144"/>
                      </a:lnTo>
                      <a:lnTo>
                        <a:pt x="337" y="1189"/>
                      </a:lnTo>
                      <a:lnTo>
                        <a:pt x="314" y="1234"/>
                      </a:lnTo>
                      <a:lnTo>
                        <a:pt x="292" y="1281"/>
                      </a:lnTo>
                      <a:lnTo>
                        <a:pt x="270" y="1328"/>
                      </a:lnTo>
                      <a:lnTo>
                        <a:pt x="250" y="1376"/>
                      </a:lnTo>
                      <a:lnTo>
                        <a:pt x="230" y="1425"/>
                      </a:lnTo>
                      <a:lnTo>
                        <a:pt x="213" y="1474"/>
                      </a:lnTo>
                      <a:lnTo>
                        <a:pt x="196" y="1523"/>
                      </a:lnTo>
                      <a:lnTo>
                        <a:pt x="180" y="1574"/>
                      </a:lnTo>
                      <a:lnTo>
                        <a:pt x="165" y="1626"/>
                      </a:lnTo>
                      <a:lnTo>
                        <a:pt x="152" y="1678"/>
                      </a:lnTo>
                      <a:lnTo>
                        <a:pt x="141" y="1729"/>
                      </a:lnTo>
                      <a:lnTo>
                        <a:pt x="131" y="1780"/>
                      </a:lnTo>
                      <a:lnTo>
                        <a:pt x="121" y="1832"/>
                      </a:lnTo>
                      <a:lnTo>
                        <a:pt x="113" y="1884"/>
                      </a:lnTo>
                      <a:lnTo>
                        <a:pt x="107" y="1936"/>
                      </a:lnTo>
                      <a:lnTo>
                        <a:pt x="103" y="1987"/>
                      </a:lnTo>
                      <a:lnTo>
                        <a:pt x="99" y="2039"/>
                      </a:lnTo>
                      <a:lnTo>
                        <a:pt x="96" y="2089"/>
                      </a:lnTo>
                      <a:lnTo>
                        <a:pt x="95" y="2141"/>
                      </a:lnTo>
                      <a:lnTo>
                        <a:pt x="95" y="2192"/>
                      </a:lnTo>
                      <a:lnTo>
                        <a:pt x="96" y="2243"/>
                      </a:lnTo>
                      <a:lnTo>
                        <a:pt x="99" y="2293"/>
                      </a:lnTo>
                      <a:lnTo>
                        <a:pt x="103" y="2344"/>
                      </a:lnTo>
                      <a:lnTo>
                        <a:pt x="108" y="2394"/>
                      </a:lnTo>
                      <a:lnTo>
                        <a:pt x="115" y="2444"/>
                      </a:lnTo>
                      <a:lnTo>
                        <a:pt x="121" y="2494"/>
                      </a:lnTo>
                      <a:lnTo>
                        <a:pt x="131" y="2544"/>
                      </a:lnTo>
                      <a:lnTo>
                        <a:pt x="140" y="2593"/>
                      </a:lnTo>
                      <a:lnTo>
                        <a:pt x="152" y="2641"/>
                      </a:lnTo>
                      <a:lnTo>
                        <a:pt x="164" y="2690"/>
                      </a:lnTo>
                      <a:lnTo>
                        <a:pt x="177" y="2738"/>
                      </a:lnTo>
                      <a:lnTo>
                        <a:pt x="192" y="2785"/>
                      </a:lnTo>
                      <a:lnTo>
                        <a:pt x="208" y="2833"/>
                      </a:lnTo>
                      <a:lnTo>
                        <a:pt x="224" y="2879"/>
                      </a:lnTo>
                      <a:lnTo>
                        <a:pt x="242" y="2926"/>
                      </a:lnTo>
                      <a:lnTo>
                        <a:pt x="261" y="2971"/>
                      </a:lnTo>
                      <a:lnTo>
                        <a:pt x="281" y="3016"/>
                      </a:lnTo>
                      <a:lnTo>
                        <a:pt x="302" y="3062"/>
                      </a:lnTo>
                      <a:lnTo>
                        <a:pt x="325" y="3105"/>
                      </a:lnTo>
                      <a:lnTo>
                        <a:pt x="348" y="3149"/>
                      </a:lnTo>
                      <a:lnTo>
                        <a:pt x="372" y="3193"/>
                      </a:lnTo>
                      <a:lnTo>
                        <a:pt x="397" y="3236"/>
                      </a:lnTo>
                      <a:lnTo>
                        <a:pt x="423" y="3277"/>
                      </a:lnTo>
                      <a:lnTo>
                        <a:pt x="450" y="3319"/>
                      </a:lnTo>
                      <a:lnTo>
                        <a:pt x="479" y="3360"/>
                      </a:lnTo>
                      <a:lnTo>
                        <a:pt x="509" y="3400"/>
                      </a:lnTo>
                      <a:lnTo>
                        <a:pt x="538" y="3438"/>
                      </a:lnTo>
                      <a:lnTo>
                        <a:pt x="570" y="3477"/>
                      </a:lnTo>
                      <a:lnTo>
                        <a:pt x="602" y="3516"/>
                      </a:lnTo>
                      <a:lnTo>
                        <a:pt x="635" y="3553"/>
                      </a:lnTo>
                      <a:lnTo>
                        <a:pt x="669" y="3589"/>
                      </a:lnTo>
                      <a:lnTo>
                        <a:pt x="703" y="3625"/>
                      </a:lnTo>
                      <a:lnTo>
                        <a:pt x="739" y="3659"/>
                      </a:lnTo>
                      <a:lnTo>
                        <a:pt x="776" y="3694"/>
                      </a:lnTo>
                      <a:lnTo>
                        <a:pt x="814" y="3726"/>
                      </a:lnTo>
                      <a:lnTo>
                        <a:pt x="852" y="3759"/>
                      </a:lnTo>
                      <a:lnTo>
                        <a:pt x="891" y="3790"/>
                      </a:lnTo>
                      <a:lnTo>
                        <a:pt x="932" y="3821"/>
                      </a:lnTo>
                      <a:lnTo>
                        <a:pt x="972" y="3850"/>
                      </a:lnTo>
                      <a:lnTo>
                        <a:pt x="1015" y="3879"/>
                      </a:lnTo>
                      <a:lnTo>
                        <a:pt x="1057" y="3906"/>
                      </a:lnTo>
                      <a:lnTo>
                        <a:pt x="1100" y="3932"/>
                      </a:lnTo>
                      <a:lnTo>
                        <a:pt x="1144" y="3959"/>
                      </a:lnTo>
                      <a:lnTo>
                        <a:pt x="1189" y="3983"/>
                      </a:lnTo>
                      <a:lnTo>
                        <a:pt x="1234" y="4007"/>
                      </a:lnTo>
                      <a:lnTo>
                        <a:pt x="1281" y="4030"/>
                      </a:lnTo>
                      <a:lnTo>
                        <a:pt x="1328" y="4051"/>
                      </a:lnTo>
                      <a:lnTo>
                        <a:pt x="1376" y="4071"/>
                      </a:lnTo>
                      <a:lnTo>
                        <a:pt x="1425" y="4090"/>
                      </a:lnTo>
                      <a:lnTo>
                        <a:pt x="1474" y="4108"/>
                      </a:lnTo>
                      <a:lnTo>
                        <a:pt x="1523" y="4126"/>
                      </a:lnTo>
                      <a:lnTo>
                        <a:pt x="1574" y="4140"/>
                      </a:lnTo>
                      <a:lnTo>
                        <a:pt x="1626" y="4155"/>
                      </a:lnTo>
                      <a:lnTo>
                        <a:pt x="1678" y="4168"/>
                      </a:lnTo>
                      <a:lnTo>
                        <a:pt x="1730" y="4180"/>
                      </a:lnTo>
                      <a:lnTo>
                        <a:pt x="1780" y="4191"/>
                      </a:lnTo>
                      <a:lnTo>
                        <a:pt x="1832" y="4199"/>
                      </a:lnTo>
                      <a:lnTo>
                        <a:pt x="1884" y="4207"/>
                      </a:lnTo>
                      <a:lnTo>
                        <a:pt x="1936" y="4213"/>
                      </a:lnTo>
                      <a:lnTo>
                        <a:pt x="1987" y="4219"/>
                      </a:lnTo>
                      <a:lnTo>
                        <a:pt x="2039" y="4223"/>
                      </a:lnTo>
                      <a:lnTo>
                        <a:pt x="2091" y="4224"/>
                      </a:lnTo>
                      <a:lnTo>
                        <a:pt x="2141" y="4225"/>
                      </a:lnTo>
                      <a:lnTo>
                        <a:pt x="2192" y="4225"/>
                      </a:lnTo>
                      <a:lnTo>
                        <a:pt x="2243" y="4224"/>
                      </a:lnTo>
                      <a:lnTo>
                        <a:pt x="2293" y="4221"/>
                      </a:lnTo>
                      <a:lnTo>
                        <a:pt x="2344" y="4217"/>
                      </a:lnTo>
                      <a:lnTo>
                        <a:pt x="2394" y="4212"/>
                      </a:lnTo>
                      <a:lnTo>
                        <a:pt x="2445" y="4207"/>
                      </a:lnTo>
                      <a:lnTo>
                        <a:pt x="2494" y="4199"/>
                      </a:lnTo>
                      <a:lnTo>
                        <a:pt x="2544" y="4189"/>
                      </a:lnTo>
                      <a:lnTo>
                        <a:pt x="2593" y="4180"/>
                      </a:lnTo>
                      <a:lnTo>
                        <a:pt x="2641" y="4170"/>
                      </a:lnTo>
                      <a:lnTo>
                        <a:pt x="2690" y="4156"/>
                      </a:lnTo>
                      <a:lnTo>
                        <a:pt x="2738" y="4143"/>
                      </a:lnTo>
                      <a:lnTo>
                        <a:pt x="2786" y="4130"/>
                      </a:lnTo>
                      <a:lnTo>
                        <a:pt x="2833" y="4114"/>
                      </a:lnTo>
                      <a:lnTo>
                        <a:pt x="2879" y="4096"/>
                      </a:lnTo>
                      <a:lnTo>
                        <a:pt x="2926" y="4079"/>
                      </a:lnTo>
                      <a:lnTo>
                        <a:pt x="2971" y="4059"/>
                      </a:lnTo>
                      <a:lnTo>
                        <a:pt x="3016" y="4039"/>
                      </a:lnTo>
                      <a:lnTo>
                        <a:pt x="3062" y="4019"/>
                      </a:lnTo>
                      <a:lnTo>
                        <a:pt x="3105" y="3996"/>
                      </a:lnTo>
                      <a:lnTo>
                        <a:pt x="3149" y="3972"/>
                      </a:lnTo>
                      <a:lnTo>
                        <a:pt x="3193" y="3948"/>
                      </a:lnTo>
                      <a:lnTo>
                        <a:pt x="3236" y="3923"/>
                      </a:lnTo>
                      <a:lnTo>
                        <a:pt x="3277" y="3898"/>
                      </a:lnTo>
                      <a:lnTo>
                        <a:pt x="3319" y="3870"/>
                      </a:lnTo>
                      <a:lnTo>
                        <a:pt x="3360" y="3842"/>
                      </a:lnTo>
                      <a:lnTo>
                        <a:pt x="3400" y="3813"/>
                      </a:lnTo>
                      <a:lnTo>
                        <a:pt x="3440" y="3782"/>
                      </a:lnTo>
                      <a:lnTo>
                        <a:pt x="3478" y="3751"/>
                      </a:lnTo>
                      <a:lnTo>
                        <a:pt x="3516" y="3719"/>
                      </a:lnTo>
                      <a:lnTo>
                        <a:pt x="3553" y="3686"/>
                      </a:lnTo>
                      <a:lnTo>
                        <a:pt x="3589" y="3651"/>
                      </a:lnTo>
                      <a:lnTo>
                        <a:pt x="3625" y="3617"/>
                      </a:lnTo>
                      <a:lnTo>
                        <a:pt x="3659" y="3581"/>
                      </a:lnTo>
                      <a:lnTo>
                        <a:pt x="3694" y="3545"/>
                      </a:lnTo>
                      <a:lnTo>
                        <a:pt x="3727" y="3506"/>
                      </a:lnTo>
                      <a:lnTo>
                        <a:pt x="3759" y="3469"/>
                      </a:lnTo>
                      <a:lnTo>
                        <a:pt x="3790" y="3429"/>
                      </a:lnTo>
                      <a:lnTo>
                        <a:pt x="3821" y="3389"/>
                      </a:lnTo>
                      <a:lnTo>
                        <a:pt x="3850" y="3348"/>
                      </a:lnTo>
                      <a:lnTo>
                        <a:pt x="3879" y="3307"/>
                      </a:lnTo>
                      <a:lnTo>
                        <a:pt x="3907" y="3264"/>
                      </a:lnTo>
                      <a:lnTo>
                        <a:pt x="3934" y="3220"/>
                      </a:lnTo>
                      <a:lnTo>
                        <a:pt x="3959" y="3176"/>
                      </a:lnTo>
                      <a:lnTo>
                        <a:pt x="3983" y="3132"/>
                      </a:lnTo>
                      <a:lnTo>
                        <a:pt x="4007" y="3086"/>
                      </a:lnTo>
                      <a:lnTo>
                        <a:pt x="4030" y="3039"/>
                      </a:lnTo>
                      <a:lnTo>
                        <a:pt x="4051" y="2992"/>
                      </a:lnTo>
                      <a:lnTo>
                        <a:pt x="4071" y="2944"/>
                      </a:lnTo>
                      <a:lnTo>
                        <a:pt x="4090" y="2896"/>
                      </a:lnTo>
                      <a:lnTo>
                        <a:pt x="4108" y="2847"/>
                      </a:lnTo>
                      <a:lnTo>
                        <a:pt x="4126" y="2797"/>
                      </a:lnTo>
                      <a:lnTo>
                        <a:pt x="4140" y="2746"/>
                      </a:lnTo>
                      <a:lnTo>
                        <a:pt x="4155" y="2695"/>
                      </a:lnTo>
                      <a:lnTo>
                        <a:pt x="4168" y="2643"/>
                      </a:lnTo>
                      <a:lnTo>
                        <a:pt x="4180" y="2591"/>
                      </a:lnTo>
                      <a:lnTo>
                        <a:pt x="4191" y="2540"/>
                      </a:lnTo>
                      <a:lnTo>
                        <a:pt x="4200" y="2488"/>
                      </a:lnTo>
                      <a:lnTo>
                        <a:pt x="4207" y="2437"/>
                      </a:lnTo>
                      <a:lnTo>
                        <a:pt x="4213" y="2385"/>
                      </a:lnTo>
                      <a:lnTo>
                        <a:pt x="4219" y="2333"/>
                      </a:lnTo>
                      <a:lnTo>
                        <a:pt x="4223" y="2283"/>
                      </a:lnTo>
                      <a:lnTo>
                        <a:pt x="4225" y="2231"/>
                      </a:lnTo>
                      <a:lnTo>
                        <a:pt x="4225" y="2180"/>
                      </a:lnTo>
                      <a:lnTo>
                        <a:pt x="4225" y="2128"/>
                      </a:lnTo>
                      <a:lnTo>
                        <a:pt x="4224" y="2077"/>
                      </a:lnTo>
                      <a:lnTo>
                        <a:pt x="4221" y="2027"/>
                      </a:lnTo>
                      <a:lnTo>
                        <a:pt x="4217" y="1976"/>
                      </a:lnTo>
                      <a:lnTo>
                        <a:pt x="4213" y="1926"/>
                      </a:lnTo>
                      <a:lnTo>
                        <a:pt x="4207" y="1876"/>
                      </a:lnTo>
                      <a:lnTo>
                        <a:pt x="4199" y="1827"/>
                      </a:lnTo>
                      <a:lnTo>
                        <a:pt x="4191" y="1778"/>
                      </a:lnTo>
                      <a:lnTo>
                        <a:pt x="4180" y="1729"/>
                      </a:lnTo>
                      <a:lnTo>
                        <a:pt x="4170" y="1679"/>
                      </a:lnTo>
                      <a:lnTo>
                        <a:pt x="4158" y="1631"/>
                      </a:lnTo>
                      <a:lnTo>
                        <a:pt x="4144" y="1583"/>
                      </a:lnTo>
                      <a:lnTo>
                        <a:pt x="4130" y="1535"/>
                      </a:lnTo>
                      <a:lnTo>
                        <a:pt x="4114" y="1489"/>
                      </a:lnTo>
                      <a:lnTo>
                        <a:pt x="4096" y="1441"/>
                      </a:lnTo>
                      <a:lnTo>
                        <a:pt x="4079" y="1396"/>
                      </a:lnTo>
                      <a:lnTo>
                        <a:pt x="4060" y="1349"/>
                      </a:lnTo>
                      <a:lnTo>
                        <a:pt x="4040" y="1304"/>
                      </a:lnTo>
                      <a:lnTo>
                        <a:pt x="4019" y="1258"/>
                      </a:lnTo>
                      <a:lnTo>
                        <a:pt x="3996" y="1215"/>
                      </a:lnTo>
                      <a:lnTo>
                        <a:pt x="3974" y="1171"/>
                      </a:lnTo>
                      <a:lnTo>
                        <a:pt x="3948" y="1128"/>
                      </a:lnTo>
                      <a:lnTo>
                        <a:pt x="3923" y="1085"/>
                      </a:lnTo>
                      <a:lnTo>
                        <a:pt x="3898" y="1043"/>
                      </a:lnTo>
                      <a:lnTo>
                        <a:pt x="3870" y="1001"/>
                      </a:lnTo>
                      <a:lnTo>
                        <a:pt x="3842" y="961"/>
                      </a:lnTo>
                      <a:lnTo>
                        <a:pt x="3813" y="922"/>
                      </a:lnTo>
                      <a:lnTo>
                        <a:pt x="3782" y="882"/>
                      </a:lnTo>
                      <a:lnTo>
                        <a:pt x="3751" y="843"/>
                      </a:lnTo>
                      <a:lnTo>
                        <a:pt x="3719" y="804"/>
                      </a:lnTo>
                      <a:lnTo>
                        <a:pt x="3686" y="768"/>
                      </a:lnTo>
                      <a:lnTo>
                        <a:pt x="3651" y="731"/>
                      </a:lnTo>
                      <a:lnTo>
                        <a:pt x="3617" y="696"/>
                      </a:lnTo>
                      <a:lnTo>
                        <a:pt x="3581" y="661"/>
                      </a:lnTo>
                      <a:lnTo>
                        <a:pt x="3545" y="627"/>
                      </a:lnTo>
                      <a:lnTo>
                        <a:pt x="3508" y="594"/>
                      </a:lnTo>
                      <a:lnTo>
                        <a:pt x="3469" y="562"/>
                      </a:lnTo>
                      <a:lnTo>
                        <a:pt x="3429" y="530"/>
                      </a:lnTo>
                      <a:lnTo>
                        <a:pt x="3389" y="499"/>
                      </a:lnTo>
                      <a:lnTo>
                        <a:pt x="3348" y="470"/>
                      </a:lnTo>
                      <a:lnTo>
                        <a:pt x="3307" y="442"/>
                      </a:lnTo>
                      <a:lnTo>
                        <a:pt x="3264" y="414"/>
                      </a:lnTo>
                      <a:lnTo>
                        <a:pt x="3221" y="388"/>
                      </a:lnTo>
                      <a:lnTo>
                        <a:pt x="3176" y="362"/>
                      </a:lnTo>
                      <a:lnTo>
                        <a:pt x="3132" y="337"/>
                      </a:lnTo>
                      <a:lnTo>
                        <a:pt x="3086" y="314"/>
                      </a:lnTo>
                      <a:lnTo>
                        <a:pt x="3040" y="292"/>
                      </a:lnTo>
                      <a:lnTo>
                        <a:pt x="2992" y="270"/>
                      </a:lnTo>
                      <a:lnTo>
                        <a:pt x="2944" y="249"/>
                      </a:lnTo>
                      <a:lnTo>
                        <a:pt x="2896" y="230"/>
                      </a:lnTo>
                      <a:lnTo>
                        <a:pt x="2847" y="213"/>
                      </a:lnTo>
                      <a:lnTo>
                        <a:pt x="2797" y="196"/>
                      </a:lnTo>
                      <a:lnTo>
                        <a:pt x="2746" y="180"/>
                      </a:lnTo>
                      <a:lnTo>
                        <a:pt x="2695" y="165"/>
                      </a:lnTo>
                      <a:close/>
                    </a:path>
                  </a:pathLst>
                </a:custGeom>
                <a:gradFill>
                  <a:gsLst>
                    <a:gs pos="0">
                      <a:srgbClr val="83A7D3"/>
                    </a:gs>
                    <a:gs pos="100000">
                      <a:srgbClr val="182E48"/>
                    </a:gs>
                  </a:gsLst>
                  <a:lin ang="8160000" scaled="0"/>
                </a:gradFill>
                <a:ln>
                  <a:noFill/>
                </a:ln>
              </p:spPr>
              <p:txBody>
                <a:bodyPr spcFirstLastPara="1" wrap="square" lIns="18275" tIns="18275" rIns="18275" bIns="18275" anchor="ctr" anchorCtr="1">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grpSp>
          <p:sp>
            <p:nvSpPr>
              <p:cNvPr id="43" name="Google Shape;118;p14">
                <a:extLst>
                  <a:ext uri="{FF2B5EF4-FFF2-40B4-BE49-F238E27FC236}">
                    <a16:creationId xmlns:a16="http://schemas.microsoft.com/office/drawing/2014/main" id="{1587C5A1-D773-09D9-2992-74B1C060A372}"/>
                  </a:ext>
                </a:extLst>
              </p:cNvPr>
              <p:cNvSpPr/>
              <p:nvPr/>
            </p:nvSpPr>
            <p:spPr>
              <a:xfrm>
                <a:off x="3266923" y="285751"/>
                <a:ext cx="1205075" cy="977796"/>
              </a:xfrm>
              <a:prstGeom prst="rect">
                <a:avLst/>
              </a:prstGeom>
            </p:spPr>
          </p:sp>
          <p:sp>
            <p:nvSpPr>
              <p:cNvPr id="44" name="Google Shape;119;p14">
                <a:extLst>
                  <a:ext uri="{FF2B5EF4-FFF2-40B4-BE49-F238E27FC236}">
                    <a16:creationId xmlns:a16="http://schemas.microsoft.com/office/drawing/2014/main" id="{317E7D2F-9703-92ED-B178-7B36273E33BF}"/>
                  </a:ext>
                </a:extLst>
              </p:cNvPr>
              <p:cNvSpPr/>
              <p:nvPr/>
            </p:nvSpPr>
            <p:spPr>
              <a:xfrm>
                <a:off x="3097226" y="899298"/>
                <a:ext cx="1275651" cy="382695"/>
              </a:xfrm>
              <a:prstGeom prst="rect">
                <a:avLst/>
              </a:prstGeom>
              <a:noFill/>
              <a:ln>
                <a:noFill/>
              </a:ln>
            </p:spPr>
            <p:txBody>
              <a:bodyPr spcFirstLastPara="1" wrap="square" lIns="45700" tIns="18275" rIns="27425" bIns="18275" anchor="t" anchorCtr="0">
                <a:noAutofit/>
              </a:bodyPr>
              <a:lstStyle/>
              <a:p>
                <a:pPr marL="0" marR="0" lvl="0" indent="0" algn="ctr" rtl="0">
                  <a:lnSpc>
                    <a:spcPct val="85000"/>
                  </a:lnSpc>
                  <a:spcBef>
                    <a:spcPts val="0"/>
                  </a:spcBef>
                  <a:spcAft>
                    <a:spcPts val="0"/>
                  </a:spcAft>
                  <a:buNone/>
                </a:pPr>
                <a:endParaRPr sz="1200">
                  <a:solidFill>
                    <a:srgbClr val="FFFFFF"/>
                  </a:solidFill>
                  <a:latin typeface="Arial Narrow"/>
                  <a:ea typeface="Arial Narrow"/>
                  <a:cs typeface="Arial Narrow"/>
                  <a:sym typeface="Arial Narrow"/>
                </a:endParaRPr>
              </a:p>
            </p:txBody>
          </p:sp>
        </p:grpSp>
      </p:grpSp>
      <p:sp>
        <p:nvSpPr>
          <p:cNvPr id="49" name="TextBox 48">
            <a:extLst>
              <a:ext uri="{FF2B5EF4-FFF2-40B4-BE49-F238E27FC236}">
                <a16:creationId xmlns:a16="http://schemas.microsoft.com/office/drawing/2014/main" id="{4C147B57-F021-DA06-2F95-10FA04EF06CE}"/>
              </a:ext>
            </a:extLst>
          </p:cNvPr>
          <p:cNvSpPr txBox="1"/>
          <p:nvPr/>
        </p:nvSpPr>
        <p:spPr>
          <a:xfrm>
            <a:off x="11134440" y="6374252"/>
            <a:ext cx="253015" cy="338554"/>
          </a:xfrm>
          <a:prstGeom prst="rect">
            <a:avLst/>
          </a:prstGeom>
          <a:noFill/>
        </p:spPr>
        <p:txBody>
          <a:bodyPr wrap="square" rtlCol="0">
            <a:spAutoFit/>
          </a:bodyPr>
          <a:lstStyle/>
          <a:p>
            <a:r>
              <a:rPr lang="en-US" sz="1600"/>
              <a:t>2</a:t>
            </a: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42"/>
          <p:cNvSpPr txBox="1">
            <a:spLocks noGrp="1"/>
          </p:cNvSpPr>
          <p:nvPr>
            <p:ph type="title"/>
          </p:nvPr>
        </p:nvSpPr>
        <p:spPr>
          <a:xfrm>
            <a:off x="2310580" y="2574529"/>
            <a:ext cx="6700497" cy="239436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Thank you</a:t>
            </a:r>
            <a:br>
              <a:rPr lang="en"/>
            </a:br>
            <a:r>
              <a:rPr lang="en"/>
              <a:t>for listening!</a:t>
            </a:r>
            <a:endParaRPr/>
          </a:p>
        </p:txBody>
      </p:sp>
      <p:sp>
        <p:nvSpPr>
          <p:cNvPr id="5" name="Subtitle 4">
            <a:extLst>
              <a:ext uri="{FF2B5EF4-FFF2-40B4-BE49-F238E27FC236}">
                <a16:creationId xmlns:a16="http://schemas.microsoft.com/office/drawing/2014/main" id="{75FBA87B-A274-4238-7307-BE9DB2EC23DC}"/>
              </a:ext>
            </a:extLst>
          </p:cNvPr>
          <p:cNvSpPr>
            <a:spLocks noGrp="1"/>
          </p:cNvSpPr>
          <p:nvPr>
            <p:ph type="subTitle" idx="1"/>
          </p:nvPr>
        </p:nvSpPr>
        <p:spPr>
          <a:xfrm>
            <a:off x="2568865" y="1264483"/>
            <a:ext cx="5581500" cy="717900"/>
          </a:xfrm>
        </p:spPr>
        <p:txBody>
          <a:bodyPr/>
          <a:lstStyle/>
          <a:p>
            <a:r>
              <a:rPr lang="en-US" sz="4400"/>
              <a:t>THE END</a:t>
            </a:r>
          </a:p>
        </p:txBody>
      </p:sp>
      <p:sp>
        <p:nvSpPr>
          <p:cNvPr id="4" name="TextBox 3">
            <a:extLst>
              <a:ext uri="{FF2B5EF4-FFF2-40B4-BE49-F238E27FC236}">
                <a16:creationId xmlns:a16="http://schemas.microsoft.com/office/drawing/2014/main" id="{1F30BF7E-DFB4-D517-ADE2-57D4942B7BB1}"/>
              </a:ext>
            </a:extLst>
          </p:cNvPr>
          <p:cNvSpPr txBox="1"/>
          <p:nvPr/>
        </p:nvSpPr>
        <p:spPr>
          <a:xfrm>
            <a:off x="9244680" y="5680363"/>
            <a:ext cx="458120" cy="338554"/>
          </a:xfrm>
          <a:prstGeom prst="rect">
            <a:avLst/>
          </a:prstGeom>
          <a:noFill/>
        </p:spPr>
        <p:txBody>
          <a:bodyPr wrap="square" rtlCol="0">
            <a:spAutoFit/>
          </a:bodyPr>
          <a:lstStyle/>
          <a:p>
            <a:r>
              <a:rPr lang="en-US" sz="1600"/>
              <a:t>20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grpSp>
        <p:nvGrpSpPr>
          <p:cNvPr id="5" name="Group 4">
            <a:extLst>
              <a:ext uri="{FF2B5EF4-FFF2-40B4-BE49-F238E27FC236}">
                <a16:creationId xmlns:a16="http://schemas.microsoft.com/office/drawing/2014/main" id="{6D1BB239-94CC-5662-37B5-3E18DE189760}"/>
              </a:ext>
            </a:extLst>
          </p:cNvPr>
          <p:cNvGrpSpPr/>
          <p:nvPr/>
        </p:nvGrpSpPr>
        <p:grpSpPr>
          <a:xfrm>
            <a:off x="3366654" y="304067"/>
            <a:ext cx="5458691" cy="584775"/>
            <a:chOff x="3366654" y="304067"/>
            <a:chExt cx="5458691" cy="584775"/>
          </a:xfrm>
        </p:grpSpPr>
        <p:sp>
          <p:nvSpPr>
            <p:cNvPr id="6" name="TextBox 5">
              <a:extLst>
                <a:ext uri="{FF2B5EF4-FFF2-40B4-BE49-F238E27FC236}">
                  <a16:creationId xmlns:a16="http://schemas.microsoft.com/office/drawing/2014/main" id="{6E805E9E-E9C4-9C4A-7E32-A9DD5ECA2343}"/>
                </a:ext>
              </a:extLst>
            </p:cNvPr>
            <p:cNvSpPr txBox="1"/>
            <p:nvPr/>
          </p:nvSpPr>
          <p:spPr>
            <a:xfrm>
              <a:off x="3366654" y="304067"/>
              <a:ext cx="5458691" cy="584775"/>
            </a:xfrm>
            <a:prstGeom prst="rect">
              <a:avLst/>
            </a:prstGeom>
            <a:noFill/>
          </p:spPr>
          <p:txBody>
            <a:bodyPr wrap="square" rtlCol="0">
              <a:spAutoFit/>
            </a:bodyPr>
            <a:lstStyle/>
            <a:p>
              <a:pPr algn="ctr"/>
              <a:r>
                <a:rPr lang="en-US" sz="1600"/>
                <a:t>TRƯỜNG ĐẠI HỌC CÔNG NGHIỆP HÀ NỘI</a:t>
              </a:r>
            </a:p>
            <a:p>
              <a:pPr algn="ctr"/>
              <a:r>
                <a:rPr lang="en-US" sz="1600"/>
                <a:t>KHOA ĐIỆN TỬ</a:t>
              </a:r>
            </a:p>
          </p:txBody>
        </p:sp>
        <p:pic>
          <p:nvPicPr>
            <p:cNvPr id="7" name="Picture 2" descr="Nhận diện thương hiệu Logo HaUI">
              <a:extLst>
                <a:ext uri="{FF2B5EF4-FFF2-40B4-BE49-F238E27FC236}">
                  <a16:creationId xmlns:a16="http://schemas.microsoft.com/office/drawing/2014/main" id="{98AC9821-68A4-866E-DAFE-0754E6BA5B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2873" y="376874"/>
              <a:ext cx="406400" cy="406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Khoa Điện tử - HaUI">
              <a:extLst>
                <a:ext uri="{FF2B5EF4-FFF2-40B4-BE49-F238E27FC236}">
                  <a16:creationId xmlns:a16="http://schemas.microsoft.com/office/drawing/2014/main" id="{9BDFBBAF-39C6-2BDA-6F9E-31A776BF95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729" y="376874"/>
              <a:ext cx="406400" cy="406400"/>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Google Shape;138;p16">
            <a:extLst>
              <a:ext uri="{FF2B5EF4-FFF2-40B4-BE49-F238E27FC236}">
                <a16:creationId xmlns:a16="http://schemas.microsoft.com/office/drawing/2014/main" id="{4E3B1BED-03E4-BA0F-D828-53147B36AC12}"/>
              </a:ext>
            </a:extLst>
          </p:cNvPr>
          <p:cNvSpPr/>
          <p:nvPr/>
        </p:nvSpPr>
        <p:spPr>
          <a:xfrm>
            <a:off x="1591585" y="1236289"/>
            <a:ext cx="3075665" cy="734666"/>
          </a:xfrm>
          <a:prstGeom prst="parallelogram">
            <a:avLst>
              <a:gd name="adj" fmla="val 25000"/>
            </a:avLst>
          </a:prstGeom>
          <a:solidFill>
            <a:schemeClr val="lt1"/>
          </a:solidFill>
          <a:ln>
            <a:noFill/>
          </a:ln>
          <a:effectLst>
            <a:outerShdw blurRad="203200" dist="38100" dir="8100000" algn="tr" rotWithShape="0">
              <a:srgbClr val="000000">
                <a:alpha val="2392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0" name="Google Shape;140;p16">
            <a:extLst>
              <a:ext uri="{FF2B5EF4-FFF2-40B4-BE49-F238E27FC236}">
                <a16:creationId xmlns:a16="http://schemas.microsoft.com/office/drawing/2014/main" id="{19233CA1-751A-09AD-B997-6CAE4EC75EDA}"/>
              </a:ext>
            </a:extLst>
          </p:cNvPr>
          <p:cNvGrpSpPr/>
          <p:nvPr/>
        </p:nvGrpSpPr>
        <p:grpSpPr>
          <a:xfrm>
            <a:off x="1911065" y="924365"/>
            <a:ext cx="1803264" cy="448250"/>
            <a:chOff x="2924963" y="1740437"/>
            <a:chExt cx="2749980" cy="683582"/>
          </a:xfrm>
        </p:grpSpPr>
        <p:sp>
          <p:nvSpPr>
            <p:cNvPr id="11" name="Google Shape;141;p16">
              <a:extLst>
                <a:ext uri="{FF2B5EF4-FFF2-40B4-BE49-F238E27FC236}">
                  <a16:creationId xmlns:a16="http://schemas.microsoft.com/office/drawing/2014/main" id="{25871E35-53B1-D506-BA6E-F888A372CBA9}"/>
                </a:ext>
              </a:extLst>
            </p:cNvPr>
            <p:cNvSpPr/>
            <p:nvPr/>
          </p:nvSpPr>
          <p:spPr>
            <a:xfrm>
              <a:off x="2924963" y="1867297"/>
              <a:ext cx="2003840" cy="556722"/>
            </a:xfrm>
            <a:prstGeom prst="parallelogram">
              <a:avLst>
                <a:gd name="adj" fmla="val 25000"/>
              </a:avLst>
            </a:prstGeom>
            <a:solidFill>
              <a:srgbClr val="39619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 name="Google Shape;142;p16">
              <a:extLst>
                <a:ext uri="{FF2B5EF4-FFF2-40B4-BE49-F238E27FC236}">
                  <a16:creationId xmlns:a16="http://schemas.microsoft.com/office/drawing/2014/main" id="{E58627EA-654B-6FAE-278A-C0F2135014C2}"/>
                </a:ext>
              </a:extLst>
            </p:cNvPr>
            <p:cNvGrpSpPr/>
            <p:nvPr/>
          </p:nvGrpSpPr>
          <p:grpSpPr>
            <a:xfrm>
              <a:off x="3044064" y="2035179"/>
              <a:ext cx="237581" cy="237581"/>
              <a:chOff x="7250654" y="2012478"/>
              <a:chExt cx="237581" cy="237581"/>
            </a:xfrm>
          </p:grpSpPr>
          <p:sp>
            <p:nvSpPr>
              <p:cNvPr id="15" name="Google Shape;143;p16">
                <a:extLst>
                  <a:ext uri="{FF2B5EF4-FFF2-40B4-BE49-F238E27FC236}">
                    <a16:creationId xmlns:a16="http://schemas.microsoft.com/office/drawing/2014/main" id="{3602F15A-63E1-500E-354D-E4FC1F57724F}"/>
                  </a:ext>
                </a:extLst>
              </p:cNvPr>
              <p:cNvSpPr/>
              <p:nvPr/>
            </p:nvSpPr>
            <p:spPr>
              <a:xfrm>
                <a:off x="7250654" y="2012478"/>
                <a:ext cx="237581" cy="237581"/>
              </a:xfrm>
              <a:prstGeom prst="ellipse">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 name="Google Shape;144;p16">
                <a:extLst>
                  <a:ext uri="{FF2B5EF4-FFF2-40B4-BE49-F238E27FC236}">
                    <a16:creationId xmlns:a16="http://schemas.microsoft.com/office/drawing/2014/main" id="{C047DA6A-44EB-CD62-D6D5-B0BEB6BD895F}"/>
                  </a:ext>
                </a:extLst>
              </p:cNvPr>
              <p:cNvSpPr/>
              <p:nvPr/>
            </p:nvSpPr>
            <p:spPr>
              <a:xfrm>
                <a:off x="7288308" y="2050133"/>
                <a:ext cx="162271" cy="16227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3" name="Google Shape;145;p16">
              <a:extLst>
                <a:ext uri="{FF2B5EF4-FFF2-40B4-BE49-F238E27FC236}">
                  <a16:creationId xmlns:a16="http://schemas.microsoft.com/office/drawing/2014/main" id="{16D26924-5368-8894-0FB7-1627D78C6EEE}"/>
                </a:ext>
              </a:extLst>
            </p:cNvPr>
            <p:cNvSpPr txBox="1"/>
            <p:nvPr/>
          </p:nvSpPr>
          <p:spPr>
            <a:xfrm flipH="1">
              <a:off x="3467601" y="1969303"/>
              <a:ext cx="220734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146;p16">
              <a:extLst>
                <a:ext uri="{FF2B5EF4-FFF2-40B4-BE49-F238E27FC236}">
                  <a16:creationId xmlns:a16="http://schemas.microsoft.com/office/drawing/2014/main" id="{D9BC8CAF-52FD-147C-B090-CF1F5CD6BB17}"/>
                </a:ext>
              </a:extLst>
            </p:cNvPr>
            <p:cNvSpPr txBox="1"/>
            <p:nvPr/>
          </p:nvSpPr>
          <p:spPr>
            <a:xfrm flipH="1">
              <a:off x="3496112" y="1740437"/>
              <a:ext cx="1432688" cy="6640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lt1"/>
                  </a:solidFill>
                  <a:latin typeface="Calibri"/>
                  <a:ea typeface="Calibri"/>
                  <a:cs typeface="Calibri"/>
                  <a:sym typeface="Calibri"/>
                </a:rPr>
                <a:t>01</a:t>
              </a:r>
            </a:p>
          </p:txBody>
        </p:sp>
      </p:grpSp>
      <p:sp>
        <p:nvSpPr>
          <p:cNvPr id="17" name="Google Shape;139;p16">
            <a:extLst>
              <a:ext uri="{FF2B5EF4-FFF2-40B4-BE49-F238E27FC236}">
                <a16:creationId xmlns:a16="http://schemas.microsoft.com/office/drawing/2014/main" id="{1396C5D4-4E68-5C71-C11F-DA0BEA5F7BBA}"/>
              </a:ext>
            </a:extLst>
          </p:cNvPr>
          <p:cNvSpPr txBox="1"/>
          <p:nvPr/>
        </p:nvSpPr>
        <p:spPr>
          <a:xfrm>
            <a:off x="1810288" y="1319509"/>
            <a:ext cx="2327516" cy="62675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err="1">
                <a:solidFill>
                  <a:srgbClr val="396191"/>
                </a:solidFill>
                <a:latin typeface="Calibri"/>
                <a:ea typeface="Calibri"/>
                <a:cs typeface="Calibri"/>
                <a:sym typeface="Calibri"/>
              </a:rPr>
              <a:t>Đặt</a:t>
            </a:r>
            <a:r>
              <a:rPr lang="en-US" sz="3600" b="1">
                <a:solidFill>
                  <a:srgbClr val="396191"/>
                </a:solidFill>
                <a:latin typeface="Calibri"/>
                <a:ea typeface="Calibri"/>
                <a:cs typeface="Calibri"/>
                <a:sym typeface="Calibri"/>
              </a:rPr>
              <a:t> </a:t>
            </a:r>
            <a:r>
              <a:rPr lang="en-US" sz="3600" b="1" err="1">
                <a:solidFill>
                  <a:srgbClr val="396191"/>
                </a:solidFill>
                <a:latin typeface="Calibri"/>
                <a:ea typeface="Calibri"/>
                <a:cs typeface="Calibri"/>
                <a:sym typeface="Calibri"/>
              </a:rPr>
              <a:t>vấn</a:t>
            </a:r>
            <a:r>
              <a:rPr lang="en-US" sz="3600" b="1">
                <a:solidFill>
                  <a:srgbClr val="396191"/>
                </a:solidFill>
                <a:latin typeface="Calibri"/>
                <a:ea typeface="Calibri"/>
                <a:cs typeface="Calibri"/>
                <a:sym typeface="Calibri"/>
              </a:rPr>
              <a:t> </a:t>
            </a:r>
            <a:r>
              <a:rPr lang="en-US" sz="3600" b="1" err="1">
                <a:solidFill>
                  <a:srgbClr val="396191"/>
                </a:solidFill>
                <a:latin typeface="Calibri"/>
                <a:ea typeface="Calibri"/>
                <a:cs typeface="Calibri"/>
                <a:sym typeface="Calibri"/>
              </a:rPr>
              <a:t>đề</a:t>
            </a:r>
            <a:endParaRPr sz="3600" b="1">
              <a:solidFill>
                <a:srgbClr val="396191"/>
              </a:solidFill>
              <a:latin typeface="Calibri"/>
              <a:ea typeface="Calibri"/>
              <a:cs typeface="Calibri"/>
              <a:sym typeface="Calibri"/>
            </a:endParaRPr>
          </a:p>
        </p:txBody>
      </p:sp>
      <p:sp>
        <p:nvSpPr>
          <p:cNvPr id="3" name="Title 2">
            <a:extLst>
              <a:ext uri="{FF2B5EF4-FFF2-40B4-BE49-F238E27FC236}">
                <a16:creationId xmlns:a16="http://schemas.microsoft.com/office/drawing/2014/main" id="{C865EC45-2204-20D9-66CD-74986863B1D7}"/>
              </a:ext>
            </a:extLst>
          </p:cNvPr>
          <p:cNvSpPr>
            <a:spLocks noGrp="1"/>
          </p:cNvSpPr>
          <p:nvPr>
            <p:ph type="title"/>
          </p:nvPr>
        </p:nvSpPr>
        <p:spPr>
          <a:xfrm>
            <a:off x="1591585" y="1982659"/>
            <a:ext cx="7896657" cy="504818"/>
          </a:xfrm>
        </p:spPr>
        <p:txBody>
          <a:bodyPr/>
          <a:lstStyle/>
          <a:p>
            <a:r>
              <a:rPr lang="en-US" sz="2000">
                <a:latin typeface="+mj-lt"/>
              </a:rPr>
              <a:t>1.1. Thực </a:t>
            </a:r>
            <a:r>
              <a:rPr lang="en-US" sz="2000" err="1">
                <a:latin typeface="+mj-lt"/>
              </a:rPr>
              <a:t>trạng</a:t>
            </a:r>
            <a:r>
              <a:rPr lang="en-US" sz="2000">
                <a:latin typeface="+mj-lt"/>
              </a:rPr>
              <a:t> </a:t>
            </a:r>
            <a:r>
              <a:rPr lang="en-US" sz="2000" err="1">
                <a:latin typeface="+mj-lt"/>
              </a:rPr>
              <a:t>kiểm</a:t>
            </a:r>
            <a:r>
              <a:rPr lang="en-US" sz="2000">
                <a:latin typeface="+mj-lt"/>
              </a:rPr>
              <a:t> </a:t>
            </a:r>
            <a:r>
              <a:rPr lang="en-US" sz="2000" err="1">
                <a:latin typeface="+mj-lt"/>
              </a:rPr>
              <a:t>tra</a:t>
            </a:r>
            <a:r>
              <a:rPr lang="en-US" sz="2000">
                <a:latin typeface="+mj-lt"/>
              </a:rPr>
              <a:t> </a:t>
            </a:r>
            <a:r>
              <a:rPr lang="en-US" sz="2000" err="1">
                <a:latin typeface="+mj-lt"/>
              </a:rPr>
              <a:t>lỗi</a:t>
            </a:r>
            <a:r>
              <a:rPr lang="en-US" sz="2000">
                <a:latin typeface="+mj-lt"/>
              </a:rPr>
              <a:t> </a:t>
            </a:r>
            <a:r>
              <a:rPr lang="en-US" sz="2000" err="1">
                <a:latin typeface="+mj-lt"/>
              </a:rPr>
              <a:t>tiếng</a:t>
            </a:r>
            <a:r>
              <a:rPr lang="en-US" sz="2000">
                <a:latin typeface="+mj-lt"/>
              </a:rPr>
              <a:t> </a:t>
            </a:r>
            <a:r>
              <a:rPr lang="en-US" sz="2000" err="1">
                <a:latin typeface="+mj-lt"/>
              </a:rPr>
              <a:t>Việt</a:t>
            </a:r>
            <a:r>
              <a:rPr lang="en-US" sz="2000">
                <a:latin typeface="+mj-lt"/>
              </a:rPr>
              <a:t> </a:t>
            </a:r>
            <a:r>
              <a:rPr lang="en-US" sz="2000" err="1">
                <a:latin typeface="+mj-lt"/>
              </a:rPr>
              <a:t>của</a:t>
            </a:r>
            <a:r>
              <a:rPr lang="en-US" sz="2000">
                <a:latin typeface="+mj-lt"/>
              </a:rPr>
              <a:t> </a:t>
            </a:r>
            <a:r>
              <a:rPr lang="en-US" sz="2000" err="1">
                <a:latin typeface="+mj-lt"/>
              </a:rPr>
              <a:t>các</a:t>
            </a:r>
            <a:r>
              <a:rPr lang="en-US" sz="2000">
                <a:latin typeface="+mj-lt"/>
              </a:rPr>
              <a:t> </a:t>
            </a:r>
            <a:r>
              <a:rPr lang="en-US" sz="2000" err="1">
                <a:latin typeface="+mj-lt"/>
              </a:rPr>
              <a:t>phần</a:t>
            </a:r>
            <a:r>
              <a:rPr lang="en-US" sz="2000">
                <a:latin typeface="+mj-lt"/>
              </a:rPr>
              <a:t> </a:t>
            </a:r>
            <a:r>
              <a:rPr lang="en-US" sz="2000" err="1">
                <a:latin typeface="+mj-lt"/>
              </a:rPr>
              <a:t>mềm</a:t>
            </a:r>
            <a:r>
              <a:rPr lang="en-US" sz="2000">
                <a:latin typeface="+mj-lt"/>
              </a:rPr>
              <a:t> </a:t>
            </a:r>
            <a:r>
              <a:rPr lang="en-US" sz="2000" err="1">
                <a:latin typeface="+mj-lt"/>
              </a:rPr>
              <a:t>soạn</a:t>
            </a:r>
            <a:r>
              <a:rPr lang="en-US" sz="2000">
                <a:latin typeface="+mj-lt"/>
              </a:rPr>
              <a:t> </a:t>
            </a:r>
            <a:r>
              <a:rPr lang="en-US" sz="2000" err="1">
                <a:latin typeface="+mj-lt"/>
              </a:rPr>
              <a:t>thảo</a:t>
            </a:r>
            <a:endParaRPr lang="en-US" sz="2000">
              <a:latin typeface="+mj-lt"/>
            </a:endParaRPr>
          </a:p>
        </p:txBody>
      </p:sp>
      <p:sp>
        <p:nvSpPr>
          <p:cNvPr id="18" name="Straight Connector 17">
            <a:extLst>
              <a:ext uri="{FF2B5EF4-FFF2-40B4-BE49-F238E27FC236}">
                <a16:creationId xmlns:a16="http://schemas.microsoft.com/office/drawing/2014/main" id="{28C173AC-5FCC-B7AB-2FB2-6A17475411C1}"/>
              </a:ext>
            </a:extLst>
          </p:cNvPr>
          <p:cNvSpPr/>
          <p:nvPr/>
        </p:nvSpPr>
        <p:spPr>
          <a:xfrm>
            <a:off x="1768578" y="3069143"/>
            <a:ext cx="0" cy="1617157"/>
          </a:xfrm>
          <a:prstGeom prst="lin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9" name="Rectangle 18">
            <a:extLst>
              <a:ext uri="{FF2B5EF4-FFF2-40B4-BE49-F238E27FC236}">
                <a16:creationId xmlns:a16="http://schemas.microsoft.com/office/drawing/2014/main" id="{736F2010-EEFF-80F0-39A8-263D32B9A59D}"/>
              </a:ext>
            </a:extLst>
          </p:cNvPr>
          <p:cNvSpPr/>
          <p:nvPr/>
        </p:nvSpPr>
        <p:spPr>
          <a:xfrm>
            <a:off x="1849914" y="3166747"/>
            <a:ext cx="1540020" cy="1317647"/>
          </a:xfrm>
          <a:prstGeom prst="rect">
            <a:avLst/>
          </a:prstGeom>
          <a:blipFill>
            <a:blip r:embed="rId5">
              <a:extLst>
                <a:ext uri="{28A0092B-C50C-407E-A947-70E740481C1C}">
                  <a14:useLocalDpi xmlns:a14="http://schemas.microsoft.com/office/drawing/2010/main" val="0"/>
                </a:ext>
              </a:extLst>
            </a:blip>
            <a:srcRect/>
            <a:stretch>
              <a:fillRect t="-7000" b="-7000"/>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Freeform: Shape 20">
            <a:extLst>
              <a:ext uri="{FF2B5EF4-FFF2-40B4-BE49-F238E27FC236}">
                <a16:creationId xmlns:a16="http://schemas.microsoft.com/office/drawing/2014/main" id="{AB39CC0A-09CA-9122-B787-C95C9EAAC19D}"/>
              </a:ext>
            </a:extLst>
          </p:cNvPr>
          <p:cNvSpPr/>
          <p:nvPr/>
        </p:nvSpPr>
        <p:spPr>
          <a:xfrm>
            <a:off x="1768578" y="2743799"/>
            <a:ext cx="1626725" cy="325345"/>
          </a:xfrm>
          <a:custGeom>
            <a:avLst/>
            <a:gdLst>
              <a:gd name="connsiteX0" fmla="*/ 0 w 1626725"/>
              <a:gd name="connsiteY0" fmla="*/ 0 h 325345"/>
              <a:gd name="connsiteX1" fmla="*/ 1626725 w 1626725"/>
              <a:gd name="connsiteY1" fmla="*/ 0 h 325345"/>
              <a:gd name="connsiteX2" fmla="*/ 1626725 w 1626725"/>
              <a:gd name="connsiteY2" fmla="*/ 325345 h 325345"/>
              <a:gd name="connsiteX3" fmla="*/ 0 w 1626725"/>
              <a:gd name="connsiteY3" fmla="*/ 325345 h 325345"/>
              <a:gd name="connsiteX4" fmla="*/ 0 w 1626725"/>
              <a:gd name="connsiteY4" fmla="*/ 0 h 325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6725" h="325345">
                <a:moveTo>
                  <a:pt x="0" y="0"/>
                </a:moveTo>
                <a:lnTo>
                  <a:pt x="1626725" y="0"/>
                </a:lnTo>
                <a:lnTo>
                  <a:pt x="1626725" y="325345"/>
                </a:lnTo>
                <a:lnTo>
                  <a:pt x="0" y="325345"/>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180" tIns="43180" rIns="43180" bIns="43180" numCol="1" spcCol="1270" anchor="ctr" anchorCtr="0">
            <a:noAutofit/>
          </a:bodyPr>
          <a:lstStyle/>
          <a:p>
            <a:pPr marL="0" lvl="0" indent="0" algn="ctr" defTabSz="755650">
              <a:lnSpc>
                <a:spcPct val="90000"/>
              </a:lnSpc>
              <a:spcBef>
                <a:spcPct val="0"/>
              </a:spcBef>
              <a:spcAft>
                <a:spcPct val="35000"/>
              </a:spcAft>
              <a:buNone/>
            </a:pPr>
            <a:r>
              <a:rPr lang="en-US" sz="1700" kern="1200"/>
              <a:t>Microsoft Word</a:t>
            </a:r>
          </a:p>
        </p:txBody>
      </p:sp>
      <p:sp>
        <p:nvSpPr>
          <p:cNvPr id="22" name="Straight Connector 21">
            <a:extLst>
              <a:ext uri="{FF2B5EF4-FFF2-40B4-BE49-F238E27FC236}">
                <a16:creationId xmlns:a16="http://schemas.microsoft.com/office/drawing/2014/main" id="{5258AECB-E72A-5FCD-E3C3-E86025401D82}"/>
              </a:ext>
            </a:extLst>
          </p:cNvPr>
          <p:cNvSpPr/>
          <p:nvPr/>
        </p:nvSpPr>
        <p:spPr>
          <a:xfrm>
            <a:off x="4927527" y="3166746"/>
            <a:ext cx="0" cy="1617157"/>
          </a:xfrm>
          <a:prstGeom prst="lin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3" name="Rectangle 22">
            <a:extLst>
              <a:ext uri="{FF2B5EF4-FFF2-40B4-BE49-F238E27FC236}">
                <a16:creationId xmlns:a16="http://schemas.microsoft.com/office/drawing/2014/main" id="{A8D5A414-9B96-E1A2-6CB1-E2B2CF2B540A}"/>
              </a:ext>
            </a:extLst>
          </p:cNvPr>
          <p:cNvSpPr/>
          <p:nvPr/>
        </p:nvSpPr>
        <p:spPr>
          <a:xfrm>
            <a:off x="5008863" y="3264350"/>
            <a:ext cx="1540020" cy="1317647"/>
          </a:xfrm>
          <a:prstGeom prst="rect">
            <a:avLst/>
          </a:prstGeom>
          <a:blipFill dpi="0" rotWithShape="1">
            <a:blip r:embed="rId6">
              <a:extLst>
                <a:ext uri="{28A0092B-C50C-407E-A947-70E740481C1C}">
                  <a14:useLocalDpi xmlns:a14="http://schemas.microsoft.com/office/drawing/2010/main" val="0"/>
                </a:ext>
              </a:extLst>
            </a:blip>
            <a:srcRect/>
            <a:stretch>
              <a:fillRect l="-21043" r="-22295"/>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5" name="Freeform: Shape 24">
            <a:extLst>
              <a:ext uri="{FF2B5EF4-FFF2-40B4-BE49-F238E27FC236}">
                <a16:creationId xmlns:a16="http://schemas.microsoft.com/office/drawing/2014/main" id="{52F7AC1E-C0CA-08F8-49B2-E69B03D654CF}"/>
              </a:ext>
            </a:extLst>
          </p:cNvPr>
          <p:cNvSpPr/>
          <p:nvPr/>
        </p:nvSpPr>
        <p:spPr>
          <a:xfrm>
            <a:off x="4927527" y="2841402"/>
            <a:ext cx="1626725" cy="325345"/>
          </a:xfrm>
          <a:custGeom>
            <a:avLst/>
            <a:gdLst>
              <a:gd name="connsiteX0" fmla="*/ 0 w 1626725"/>
              <a:gd name="connsiteY0" fmla="*/ 0 h 325345"/>
              <a:gd name="connsiteX1" fmla="*/ 1626725 w 1626725"/>
              <a:gd name="connsiteY1" fmla="*/ 0 h 325345"/>
              <a:gd name="connsiteX2" fmla="*/ 1626725 w 1626725"/>
              <a:gd name="connsiteY2" fmla="*/ 325345 h 325345"/>
              <a:gd name="connsiteX3" fmla="*/ 0 w 1626725"/>
              <a:gd name="connsiteY3" fmla="*/ 325345 h 325345"/>
              <a:gd name="connsiteX4" fmla="*/ 0 w 1626725"/>
              <a:gd name="connsiteY4" fmla="*/ 0 h 325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6725" h="325345">
                <a:moveTo>
                  <a:pt x="0" y="0"/>
                </a:moveTo>
                <a:lnTo>
                  <a:pt x="1626725" y="0"/>
                </a:lnTo>
                <a:lnTo>
                  <a:pt x="1626725" y="325345"/>
                </a:lnTo>
                <a:lnTo>
                  <a:pt x="0" y="325345"/>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180" tIns="43180" rIns="43180" bIns="43180" numCol="1" spcCol="1270" anchor="ctr" anchorCtr="0">
            <a:noAutofit/>
          </a:bodyPr>
          <a:lstStyle/>
          <a:p>
            <a:pPr marL="0" lvl="0" indent="0" algn="ctr" defTabSz="755650">
              <a:lnSpc>
                <a:spcPct val="90000"/>
              </a:lnSpc>
              <a:spcBef>
                <a:spcPct val="0"/>
              </a:spcBef>
              <a:spcAft>
                <a:spcPct val="35000"/>
              </a:spcAft>
              <a:buNone/>
            </a:pPr>
            <a:r>
              <a:rPr lang="en-US" sz="1700" kern="1200"/>
              <a:t>Google Docs</a:t>
            </a:r>
          </a:p>
        </p:txBody>
      </p:sp>
      <p:sp>
        <p:nvSpPr>
          <p:cNvPr id="26" name="Straight Connector 25">
            <a:extLst>
              <a:ext uri="{FF2B5EF4-FFF2-40B4-BE49-F238E27FC236}">
                <a16:creationId xmlns:a16="http://schemas.microsoft.com/office/drawing/2014/main" id="{B007C85B-5E29-944B-7311-4A0A6A7F8FE4}"/>
              </a:ext>
            </a:extLst>
          </p:cNvPr>
          <p:cNvSpPr/>
          <p:nvPr/>
        </p:nvSpPr>
        <p:spPr>
          <a:xfrm>
            <a:off x="8091845" y="3069143"/>
            <a:ext cx="0" cy="1617157"/>
          </a:xfrm>
          <a:prstGeom prst="lin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7" name="Rectangle 26">
            <a:extLst>
              <a:ext uri="{FF2B5EF4-FFF2-40B4-BE49-F238E27FC236}">
                <a16:creationId xmlns:a16="http://schemas.microsoft.com/office/drawing/2014/main" id="{5D1C607A-1AC3-C696-9937-05AB9E94669D}"/>
              </a:ext>
            </a:extLst>
          </p:cNvPr>
          <p:cNvSpPr/>
          <p:nvPr/>
        </p:nvSpPr>
        <p:spPr>
          <a:xfrm>
            <a:off x="8173181" y="3166747"/>
            <a:ext cx="1540020" cy="1317647"/>
          </a:xfrm>
          <a:prstGeom prst="rect">
            <a:avLst/>
          </a:prstGeom>
          <a:blipFill>
            <a:blip r:embed="rId7">
              <a:extLst>
                <a:ext uri="{28A0092B-C50C-407E-A947-70E740481C1C}">
                  <a14:useLocalDpi xmlns:a14="http://schemas.microsoft.com/office/drawing/2010/main" val="0"/>
                </a:ext>
              </a:extLst>
            </a:blip>
            <a:srcRect/>
            <a:stretch>
              <a:fillRect t="-8000" b="-8000"/>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9" name="Freeform: Shape 28">
            <a:extLst>
              <a:ext uri="{FF2B5EF4-FFF2-40B4-BE49-F238E27FC236}">
                <a16:creationId xmlns:a16="http://schemas.microsoft.com/office/drawing/2014/main" id="{AE1530B3-9B4D-6B6C-499E-4643C4B02367}"/>
              </a:ext>
            </a:extLst>
          </p:cNvPr>
          <p:cNvSpPr/>
          <p:nvPr/>
        </p:nvSpPr>
        <p:spPr>
          <a:xfrm>
            <a:off x="8091845" y="2743799"/>
            <a:ext cx="1626725" cy="325345"/>
          </a:xfrm>
          <a:custGeom>
            <a:avLst/>
            <a:gdLst>
              <a:gd name="connsiteX0" fmla="*/ 0 w 1626725"/>
              <a:gd name="connsiteY0" fmla="*/ 0 h 325345"/>
              <a:gd name="connsiteX1" fmla="*/ 1626725 w 1626725"/>
              <a:gd name="connsiteY1" fmla="*/ 0 h 325345"/>
              <a:gd name="connsiteX2" fmla="*/ 1626725 w 1626725"/>
              <a:gd name="connsiteY2" fmla="*/ 325345 h 325345"/>
              <a:gd name="connsiteX3" fmla="*/ 0 w 1626725"/>
              <a:gd name="connsiteY3" fmla="*/ 325345 h 325345"/>
              <a:gd name="connsiteX4" fmla="*/ 0 w 1626725"/>
              <a:gd name="connsiteY4" fmla="*/ 0 h 325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6725" h="325345">
                <a:moveTo>
                  <a:pt x="0" y="0"/>
                </a:moveTo>
                <a:lnTo>
                  <a:pt x="1626725" y="0"/>
                </a:lnTo>
                <a:lnTo>
                  <a:pt x="1626725" y="325345"/>
                </a:lnTo>
                <a:lnTo>
                  <a:pt x="0" y="325345"/>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180" tIns="43180" rIns="43180" bIns="43180" numCol="1" spcCol="1270" anchor="ctr" anchorCtr="0">
            <a:noAutofit/>
          </a:bodyPr>
          <a:lstStyle/>
          <a:p>
            <a:pPr marL="0" lvl="0" indent="0" algn="ctr" defTabSz="755650">
              <a:lnSpc>
                <a:spcPct val="90000"/>
              </a:lnSpc>
              <a:spcBef>
                <a:spcPct val="0"/>
              </a:spcBef>
              <a:spcAft>
                <a:spcPct val="35000"/>
              </a:spcAft>
              <a:buNone/>
            </a:pPr>
            <a:r>
              <a:rPr lang="en-US" sz="1700" kern="1200"/>
              <a:t>Notepad</a:t>
            </a:r>
          </a:p>
        </p:txBody>
      </p:sp>
      <p:sp>
        <p:nvSpPr>
          <p:cNvPr id="28" name="TextBox 27">
            <a:extLst>
              <a:ext uri="{FF2B5EF4-FFF2-40B4-BE49-F238E27FC236}">
                <a16:creationId xmlns:a16="http://schemas.microsoft.com/office/drawing/2014/main" id="{8FB39579-5014-4184-96DC-17BAE7D11588}"/>
              </a:ext>
            </a:extLst>
          </p:cNvPr>
          <p:cNvSpPr txBox="1"/>
          <p:nvPr/>
        </p:nvSpPr>
        <p:spPr>
          <a:xfrm>
            <a:off x="11215720" y="5988172"/>
            <a:ext cx="253015" cy="338554"/>
          </a:xfrm>
          <a:prstGeom prst="rect">
            <a:avLst/>
          </a:prstGeom>
          <a:noFill/>
        </p:spPr>
        <p:txBody>
          <a:bodyPr wrap="square" rtlCol="0">
            <a:spAutoFit/>
          </a:bodyPr>
          <a:lstStyle/>
          <a:p>
            <a:r>
              <a:rPr lang="en-US" sz="1600"/>
              <a:t>3</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1"/>
                                          </p:val>
                                        </p:tav>
                                        <p:tav tm="100000">
                                          <p:val>
                                            <p:strVal val="#ppt_x"/>
                                          </p:val>
                                        </p:tav>
                                      </p:tavLst>
                                    </p:anim>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23" presetClass="entr" presetSubtype="16" fill="hold" nodeType="with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ppt_w</p:attrName>
                                        </p:attrNameLst>
                                      </p:cBhvr>
                                      <p:tavLst>
                                        <p:tav tm="0">
                                          <p:val>
                                            <p:strVal val="0"/>
                                          </p:val>
                                        </p:tav>
                                        <p:tav tm="100000">
                                          <p:val>
                                            <p:strVal val="#ppt_w"/>
                                          </p:val>
                                        </p:tav>
                                      </p:tavLst>
                                    </p:anim>
                                    <p:anim calcmode="lin" valueType="num">
                                      <p:cBhvr additive="base">
                                        <p:cTn id="15" dur="500"/>
                                        <p:tgtEl>
                                          <p:spTgt spid="17"/>
                                        </p:tgtEl>
                                        <p:attrNameLst>
                                          <p:attrName>ppt_h</p:attrName>
                                        </p:attrNameLst>
                                      </p:cBhvr>
                                      <p:tavLst>
                                        <p:tav tm="0">
                                          <p:val>
                                            <p:str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6" presetClass="entr" presetSubtype="32"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circle(out)">
                                      <p:cBhvr>
                                        <p:cTn id="20" dur="500"/>
                                        <p:tgtEl>
                                          <p:spTgt spid="3"/>
                                        </p:tgtEl>
                                      </p:cBhvr>
                                    </p:animEffect>
                                  </p:childTnLst>
                                </p:cTn>
                              </p:par>
                            </p:childTnLst>
                          </p:cTn>
                        </p:par>
                        <p:par>
                          <p:cTn id="21" fill="hold">
                            <p:stCondLst>
                              <p:cond delay="500"/>
                            </p:stCondLst>
                            <p:childTnLst>
                              <p:par>
                                <p:cTn id="22" presetID="6" presetClass="entr" presetSubtype="32"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circle(out)">
                                      <p:cBhvr>
                                        <p:cTn id="24" dur="500"/>
                                        <p:tgtEl>
                                          <p:spTgt spid="18"/>
                                        </p:tgtEl>
                                      </p:cBhvr>
                                    </p:animEffect>
                                  </p:childTnLst>
                                </p:cTn>
                              </p:par>
                              <p:par>
                                <p:cTn id="25" presetID="6" presetClass="entr" presetSubtype="32"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circle(out)">
                                      <p:cBhvr>
                                        <p:cTn id="27" dur="500"/>
                                        <p:tgtEl>
                                          <p:spTgt spid="19"/>
                                        </p:tgtEl>
                                      </p:cBhvr>
                                    </p:animEffect>
                                  </p:childTnLst>
                                </p:cTn>
                              </p:par>
                              <p:par>
                                <p:cTn id="28" presetID="6" presetClass="entr" presetSubtype="32"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circle(out)">
                                      <p:cBhvr>
                                        <p:cTn id="30" dur="500"/>
                                        <p:tgtEl>
                                          <p:spTgt spid="21"/>
                                        </p:tgtEl>
                                      </p:cBhvr>
                                    </p:animEffect>
                                  </p:childTnLst>
                                </p:cTn>
                              </p:par>
                              <p:par>
                                <p:cTn id="31" presetID="6" presetClass="entr" presetSubtype="32"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circle(out)">
                                      <p:cBhvr>
                                        <p:cTn id="33" dur="500"/>
                                        <p:tgtEl>
                                          <p:spTgt spid="22"/>
                                        </p:tgtEl>
                                      </p:cBhvr>
                                    </p:animEffect>
                                  </p:childTnLst>
                                </p:cTn>
                              </p:par>
                              <p:par>
                                <p:cTn id="34" presetID="6" presetClass="entr" presetSubtype="32" fill="hold"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circle(out)">
                                      <p:cBhvr>
                                        <p:cTn id="36" dur="500"/>
                                        <p:tgtEl>
                                          <p:spTgt spid="23"/>
                                        </p:tgtEl>
                                      </p:cBhvr>
                                    </p:animEffect>
                                  </p:childTnLst>
                                </p:cTn>
                              </p:par>
                              <p:par>
                                <p:cTn id="37" presetID="6" presetClass="entr" presetSubtype="32"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circle(out)">
                                      <p:cBhvr>
                                        <p:cTn id="39" dur="500"/>
                                        <p:tgtEl>
                                          <p:spTgt spid="25"/>
                                        </p:tgtEl>
                                      </p:cBhvr>
                                    </p:animEffect>
                                  </p:childTnLst>
                                </p:cTn>
                              </p:par>
                              <p:par>
                                <p:cTn id="40" presetID="6" presetClass="entr" presetSubtype="32"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circle(out)">
                                      <p:cBhvr>
                                        <p:cTn id="42" dur="500"/>
                                        <p:tgtEl>
                                          <p:spTgt spid="26"/>
                                        </p:tgtEl>
                                      </p:cBhvr>
                                    </p:animEffect>
                                  </p:childTnLst>
                                </p:cTn>
                              </p:par>
                              <p:par>
                                <p:cTn id="43" presetID="6" presetClass="entr" presetSubtype="32"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circle(out)">
                                      <p:cBhvr>
                                        <p:cTn id="45" dur="500"/>
                                        <p:tgtEl>
                                          <p:spTgt spid="27"/>
                                        </p:tgtEl>
                                      </p:cBhvr>
                                    </p:animEffect>
                                  </p:childTnLst>
                                </p:cTn>
                              </p:par>
                              <p:par>
                                <p:cTn id="46" presetID="6" presetClass="entr" presetSubtype="32"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circle(out)">
                                      <p:cBhvr>
                                        <p:cTn id="4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animBg="1"/>
      <p:bldP spid="25" grpId="0" animBg="1"/>
      <p:bldP spid="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grpSp>
        <p:nvGrpSpPr>
          <p:cNvPr id="5" name="Group 4">
            <a:extLst>
              <a:ext uri="{FF2B5EF4-FFF2-40B4-BE49-F238E27FC236}">
                <a16:creationId xmlns:a16="http://schemas.microsoft.com/office/drawing/2014/main" id="{6D1BB239-94CC-5662-37B5-3E18DE189760}"/>
              </a:ext>
            </a:extLst>
          </p:cNvPr>
          <p:cNvGrpSpPr/>
          <p:nvPr/>
        </p:nvGrpSpPr>
        <p:grpSpPr>
          <a:xfrm>
            <a:off x="3366654" y="304067"/>
            <a:ext cx="5458691" cy="584775"/>
            <a:chOff x="3366654" y="304067"/>
            <a:chExt cx="5458691" cy="584775"/>
          </a:xfrm>
        </p:grpSpPr>
        <p:sp>
          <p:nvSpPr>
            <p:cNvPr id="6" name="TextBox 5">
              <a:extLst>
                <a:ext uri="{FF2B5EF4-FFF2-40B4-BE49-F238E27FC236}">
                  <a16:creationId xmlns:a16="http://schemas.microsoft.com/office/drawing/2014/main" id="{6E805E9E-E9C4-9C4A-7E32-A9DD5ECA2343}"/>
                </a:ext>
              </a:extLst>
            </p:cNvPr>
            <p:cNvSpPr txBox="1"/>
            <p:nvPr/>
          </p:nvSpPr>
          <p:spPr>
            <a:xfrm>
              <a:off x="3366654" y="304067"/>
              <a:ext cx="5458691" cy="584775"/>
            </a:xfrm>
            <a:prstGeom prst="rect">
              <a:avLst/>
            </a:prstGeom>
            <a:noFill/>
          </p:spPr>
          <p:txBody>
            <a:bodyPr wrap="square" rtlCol="0">
              <a:spAutoFit/>
            </a:bodyPr>
            <a:lstStyle/>
            <a:p>
              <a:pPr algn="ctr"/>
              <a:r>
                <a:rPr lang="en-US" sz="1600"/>
                <a:t>TRƯỜNG ĐẠI HỌC CÔNG NGHIỆP HÀ NỘI</a:t>
              </a:r>
            </a:p>
            <a:p>
              <a:pPr algn="ctr"/>
              <a:r>
                <a:rPr lang="en-US" sz="1600"/>
                <a:t>KHOA ĐIỆN TỬ</a:t>
              </a:r>
            </a:p>
          </p:txBody>
        </p:sp>
        <p:pic>
          <p:nvPicPr>
            <p:cNvPr id="7" name="Picture 2" descr="Nhận diện thương hiệu Logo HaUI">
              <a:extLst>
                <a:ext uri="{FF2B5EF4-FFF2-40B4-BE49-F238E27FC236}">
                  <a16:creationId xmlns:a16="http://schemas.microsoft.com/office/drawing/2014/main" id="{98AC9821-68A4-866E-DAFE-0754E6BA5B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2873" y="376874"/>
              <a:ext cx="406400" cy="406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Khoa Điện tử - HaUI">
              <a:extLst>
                <a:ext uri="{FF2B5EF4-FFF2-40B4-BE49-F238E27FC236}">
                  <a16:creationId xmlns:a16="http://schemas.microsoft.com/office/drawing/2014/main" id="{9BDFBBAF-39C6-2BDA-6F9E-31A776BF95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729" y="376874"/>
              <a:ext cx="406400" cy="406400"/>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Google Shape;138;p16">
            <a:extLst>
              <a:ext uri="{FF2B5EF4-FFF2-40B4-BE49-F238E27FC236}">
                <a16:creationId xmlns:a16="http://schemas.microsoft.com/office/drawing/2014/main" id="{4E3B1BED-03E4-BA0F-D828-53147B36AC12}"/>
              </a:ext>
            </a:extLst>
          </p:cNvPr>
          <p:cNvSpPr/>
          <p:nvPr/>
        </p:nvSpPr>
        <p:spPr>
          <a:xfrm>
            <a:off x="1591585" y="1236289"/>
            <a:ext cx="3075665" cy="734666"/>
          </a:xfrm>
          <a:prstGeom prst="parallelogram">
            <a:avLst>
              <a:gd name="adj" fmla="val 25000"/>
            </a:avLst>
          </a:prstGeom>
          <a:solidFill>
            <a:schemeClr val="lt1"/>
          </a:solidFill>
          <a:ln>
            <a:noFill/>
          </a:ln>
          <a:effectLst>
            <a:outerShdw blurRad="203200" dist="38100" dir="8100000" algn="tr" rotWithShape="0">
              <a:srgbClr val="000000">
                <a:alpha val="2392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0" name="Google Shape;140;p16">
            <a:extLst>
              <a:ext uri="{FF2B5EF4-FFF2-40B4-BE49-F238E27FC236}">
                <a16:creationId xmlns:a16="http://schemas.microsoft.com/office/drawing/2014/main" id="{19233CA1-751A-09AD-B997-6CAE4EC75EDA}"/>
              </a:ext>
            </a:extLst>
          </p:cNvPr>
          <p:cNvGrpSpPr/>
          <p:nvPr/>
        </p:nvGrpSpPr>
        <p:grpSpPr>
          <a:xfrm>
            <a:off x="1911065" y="924365"/>
            <a:ext cx="1803264" cy="448250"/>
            <a:chOff x="2924963" y="1740437"/>
            <a:chExt cx="2749980" cy="683582"/>
          </a:xfrm>
        </p:grpSpPr>
        <p:sp>
          <p:nvSpPr>
            <p:cNvPr id="11" name="Google Shape;141;p16">
              <a:extLst>
                <a:ext uri="{FF2B5EF4-FFF2-40B4-BE49-F238E27FC236}">
                  <a16:creationId xmlns:a16="http://schemas.microsoft.com/office/drawing/2014/main" id="{25871E35-53B1-D506-BA6E-F888A372CBA9}"/>
                </a:ext>
              </a:extLst>
            </p:cNvPr>
            <p:cNvSpPr/>
            <p:nvPr/>
          </p:nvSpPr>
          <p:spPr>
            <a:xfrm>
              <a:off x="2924963" y="1867297"/>
              <a:ext cx="2003840" cy="556722"/>
            </a:xfrm>
            <a:prstGeom prst="parallelogram">
              <a:avLst>
                <a:gd name="adj" fmla="val 25000"/>
              </a:avLst>
            </a:prstGeom>
            <a:solidFill>
              <a:srgbClr val="39619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 name="Google Shape;142;p16">
              <a:extLst>
                <a:ext uri="{FF2B5EF4-FFF2-40B4-BE49-F238E27FC236}">
                  <a16:creationId xmlns:a16="http://schemas.microsoft.com/office/drawing/2014/main" id="{E58627EA-654B-6FAE-278A-C0F2135014C2}"/>
                </a:ext>
              </a:extLst>
            </p:cNvPr>
            <p:cNvGrpSpPr/>
            <p:nvPr/>
          </p:nvGrpSpPr>
          <p:grpSpPr>
            <a:xfrm>
              <a:off x="3044064" y="2035179"/>
              <a:ext cx="237581" cy="237581"/>
              <a:chOff x="7250654" y="2012478"/>
              <a:chExt cx="237581" cy="237581"/>
            </a:xfrm>
          </p:grpSpPr>
          <p:sp>
            <p:nvSpPr>
              <p:cNvPr id="15" name="Google Shape;143;p16">
                <a:extLst>
                  <a:ext uri="{FF2B5EF4-FFF2-40B4-BE49-F238E27FC236}">
                    <a16:creationId xmlns:a16="http://schemas.microsoft.com/office/drawing/2014/main" id="{3602F15A-63E1-500E-354D-E4FC1F57724F}"/>
                  </a:ext>
                </a:extLst>
              </p:cNvPr>
              <p:cNvSpPr/>
              <p:nvPr/>
            </p:nvSpPr>
            <p:spPr>
              <a:xfrm>
                <a:off x="7250654" y="2012478"/>
                <a:ext cx="237581" cy="237581"/>
              </a:xfrm>
              <a:prstGeom prst="ellipse">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 name="Google Shape;144;p16">
                <a:extLst>
                  <a:ext uri="{FF2B5EF4-FFF2-40B4-BE49-F238E27FC236}">
                    <a16:creationId xmlns:a16="http://schemas.microsoft.com/office/drawing/2014/main" id="{C047DA6A-44EB-CD62-D6D5-B0BEB6BD895F}"/>
                  </a:ext>
                </a:extLst>
              </p:cNvPr>
              <p:cNvSpPr/>
              <p:nvPr/>
            </p:nvSpPr>
            <p:spPr>
              <a:xfrm>
                <a:off x="7288308" y="2050133"/>
                <a:ext cx="162271" cy="16227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3" name="Google Shape;145;p16">
              <a:extLst>
                <a:ext uri="{FF2B5EF4-FFF2-40B4-BE49-F238E27FC236}">
                  <a16:creationId xmlns:a16="http://schemas.microsoft.com/office/drawing/2014/main" id="{16D26924-5368-8894-0FB7-1627D78C6EEE}"/>
                </a:ext>
              </a:extLst>
            </p:cNvPr>
            <p:cNvSpPr txBox="1"/>
            <p:nvPr/>
          </p:nvSpPr>
          <p:spPr>
            <a:xfrm flipH="1">
              <a:off x="3467601" y="1969303"/>
              <a:ext cx="220734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146;p16">
              <a:extLst>
                <a:ext uri="{FF2B5EF4-FFF2-40B4-BE49-F238E27FC236}">
                  <a16:creationId xmlns:a16="http://schemas.microsoft.com/office/drawing/2014/main" id="{D9BC8CAF-52FD-147C-B090-CF1F5CD6BB17}"/>
                </a:ext>
              </a:extLst>
            </p:cNvPr>
            <p:cNvSpPr txBox="1"/>
            <p:nvPr/>
          </p:nvSpPr>
          <p:spPr>
            <a:xfrm flipH="1">
              <a:off x="3496112" y="1740437"/>
              <a:ext cx="1432688" cy="6640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lt1"/>
                  </a:solidFill>
                  <a:latin typeface="Calibri"/>
                  <a:ea typeface="Calibri"/>
                  <a:cs typeface="Calibri"/>
                  <a:sym typeface="Calibri"/>
                </a:rPr>
                <a:t>01</a:t>
              </a:r>
            </a:p>
          </p:txBody>
        </p:sp>
      </p:grpSp>
      <p:sp>
        <p:nvSpPr>
          <p:cNvPr id="17" name="Google Shape;139;p16">
            <a:extLst>
              <a:ext uri="{FF2B5EF4-FFF2-40B4-BE49-F238E27FC236}">
                <a16:creationId xmlns:a16="http://schemas.microsoft.com/office/drawing/2014/main" id="{1396C5D4-4E68-5C71-C11F-DA0BEA5F7BBA}"/>
              </a:ext>
            </a:extLst>
          </p:cNvPr>
          <p:cNvSpPr txBox="1"/>
          <p:nvPr/>
        </p:nvSpPr>
        <p:spPr>
          <a:xfrm>
            <a:off x="1810288" y="1319509"/>
            <a:ext cx="2327516" cy="62675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err="1">
                <a:solidFill>
                  <a:srgbClr val="396191"/>
                </a:solidFill>
                <a:latin typeface="Calibri"/>
                <a:ea typeface="Calibri"/>
                <a:cs typeface="Calibri"/>
                <a:sym typeface="Calibri"/>
              </a:rPr>
              <a:t>Đặt</a:t>
            </a:r>
            <a:r>
              <a:rPr lang="en-US" sz="3600" b="1">
                <a:solidFill>
                  <a:srgbClr val="396191"/>
                </a:solidFill>
                <a:latin typeface="Calibri"/>
                <a:ea typeface="Calibri"/>
                <a:cs typeface="Calibri"/>
                <a:sym typeface="Calibri"/>
              </a:rPr>
              <a:t> </a:t>
            </a:r>
            <a:r>
              <a:rPr lang="en-US" sz="3600" b="1" err="1">
                <a:solidFill>
                  <a:srgbClr val="396191"/>
                </a:solidFill>
                <a:latin typeface="Calibri"/>
                <a:ea typeface="Calibri"/>
                <a:cs typeface="Calibri"/>
                <a:sym typeface="Calibri"/>
              </a:rPr>
              <a:t>vấn</a:t>
            </a:r>
            <a:r>
              <a:rPr lang="en-US" sz="3600" b="1">
                <a:solidFill>
                  <a:srgbClr val="396191"/>
                </a:solidFill>
                <a:latin typeface="Calibri"/>
                <a:ea typeface="Calibri"/>
                <a:cs typeface="Calibri"/>
                <a:sym typeface="Calibri"/>
              </a:rPr>
              <a:t> </a:t>
            </a:r>
            <a:r>
              <a:rPr lang="en-US" sz="3600" b="1" err="1">
                <a:solidFill>
                  <a:srgbClr val="396191"/>
                </a:solidFill>
                <a:latin typeface="Calibri"/>
                <a:ea typeface="Calibri"/>
                <a:cs typeface="Calibri"/>
                <a:sym typeface="Calibri"/>
              </a:rPr>
              <a:t>đề</a:t>
            </a:r>
            <a:endParaRPr sz="3600" b="1">
              <a:solidFill>
                <a:srgbClr val="396191"/>
              </a:solidFill>
              <a:latin typeface="Calibri"/>
              <a:ea typeface="Calibri"/>
              <a:cs typeface="Calibri"/>
              <a:sym typeface="Calibri"/>
            </a:endParaRPr>
          </a:p>
        </p:txBody>
      </p:sp>
      <p:sp>
        <p:nvSpPr>
          <p:cNvPr id="3" name="Title 2">
            <a:extLst>
              <a:ext uri="{FF2B5EF4-FFF2-40B4-BE49-F238E27FC236}">
                <a16:creationId xmlns:a16="http://schemas.microsoft.com/office/drawing/2014/main" id="{C865EC45-2204-20D9-66CD-74986863B1D7}"/>
              </a:ext>
            </a:extLst>
          </p:cNvPr>
          <p:cNvSpPr>
            <a:spLocks noGrp="1"/>
          </p:cNvSpPr>
          <p:nvPr>
            <p:ph type="title"/>
          </p:nvPr>
        </p:nvSpPr>
        <p:spPr>
          <a:xfrm>
            <a:off x="1591585" y="1982659"/>
            <a:ext cx="7915870" cy="504818"/>
          </a:xfrm>
        </p:spPr>
        <p:txBody>
          <a:bodyPr/>
          <a:lstStyle/>
          <a:p>
            <a:r>
              <a:rPr lang="en-US" sz="2000">
                <a:latin typeface="+mj-lt"/>
              </a:rPr>
              <a:t>1.1. Thực </a:t>
            </a:r>
            <a:r>
              <a:rPr lang="en-US" sz="2000" err="1">
                <a:latin typeface="+mj-lt"/>
              </a:rPr>
              <a:t>trạng</a:t>
            </a:r>
            <a:r>
              <a:rPr lang="en-US" sz="2000">
                <a:latin typeface="+mj-lt"/>
              </a:rPr>
              <a:t> </a:t>
            </a:r>
            <a:r>
              <a:rPr lang="en-US" sz="2000" err="1">
                <a:latin typeface="+mj-lt"/>
              </a:rPr>
              <a:t>kiểm</a:t>
            </a:r>
            <a:r>
              <a:rPr lang="en-US" sz="2000">
                <a:latin typeface="+mj-lt"/>
              </a:rPr>
              <a:t> </a:t>
            </a:r>
            <a:r>
              <a:rPr lang="en-US" sz="2000" err="1">
                <a:latin typeface="+mj-lt"/>
              </a:rPr>
              <a:t>tra</a:t>
            </a:r>
            <a:r>
              <a:rPr lang="en-US" sz="2000">
                <a:latin typeface="+mj-lt"/>
              </a:rPr>
              <a:t> </a:t>
            </a:r>
            <a:r>
              <a:rPr lang="en-US" sz="2000" err="1">
                <a:latin typeface="+mj-lt"/>
              </a:rPr>
              <a:t>lỗi</a:t>
            </a:r>
            <a:r>
              <a:rPr lang="en-US" sz="2000">
                <a:latin typeface="+mj-lt"/>
              </a:rPr>
              <a:t> </a:t>
            </a:r>
            <a:r>
              <a:rPr lang="en-US" sz="2000" err="1">
                <a:latin typeface="+mj-lt"/>
              </a:rPr>
              <a:t>tiếng</a:t>
            </a:r>
            <a:r>
              <a:rPr lang="en-US" sz="2000">
                <a:latin typeface="+mj-lt"/>
              </a:rPr>
              <a:t> </a:t>
            </a:r>
            <a:r>
              <a:rPr lang="en-US" sz="2000" err="1">
                <a:latin typeface="+mj-lt"/>
              </a:rPr>
              <a:t>Việt</a:t>
            </a:r>
            <a:r>
              <a:rPr lang="en-US" sz="2000">
                <a:latin typeface="+mj-lt"/>
              </a:rPr>
              <a:t> </a:t>
            </a:r>
            <a:r>
              <a:rPr lang="en-US" sz="2000" err="1">
                <a:latin typeface="+mj-lt"/>
              </a:rPr>
              <a:t>của</a:t>
            </a:r>
            <a:r>
              <a:rPr lang="en-US" sz="2000">
                <a:latin typeface="+mj-lt"/>
              </a:rPr>
              <a:t> </a:t>
            </a:r>
            <a:r>
              <a:rPr lang="en-US" sz="2000" err="1">
                <a:latin typeface="+mj-lt"/>
              </a:rPr>
              <a:t>các</a:t>
            </a:r>
            <a:r>
              <a:rPr lang="en-US" sz="2000">
                <a:latin typeface="+mj-lt"/>
              </a:rPr>
              <a:t> </a:t>
            </a:r>
            <a:r>
              <a:rPr lang="en-US" sz="2000" err="1">
                <a:latin typeface="+mj-lt"/>
              </a:rPr>
              <a:t>phần</a:t>
            </a:r>
            <a:r>
              <a:rPr lang="en-US" sz="2000">
                <a:latin typeface="+mj-lt"/>
              </a:rPr>
              <a:t> </a:t>
            </a:r>
            <a:r>
              <a:rPr lang="en-US" sz="2000" err="1">
                <a:latin typeface="+mj-lt"/>
              </a:rPr>
              <a:t>mềm</a:t>
            </a:r>
            <a:r>
              <a:rPr lang="en-US" sz="2000">
                <a:latin typeface="+mj-lt"/>
              </a:rPr>
              <a:t> </a:t>
            </a:r>
            <a:r>
              <a:rPr lang="en-US" sz="2000" err="1">
                <a:latin typeface="+mj-lt"/>
              </a:rPr>
              <a:t>soạn</a:t>
            </a:r>
            <a:r>
              <a:rPr lang="en-US" sz="2000">
                <a:latin typeface="+mj-lt"/>
              </a:rPr>
              <a:t> </a:t>
            </a:r>
            <a:r>
              <a:rPr lang="en-US" sz="2000" err="1">
                <a:latin typeface="+mj-lt"/>
              </a:rPr>
              <a:t>thảo</a:t>
            </a:r>
            <a:endParaRPr lang="en-US" sz="2000">
              <a:latin typeface="+mj-lt"/>
            </a:endParaRPr>
          </a:p>
        </p:txBody>
      </p:sp>
      <p:sp>
        <p:nvSpPr>
          <p:cNvPr id="18" name="Straight Connector 17">
            <a:extLst>
              <a:ext uri="{FF2B5EF4-FFF2-40B4-BE49-F238E27FC236}">
                <a16:creationId xmlns:a16="http://schemas.microsoft.com/office/drawing/2014/main" id="{28C173AC-5FCC-B7AB-2FB2-6A17475411C1}"/>
              </a:ext>
            </a:extLst>
          </p:cNvPr>
          <p:cNvSpPr/>
          <p:nvPr/>
        </p:nvSpPr>
        <p:spPr>
          <a:xfrm>
            <a:off x="1768578" y="3069143"/>
            <a:ext cx="0" cy="1894743"/>
          </a:xfrm>
          <a:prstGeom prst="lin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9" name="Rectangle 18">
            <a:extLst>
              <a:ext uri="{FF2B5EF4-FFF2-40B4-BE49-F238E27FC236}">
                <a16:creationId xmlns:a16="http://schemas.microsoft.com/office/drawing/2014/main" id="{736F2010-EEFF-80F0-39A8-263D32B9A59D}"/>
              </a:ext>
            </a:extLst>
          </p:cNvPr>
          <p:cNvSpPr/>
          <p:nvPr/>
        </p:nvSpPr>
        <p:spPr>
          <a:xfrm>
            <a:off x="1849913" y="3166747"/>
            <a:ext cx="1890077" cy="1617157"/>
          </a:xfrm>
          <a:prstGeom prst="rect">
            <a:avLst/>
          </a:prstGeom>
          <a:blipFill>
            <a:blip r:embed="rId5">
              <a:extLst>
                <a:ext uri="{28A0092B-C50C-407E-A947-70E740481C1C}">
                  <a14:useLocalDpi xmlns:a14="http://schemas.microsoft.com/office/drawing/2010/main" val="0"/>
                </a:ext>
              </a:extLst>
            </a:blip>
            <a:srcRect/>
            <a:stretch>
              <a:fillRect t="-7000" b="-7000"/>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Freeform: Shape 20">
            <a:extLst>
              <a:ext uri="{FF2B5EF4-FFF2-40B4-BE49-F238E27FC236}">
                <a16:creationId xmlns:a16="http://schemas.microsoft.com/office/drawing/2014/main" id="{AB39CC0A-09CA-9122-B787-C95C9EAAC19D}"/>
              </a:ext>
            </a:extLst>
          </p:cNvPr>
          <p:cNvSpPr/>
          <p:nvPr/>
        </p:nvSpPr>
        <p:spPr>
          <a:xfrm>
            <a:off x="1768578" y="2679995"/>
            <a:ext cx="1945751" cy="389150"/>
          </a:xfrm>
          <a:custGeom>
            <a:avLst/>
            <a:gdLst>
              <a:gd name="connsiteX0" fmla="*/ 0 w 1626725"/>
              <a:gd name="connsiteY0" fmla="*/ 0 h 325345"/>
              <a:gd name="connsiteX1" fmla="*/ 1626725 w 1626725"/>
              <a:gd name="connsiteY1" fmla="*/ 0 h 325345"/>
              <a:gd name="connsiteX2" fmla="*/ 1626725 w 1626725"/>
              <a:gd name="connsiteY2" fmla="*/ 325345 h 325345"/>
              <a:gd name="connsiteX3" fmla="*/ 0 w 1626725"/>
              <a:gd name="connsiteY3" fmla="*/ 325345 h 325345"/>
              <a:gd name="connsiteX4" fmla="*/ 0 w 1626725"/>
              <a:gd name="connsiteY4" fmla="*/ 0 h 325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6725" h="325345">
                <a:moveTo>
                  <a:pt x="0" y="0"/>
                </a:moveTo>
                <a:lnTo>
                  <a:pt x="1626725" y="0"/>
                </a:lnTo>
                <a:lnTo>
                  <a:pt x="1626725" y="325345"/>
                </a:lnTo>
                <a:lnTo>
                  <a:pt x="0" y="325345"/>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180" tIns="43180" rIns="43180" bIns="43180" numCol="1" spcCol="1270" anchor="ctr" anchorCtr="0">
            <a:noAutofit/>
          </a:bodyPr>
          <a:lstStyle/>
          <a:p>
            <a:pPr marL="0" lvl="0" indent="0" algn="ctr" defTabSz="755650">
              <a:lnSpc>
                <a:spcPct val="90000"/>
              </a:lnSpc>
              <a:spcBef>
                <a:spcPct val="0"/>
              </a:spcBef>
              <a:spcAft>
                <a:spcPct val="35000"/>
              </a:spcAft>
              <a:buNone/>
            </a:pPr>
            <a:r>
              <a:rPr lang="en-US" sz="1700" kern="1200"/>
              <a:t>Microsoft Word</a:t>
            </a:r>
          </a:p>
        </p:txBody>
      </p:sp>
      <p:sp>
        <p:nvSpPr>
          <p:cNvPr id="2" name="TextBox 1">
            <a:extLst>
              <a:ext uri="{FF2B5EF4-FFF2-40B4-BE49-F238E27FC236}">
                <a16:creationId xmlns:a16="http://schemas.microsoft.com/office/drawing/2014/main" id="{BDB479B0-535B-038B-A4AF-C4432593B35B}"/>
              </a:ext>
            </a:extLst>
          </p:cNvPr>
          <p:cNvSpPr txBox="1"/>
          <p:nvPr/>
        </p:nvSpPr>
        <p:spPr>
          <a:xfrm>
            <a:off x="4137804" y="2743799"/>
            <a:ext cx="6285618" cy="785343"/>
          </a:xfrm>
          <a:prstGeom prst="rect">
            <a:avLst/>
          </a:prstGeom>
          <a:noFill/>
        </p:spPr>
        <p:txBody>
          <a:bodyPr wrap="square" rtlCol="0">
            <a:spAutoFit/>
          </a:bodyPr>
          <a:lstStyle/>
          <a:p>
            <a:pPr marL="285750" indent="-285750">
              <a:lnSpc>
                <a:spcPct val="150000"/>
              </a:lnSpc>
              <a:buFontTx/>
              <a:buChar char="-"/>
            </a:pPr>
            <a:r>
              <a:rPr lang="en-US" sz="1600" err="1"/>
              <a:t>Là</a:t>
            </a:r>
            <a:r>
              <a:rPr lang="en-US" sz="1600"/>
              <a:t> </a:t>
            </a:r>
            <a:r>
              <a:rPr lang="en-US" sz="1600" err="1"/>
              <a:t>phần</a:t>
            </a:r>
            <a:r>
              <a:rPr lang="en-US" sz="1600"/>
              <a:t> </a:t>
            </a:r>
            <a:r>
              <a:rPr lang="en-US" sz="1600" err="1"/>
              <a:t>mềm</a:t>
            </a:r>
            <a:r>
              <a:rPr lang="en-US" sz="1600"/>
              <a:t> </a:t>
            </a:r>
            <a:r>
              <a:rPr lang="en-US" sz="1600" err="1"/>
              <a:t>soạn</a:t>
            </a:r>
            <a:r>
              <a:rPr lang="en-US" sz="1600"/>
              <a:t> </a:t>
            </a:r>
            <a:r>
              <a:rPr lang="en-US" sz="1600" err="1"/>
              <a:t>thảo</a:t>
            </a:r>
            <a:r>
              <a:rPr lang="en-US" sz="1600"/>
              <a:t> </a:t>
            </a:r>
            <a:r>
              <a:rPr lang="en-US" sz="1600" err="1"/>
              <a:t>văn</a:t>
            </a:r>
            <a:r>
              <a:rPr lang="en-US" sz="1600"/>
              <a:t> </a:t>
            </a:r>
            <a:r>
              <a:rPr lang="en-US" sz="1600" err="1"/>
              <a:t>bản</a:t>
            </a:r>
            <a:r>
              <a:rPr lang="en-US" sz="1600"/>
              <a:t> </a:t>
            </a:r>
            <a:r>
              <a:rPr lang="en-US" sz="1600" err="1"/>
              <a:t>phổ</a:t>
            </a:r>
            <a:r>
              <a:rPr lang="en-US" sz="1600"/>
              <a:t> </a:t>
            </a:r>
            <a:r>
              <a:rPr lang="en-US" sz="1600" err="1"/>
              <a:t>biến</a:t>
            </a:r>
            <a:r>
              <a:rPr lang="en-US" sz="1600"/>
              <a:t> </a:t>
            </a:r>
            <a:r>
              <a:rPr lang="en-US" sz="1600" err="1"/>
              <a:t>nhất</a:t>
            </a:r>
            <a:r>
              <a:rPr lang="en-US" sz="1600"/>
              <a:t> </a:t>
            </a:r>
            <a:r>
              <a:rPr lang="en-US" sz="1600" err="1"/>
              <a:t>hiện</a:t>
            </a:r>
            <a:r>
              <a:rPr lang="en-US" sz="1600"/>
              <a:t> nay</a:t>
            </a:r>
          </a:p>
          <a:p>
            <a:pPr marL="285750" indent="-285750">
              <a:lnSpc>
                <a:spcPct val="150000"/>
              </a:lnSpc>
              <a:buFontTx/>
              <a:buChar char="-"/>
            </a:pPr>
            <a:r>
              <a:rPr lang="en-US" sz="1600" err="1"/>
              <a:t>Hỗ</a:t>
            </a:r>
            <a:r>
              <a:rPr lang="en-US" sz="1600"/>
              <a:t> </a:t>
            </a:r>
            <a:r>
              <a:rPr lang="en-US" sz="1600" err="1"/>
              <a:t>trợ</a:t>
            </a:r>
            <a:r>
              <a:rPr lang="en-US" sz="1600"/>
              <a:t> </a:t>
            </a:r>
            <a:r>
              <a:rPr lang="en-US" sz="1600" err="1"/>
              <a:t>tính</a:t>
            </a:r>
            <a:r>
              <a:rPr lang="en-US" sz="1600"/>
              <a:t> </a:t>
            </a:r>
            <a:r>
              <a:rPr lang="en-US" sz="1600" err="1"/>
              <a:t>năng</a:t>
            </a:r>
            <a:r>
              <a:rPr lang="en-US" sz="1600"/>
              <a:t> </a:t>
            </a:r>
            <a:r>
              <a:rPr lang="en-US" sz="1600" err="1"/>
              <a:t>kiểm</a:t>
            </a:r>
            <a:r>
              <a:rPr lang="en-US" sz="1600"/>
              <a:t> </a:t>
            </a:r>
            <a:r>
              <a:rPr lang="en-US" sz="1600" err="1"/>
              <a:t>tra</a:t>
            </a:r>
            <a:r>
              <a:rPr lang="en-US" sz="1600"/>
              <a:t> </a:t>
            </a:r>
            <a:r>
              <a:rPr lang="en-US" sz="1600" err="1"/>
              <a:t>lỗi</a:t>
            </a:r>
            <a:r>
              <a:rPr lang="en-US" sz="1600"/>
              <a:t> </a:t>
            </a:r>
            <a:r>
              <a:rPr lang="en-US" sz="1600" err="1"/>
              <a:t>chính</a:t>
            </a:r>
            <a:r>
              <a:rPr lang="en-US" sz="1600"/>
              <a:t> </a:t>
            </a:r>
            <a:r>
              <a:rPr lang="en-US" sz="1600" err="1"/>
              <a:t>tả</a:t>
            </a:r>
            <a:r>
              <a:rPr lang="en-US" sz="1600"/>
              <a:t> </a:t>
            </a:r>
            <a:r>
              <a:rPr lang="en-US" sz="1600" err="1"/>
              <a:t>nhưng</a:t>
            </a:r>
            <a:r>
              <a:rPr lang="en-US" sz="1600"/>
              <a:t> </a:t>
            </a:r>
            <a:r>
              <a:rPr lang="en-US" sz="1600" err="1"/>
              <a:t>chỉ</a:t>
            </a:r>
            <a:r>
              <a:rPr lang="en-US" sz="1600"/>
              <a:t> </a:t>
            </a:r>
            <a:r>
              <a:rPr lang="en-US" sz="1600" err="1"/>
              <a:t>có</a:t>
            </a:r>
            <a:r>
              <a:rPr lang="en-US" sz="1600"/>
              <a:t> </a:t>
            </a:r>
            <a:r>
              <a:rPr lang="en-US" sz="1600" err="1"/>
              <a:t>tiếng</a:t>
            </a:r>
            <a:r>
              <a:rPr lang="en-US" sz="1600"/>
              <a:t> Anh</a:t>
            </a:r>
          </a:p>
        </p:txBody>
      </p:sp>
      <p:sp>
        <p:nvSpPr>
          <p:cNvPr id="31" name="Freeform: Shape 30">
            <a:extLst>
              <a:ext uri="{FF2B5EF4-FFF2-40B4-BE49-F238E27FC236}">
                <a16:creationId xmlns:a16="http://schemas.microsoft.com/office/drawing/2014/main" id="{5B3ACE94-2B13-4F97-6AD4-EBC67D6F3F8A}"/>
              </a:ext>
            </a:extLst>
          </p:cNvPr>
          <p:cNvSpPr/>
          <p:nvPr/>
        </p:nvSpPr>
        <p:spPr>
          <a:xfrm>
            <a:off x="1739929" y="5259322"/>
            <a:ext cx="1626725" cy="325345"/>
          </a:xfrm>
          <a:custGeom>
            <a:avLst/>
            <a:gdLst>
              <a:gd name="connsiteX0" fmla="*/ 0 w 1626725"/>
              <a:gd name="connsiteY0" fmla="*/ 0 h 325345"/>
              <a:gd name="connsiteX1" fmla="*/ 1626725 w 1626725"/>
              <a:gd name="connsiteY1" fmla="*/ 0 h 325345"/>
              <a:gd name="connsiteX2" fmla="*/ 1626725 w 1626725"/>
              <a:gd name="connsiteY2" fmla="*/ 325345 h 325345"/>
              <a:gd name="connsiteX3" fmla="*/ 0 w 1626725"/>
              <a:gd name="connsiteY3" fmla="*/ 325345 h 325345"/>
              <a:gd name="connsiteX4" fmla="*/ 0 w 1626725"/>
              <a:gd name="connsiteY4" fmla="*/ 0 h 325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6725" h="325345">
                <a:moveTo>
                  <a:pt x="0" y="0"/>
                </a:moveTo>
                <a:lnTo>
                  <a:pt x="1626725" y="0"/>
                </a:lnTo>
                <a:lnTo>
                  <a:pt x="1626725" y="325345"/>
                </a:lnTo>
                <a:lnTo>
                  <a:pt x="0" y="325345"/>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180" tIns="43180" rIns="43180" bIns="43180" numCol="1" spcCol="1270" anchor="ctr" anchorCtr="0">
            <a:noAutofit/>
          </a:bodyPr>
          <a:lstStyle/>
          <a:p>
            <a:pPr marL="0" lvl="0" indent="0" algn="ctr" defTabSz="755650">
              <a:lnSpc>
                <a:spcPct val="90000"/>
              </a:lnSpc>
              <a:spcBef>
                <a:spcPct val="0"/>
              </a:spcBef>
              <a:spcAft>
                <a:spcPct val="35000"/>
              </a:spcAft>
              <a:buNone/>
            </a:pPr>
            <a:r>
              <a:rPr lang="en-US" sz="1700" kern="1200"/>
              <a:t>Google Docs</a:t>
            </a:r>
          </a:p>
        </p:txBody>
      </p:sp>
      <p:sp>
        <p:nvSpPr>
          <p:cNvPr id="34" name="Freeform: Shape 33">
            <a:extLst>
              <a:ext uri="{FF2B5EF4-FFF2-40B4-BE49-F238E27FC236}">
                <a16:creationId xmlns:a16="http://schemas.microsoft.com/office/drawing/2014/main" id="{209D1715-B3EE-79CC-8DAB-A1993E20A18E}"/>
              </a:ext>
            </a:extLst>
          </p:cNvPr>
          <p:cNvSpPr/>
          <p:nvPr/>
        </p:nvSpPr>
        <p:spPr>
          <a:xfrm>
            <a:off x="1735972" y="5755129"/>
            <a:ext cx="1626725" cy="325345"/>
          </a:xfrm>
          <a:custGeom>
            <a:avLst/>
            <a:gdLst>
              <a:gd name="connsiteX0" fmla="*/ 0 w 1626725"/>
              <a:gd name="connsiteY0" fmla="*/ 0 h 325345"/>
              <a:gd name="connsiteX1" fmla="*/ 1626725 w 1626725"/>
              <a:gd name="connsiteY1" fmla="*/ 0 h 325345"/>
              <a:gd name="connsiteX2" fmla="*/ 1626725 w 1626725"/>
              <a:gd name="connsiteY2" fmla="*/ 325345 h 325345"/>
              <a:gd name="connsiteX3" fmla="*/ 0 w 1626725"/>
              <a:gd name="connsiteY3" fmla="*/ 325345 h 325345"/>
              <a:gd name="connsiteX4" fmla="*/ 0 w 1626725"/>
              <a:gd name="connsiteY4" fmla="*/ 0 h 325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6725" h="325345">
                <a:moveTo>
                  <a:pt x="0" y="0"/>
                </a:moveTo>
                <a:lnTo>
                  <a:pt x="1626725" y="0"/>
                </a:lnTo>
                <a:lnTo>
                  <a:pt x="1626725" y="325345"/>
                </a:lnTo>
                <a:lnTo>
                  <a:pt x="0" y="325345"/>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180" tIns="43180" rIns="43180" bIns="43180" numCol="1" spcCol="1270" anchor="ctr" anchorCtr="0">
            <a:noAutofit/>
          </a:bodyPr>
          <a:lstStyle/>
          <a:p>
            <a:pPr marL="0" lvl="0" indent="0" algn="ctr" defTabSz="755650">
              <a:lnSpc>
                <a:spcPct val="90000"/>
              </a:lnSpc>
              <a:spcBef>
                <a:spcPct val="0"/>
              </a:spcBef>
              <a:spcAft>
                <a:spcPct val="35000"/>
              </a:spcAft>
              <a:buNone/>
            </a:pPr>
            <a:r>
              <a:rPr lang="en-US" sz="1700" kern="1200"/>
              <a:t>Notepad</a:t>
            </a:r>
          </a:p>
        </p:txBody>
      </p:sp>
      <p:pic>
        <p:nvPicPr>
          <p:cNvPr id="20" name="Picture 19">
            <a:extLst>
              <a:ext uri="{FF2B5EF4-FFF2-40B4-BE49-F238E27FC236}">
                <a16:creationId xmlns:a16="http://schemas.microsoft.com/office/drawing/2014/main" id="{47DA57F2-87E7-BD32-80E4-89CED69CB59B}"/>
              </a:ext>
            </a:extLst>
          </p:cNvPr>
          <p:cNvPicPr>
            <a:picLocks noChangeAspect="1"/>
          </p:cNvPicPr>
          <p:nvPr/>
        </p:nvPicPr>
        <p:blipFill rotWithShape="1">
          <a:blip r:embed="rId6"/>
          <a:srcRect l="10679" t="7629" r="12533" b="-235"/>
          <a:stretch/>
        </p:blipFill>
        <p:spPr>
          <a:xfrm>
            <a:off x="4562173" y="3685225"/>
            <a:ext cx="4945282" cy="23952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3" name="TextBox 22">
            <a:extLst>
              <a:ext uri="{FF2B5EF4-FFF2-40B4-BE49-F238E27FC236}">
                <a16:creationId xmlns:a16="http://schemas.microsoft.com/office/drawing/2014/main" id="{F593A6E2-DAF7-8300-3E22-C3DD5181C906}"/>
              </a:ext>
            </a:extLst>
          </p:cNvPr>
          <p:cNvSpPr txBox="1"/>
          <p:nvPr/>
        </p:nvSpPr>
        <p:spPr>
          <a:xfrm>
            <a:off x="11195400" y="5989034"/>
            <a:ext cx="253015" cy="338554"/>
          </a:xfrm>
          <a:prstGeom prst="rect">
            <a:avLst/>
          </a:prstGeom>
          <a:noFill/>
        </p:spPr>
        <p:txBody>
          <a:bodyPr wrap="square" rtlCol="0">
            <a:spAutoFit/>
          </a:bodyPr>
          <a:lstStyle/>
          <a:p>
            <a:r>
              <a:rPr lang="en-US" sz="1600"/>
              <a:t>4</a:t>
            </a:r>
          </a:p>
        </p:txBody>
      </p:sp>
    </p:spTree>
    <p:extLst>
      <p:ext uri="{BB962C8B-B14F-4D97-AF65-F5344CB8AC3E}">
        <p14:creationId xmlns:p14="http://schemas.microsoft.com/office/powerpoint/2010/main" val="12382098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grpSp>
        <p:nvGrpSpPr>
          <p:cNvPr id="5" name="Group 4">
            <a:extLst>
              <a:ext uri="{FF2B5EF4-FFF2-40B4-BE49-F238E27FC236}">
                <a16:creationId xmlns:a16="http://schemas.microsoft.com/office/drawing/2014/main" id="{6D1BB239-94CC-5662-37B5-3E18DE189760}"/>
              </a:ext>
            </a:extLst>
          </p:cNvPr>
          <p:cNvGrpSpPr/>
          <p:nvPr/>
        </p:nvGrpSpPr>
        <p:grpSpPr>
          <a:xfrm>
            <a:off x="3366654" y="304067"/>
            <a:ext cx="5458691" cy="584775"/>
            <a:chOff x="3366654" y="304067"/>
            <a:chExt cx="5458691" cy="584775"/>
          </a:xfrm>
        </p:grpSpPr>
        <p:sp>
          <p:nvSpPr>
            <p:cNvPr id="6" name="TextBox 5">
              <a:extLst>
                <a:ext uri="{FF2B5EF4-FFF2-40B4-BE49-F238E27FC236}">
                  <a16:creationId xmlns:a16="http://schemas.microsoft.com/office/drawing/2014/main" id="{6E805E9E-E9C4-9C4A-7E32-A9DD5ECA2343}"/>
                </a:ext>
              </a:extLst>
            </p:cNvPr>
            <p:cNvSpPr txBox="1"/>
            <p:nvPr/>
          </p:nvSpPr>
          <p:spPr>
            <a:xfrm>
              <a:off x="3366654" y="304067"/>
              <a:ext cx="5458691" cy="584775"/>
            </a:xfrm>
            <a:prstGeom prst="rect">
              <a:avLst/>
            </a:prstGeom>
            <a:noFill/>
          </p:spPr>
          <p:txBody>
            <a:bodyPr wrap="square" rtlCol="0">
              <a:spAutoFit/>
            </a:bodyPr>
            <a:lstStyle/>
            <a:p>
              <a:pPr algn="ctr"/>
              <a:r>
                <a:rPr lang="en-US" sz="1600"/>
                <a:t>TRƯỜNG ĐẠI HỌC CÔNG NGHIỆP HÀ NỘI</a:t>
              </a:r>
            </a:p>
            <a:p>
              <a:pPr algn="ctr"/>
              <a:r>
                <a:rPr lang="en-US" sz="1600"/>
                <a:t>KHOA ĐIỆN TỬ</a:t>
              </a:r>
            </a:p>
          </p:txBody>
        </p:sp>
        <p:pic>
          <p:nvPicPr>
            <p:cNvPr id="7" name="Picture 2" descr="Nhận diện thương hiệu Logo HaUI">
              <a:extLst>
                <a:ext uri="{FF2B5EF4-FFF2-40B4-BE49-F238E27FC236}">
                  <a16:creationId xmlns:a16="http://schemas.microsoft.com/office/drawing/2014/main" id="{98AC9821-68A4-866E-DAFE-0754E6BA5B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2873" y="376874"/>
              <a:ext cx="406400" cy="406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Khoa Điện tử - HaUI">
              <a:extLst>
                <a:ext uri="{FF2B5EF4-FFF2-40B4-BE49-F238E27FC236}">
                  <a16:creationId xmlns:a16="http://schemas.microsoft.com/office/drawing/2014/main" id="{9BDFBBAF-39C6-2BDA-6F9E-31A776BF95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729" y="376874"/>
              <a:ext cx="406400" cy="406400"/>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Google Shape;138;p16">
            <a:extLst>
              <a:ext uri="{FF2B5EF4-FFF2-40B4-BE49-F238E27FC236}">
                <a16:creationId xmlns:a16="http://schemas.microsoft.com/office/drawing/2014/main" id="{4E3B1BED-03E4-BA0F-D828-53147B36AC12}"/>
              </a:ext>
            </a:extLst>
          </p:cNvPr>
          <p:cNvSpPr/>
          <p:nvPr/>
        </p:nvSpPr>
        <p:spPr>
          <a:xfrm>
            <a:off x="1591585" y="1236289"/>
            <a:ext cx="3075665" cy="734666"/>
          </a:xfrm>
          <a:prstGeom prst="parallelogram">
            <a:avLst>
              <a:gd name="adj" fmla="val 25000"/>
            </a:avLst>
          </a:prstGeom>
          <a:solidFill>
            <a:schemeClr val="lt1"/>
          </a:solidFill>
          <a:ln>
            <a:noFill/>
          </a:ln>
          <a:effectLst>
            <a:outerShdw blurRad="203200" dist="38100" dir="8100000" algn="tr" rotWithShape="0">
              <a:srgbClr val="000000">
                <a:alpha val="2392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0" name="Google Shape;140;p16">
            <a:extLst>
              <a:ext uri="{FF2B5EF4-FFF2-40B4-BE49-F238E27FC236}">
                <a16:creationId xmlns:a16="http://schemas.microsoft.com/office/drawing/2014/main" id="{19233CA1-751A-09AD-B997-6CAE4EC75EDA}"/>
              </a:ext>
            </a:extLst>
          </p:cNvPr>
          <p:cNvGrpSpPr/>
          <p:nvPr/>
        </p:nvGrpSpPr>
        <p:grpSpPr>
          <a:xfrm>
            <a:off x="1911065" y="924365"/>
            <a:ext cx="1803264" cy="448250"/>
            <a:chOff x="2924963" y="1740437"/>
            <a:chExt cx="2749980" cy="683582"/>
          </a:xfrm>
        </p:grpSpPr>
        <p:sp>
          <p:nvSpPr>
            <p:cNvPr id="11" name="Google Shape;141;p16">
              <a:extLst>
                <a:ext uri="{FF2B5EF4-FFF2-40B4-BE49-F238E27FC236}">
                  <a16:creationId xmlns:a16="http://schemas.microsoft.com/office/drawing/2014/main" id="{25871E35-53B1-D506-BA6E-F888A372CBA9}"/>
                </a:ext>
              </a:extLst>
            </p:cNvPr>
            <p:cNvSpPr/>
            <p:nvPr/>
          </p:nvSpPr>
          <p:spPr>
            <a:xfrm>
              <a:off x="2924963" y="1867297"/>
              <a:ext cx="2003840" cy="556722"/>
            </a:xfrm>
            <a:prstGeom prst="parallelogram">
              <a:avLst>
                <a:gd name="adj" fmla="val 25000"/>
              </a:avLst>
            </a:prstGeom>
            <a:solidFill>
              <a:srgbClr val="39619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 name="Google Shape;142;p16">
              <a:extLst>
                <a:ext uri="{FF2B5EF4-FFF2-40B4-BE49-F238E27FC236}">
                  <a16:creationId xmlns:a16="http://schemas.microsoft.com/office/drawing/2014/main" id="{E58627EA-654B-6FAE-278A-C0F2135014C2}"/>
                </a:ext>
              </a:extLst>
            </p:cNvPr>
            <p:cNvGrpSpPr/>
            <p:nvPr/>
          </p:nvGrpSpPr>
          <p:grpSpPr>
            <a:xfrm>
              <a:off x="3044064" y="2035179"/>
              <a:ext cx="237581" cy="237581"/>
              <a:chOff x="7250654" y="2012478"/>
              <a:chExt cx="237581" cy="237581"/>
            </a:xfrm>
          </p:grpSpPr>
          <p:sp>
            <p:nvSpPr>
              <p:cNvPr id="15" name="Google Shape;143;p16">
                <a:extLst>
                  <a:ext uri="{FF2B5EF4-FFF2-40B4-BE49-F238E27FC236}">
                    <a16:creationId xmlns:a16="http://schemas.microsoft.com/office/drawing/2014/main" id="{3602F15A-63E1-500E-354D-E4FC1F57724F}"/>
                  </a:ext>
                </a:extLst>
              </p:cNvPr>
              <p:cNvSpPr/>
              <p:nvPr/>
            </p:nvSpPr>
            <p:spPr>
              <a:xfrm>
                <a:off x="7250654" y="2012478"/>
                <a:ext cx="237581" cy="237581"/>
              </a:xfrm>
              <a:prstGeom prst="ellipse">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 name="Google Shape;144;p16">
                <a:extLst>
                  <a:ext uri="{FF2B5EF4-FFF2-40B4-BE49-F238E27FC236}">
                    <a16:creationId xmlns:a16="http://schemas.microsoft.com/office/drawing/2014/main" id="{C047DA6A-44EB-CD62-D6D5-B0BEB6BD895F}"/>
                  </a:ext>
                </a:extLst>
              </p:cNvPr>
              <p:cNvSpPr/>
              <p:nvPr/>
            </p:nvSpPr>
            <p:spPr>
              <a:xfrm>
                <a:off x="7288308" y="2050133"/>
                <a:ext cx="162271" cy="16227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3" name="Google Shape;145;p16">
              <a:extLst>
                <a:ext uri="{FF2B5EF4-FFF2-40B4-BE49-F238E27FC236}">
                  <a16:creationId xmlns:a16="http://schemas.microsoft.com/office/drawing/2014/main" id="{16D26924-5368-8894-0FB7-1627D78C6EEE}"/>
                </a:ext>
              </a:extLst>
            </p:cNvPr>
            <p:cNvSpPr txBox="1"/>
            <p:nvPr/>
          </p:nvSpPr>
          <p:spPr>
            <a:xfrm flipH="1">
              <a:off x="3467601" y="1969303"/>
              <a:ext cx="220734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146;p16">
              <a:extLst>
                <a:ext uri="{FF2B5EF4-FFF2-40B4-BE49-F238E27FC236}">
                  <a16:creationId xmlns:a16="http://schemas.microsoft.com/office/drawing/2014/main" id="{D9BC8CAF-52FD-147C-B090-CF1F5CD6BB17}"/>
                </a:ext>
              </a:extLst>
            </p:cNvPr>
            <p:cNvSpPr txBox="1"/>
            <p:nvPr/>
          </p:nvSpPr>
          <p:spPr>
            <a:xfrm flipH="1">
              <a:off x="3496112" y="1740437"/>
              <a:ext cx="1432688" cy="6640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lt1"/>
                  </a:solidFill>
                  <a:latin typeface="Calibri"/>
                  <a:ea typeface="Calibri"/>
                  <a:cs typeface="Calibri"/>
                  <a:sym typeface="Calibri"/>
                </a:rPr>
                <a:t>01</a:t>
              </a:r>
            </a:p>
          </p:txBody>
        </p:sp>
      </p:grpSp>
      <p:sp>
        <p:nvSpPr>
          <p:cNvPr id="17" name="Google Shape;139;p16">
            <a:extLst>
              <a:ext uri="{FF2B5EF4-FFF2-40B4-BE49-F238E27FC236}">
                <a16:creationId xmlns:a16="http://schemas.microsoft.com/office/drawing/2014/main" id="{1396C5D4-4E68-5C71-C11F-DA0BEA5F7BBA}"/>
              </a:ext>
            </a:extLst>
          </p:cNvPr>
          <p:cNvSpPr txBox="1"/>
          <p:nvPr/>
        </p:nvSpPr>
        <p:spPr>
          <a:xfrm>
            <a:off x="1810288" y="1319509"/>
            <a:ext cx="2327516" cy="62675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err="1">
                <a:solidFill>
                  <a:srgbClr val="396191"/>
                </a:solidFill>
                <a:latin typeface="Calibri"/>
                <a:ea typeface="Calibri"/>
                <a:cs typeface="Calibri"/>
                <a:sym typeface="Calibri"/>
              </a:rPr>
              <a:t>Đặt</a:t>
            </a:r>
            <a:r>
              <a:rPr lang="en-US" sz="3600" b="1">
                <a:solidFill>
                  <a:srgbClr val="396191"/>
                </a:solidFill>
                <a:latin typeface="Calibri"/>
                <a:ea typeface="Calibri"/>
                <a:cs typeface="Calibri"/>
                <a:sym typeface="Calibri"/>
              </a:rPr>
              <a:t> </a:t>
            </a:r>
            <a:r>
              <a:rPr lang="en-US" sz="3600" b="1" err="1">
                <a:solidFill>
                  <a:srgbClr val="396191"/>
                </a:solidFill>
                <a:latin typeface="Calibri"/>
                <a:ea typeface="Calibri"/>
                <a:cs typeface="Calibri"/>
                <a:sym typeface="Calibri"/>
              </a:rPr>
              <a:t>vấn</a:t>
            </a:r>
            <a:r>
              <a:rPr lang="en-US" sz="3600" b="1">
                <a:solidFill>
                  <a:srgbClr val="396191"/>
                </a:solidFill>
                <a:latin typeface="Calibri"/>
                <a:ea typeface="Calibri"/>
                <a:cs typeface="Calibri"/>
                <a:sym typeface="Calibri"/>
              </a:rPr>
              <a:t> </a:t>
            </a:r>
            <a:r>
              <a:rPr lang="en-US" sz="3600" b="1" err="1">
                <a:solidFill>
                  <a:srgbClr val="396191"/>
                </a:solidFill>
                <a:latin typeface="Calibri"/>
                <a:ea typeface="Calibri"/>
                <a:cs typeface="Calibri"/>
                <a:sym typeface="Calibri"/>
              </a:rPr>
              <a:t>đề</a:t>
            </a:r>
            <a:endParaRPr sz="3600" b="1">
              <a:solidFill>
                <a:srgbClr val="396191"/>
              </a:solidFill>
              <a:latin typeface="Calibri"/>
              <a:ea typeface="Calibri"/>
              <a:cs typeface="Calibri"/>
              <a:sym typeface="Calibri"/>
            </a:endParaRPr>
          </a:p>
        </p:txBody>
      </p:sp>
      <p:sp>
        <p:nvSpPr>
          <p:cNvPr id="3" name="Title 2">
            <a:extLst>
              <a:ext uri="{FF2B5EF4-FFF2-40B4-BE49-F238E27FC236}">
                <a16:creationId xmlns:a16="http://schemas.microsoft.com/office/drawing/2014/main" id="{C865EC45-2204-20D9-66CD-74986863B1D7}"/>
              </a:ext>
            </a:extLst>
          </p:cNvPr>
          <p:cNvSpPr>
            <a:spLocks noGrp="1"/>
          </p:cNvSpPr>
          <p:nvPr>
            <p:ph type="title"/>
          </p:nvPr>
        </p:nvSpPr>
        <p:spPr>
          <a:xfrm>
            <a:off x="1591585" y="1982659"/>
            <a:ext cx="7832108" cy="504818"/>
          </a:xfrm>
        </p:spPr>
        <p:txBody>
          <a:bodyPr/>
          <a:lstStyle/>
          <a:p>
            <a:r>
              <a:rPr lang="en-US" sz="2000">
                <a:latin typeface="+mj-lt"/>
              </a:rPr>
              <a:t>1.1. Thực </a:t>
            </a:r>
            <a:r>
              <a:rPr lang="en-US" sz="2000" err="1">
                <a:latin typeface="+mj-lt"/>
              </a:rPr>
              <a:t>trạng</a:t>
            </a:r>
            <a:r>
              <a:rPr lang="en-US" sz="2000">
                <a:latin typeface="+mj-lt"/>
              </a:rPr>
              <a:t> </a:t>
            </a:r>
            <a:r>
              <a:rPr lang="en-US" sz="2000" err="1">
                <a:latin typeface="+mj-lt"/>
              </a:rPr>
              <a:t>kiểm</a:t>
            </a:r>
            <a:r>
              <a:rPr lang="en-US" sz="2000">
                <a:latin typeface="+mj-lt"/>
              </a:rPr>
              <a:t> </a:t>
            </a:r>
            <a:r>
              <a:rPr lang="en-US" sz="2000" err="1">
                <a:latin typeface="+mj-lt"/>
              </a:rPr>
              <a:t>tra</a:t>
            </a:r>
            <a:r>
              <a:rPr lang="en-US" sz="2000">
                <a:latin typeface="+mj-lt"/>
              </a:rPr>
              <a:t> </a:t>
            </a:r>
            <a:r>
              <a:rPr lang="en-US" sz="2000" err="1">
                <a:latin typeface="+mj-lt"/>
              </a:rPr>
              <a:t>lỗi</a:t>
            </a:r>
            <a:r>
              <a:rPr lang="en-US" sz="2000">
                <a:latin typeface="+mj-lt"/>
              </a:rPr>
              <a:t> </a:t>
            </a:r>
            <a:r>
              <a:rPr lang="en-US" sz="2000" err="1">
                <a:latin typeface="+mj-lt"/>
              </a:rPr>
              <a:t>tiếng</a:t>
            </a:r>
            <a:r>
              <a:rPr lang="en-US" sz="2000">
                <a:latin typeface="+mj-lt"/>
              </a:rPr>
              <a:t> </a:t>
            </a:r>
            <a:r>
              <a:rPr lang="en-US" sz="2000" err="1">
                <a:latin typeface="+mj-lt"/>
              </a:rPr>
              <a:t>Việt</a:t>
            </a:r>
            <a:r>
              <a:rPr lang="en-US" sz="2000">
                <a:latin typeface="+mj-lt"/>
              </a:rPr>
              <a:t> </a:t>
            </a:r>
            <a:r>
              <a:rPr lang="en-US" sz="2000" err="1">
                <a:latin typeface="+mj-lt"/>
              </a:rPr>
              <a:t>của</a:t>
            </a:r>
            <a:r>
              <a:rPr lang="en-US" sz="2000">
                <a:latin typeface="+mj-lt"/>
              </a:rPr>
              <a:t> </a:t>
            </a:r>
            <a:r>
              <a:rPr lang="en-US" sz="2000" err="1">
                <a:latin typeface="+mj-lt"/>
              </a:rPr>
              <a:t>các</a:t>
            </a:r>
            <a:r>
              <a:rPr lang="en-US" sz="2000">
                <a:latin typeface="+mj-lt"/>
              </a:rPr>
              <a:t> </a:t>
            </a:r>
            <a:r>
              <a:rPr lang="en-US" sz="2000" err="1">
                <a:latin typeface="+mj-lt"/>
              </a:rPr>
              <a:t>phần</a:t>
            </a:r>
            <a:r>
              <a:rPr lang="en-US" sz="2000">
                <a:latin typeface="+mj-lt"/>
              </a:rPr>
              <a:t> </a:t>
            </a:r>
            <a:r>
              <a:rPr lang="en-US" sz="2000" err="1">
                <a:latin typeface="+mj-lt"/>
              </a:rPr>
              <a:t>mềm</a:t>
            </a:r>
            <a:r>
              <a:rPr lang="en-US" sz="2000">
                <a:latin typeface="+mj-lt"/>
              </a:rPr>
              <a:t> </a:t>
            </a:r>
            <a:r>
              <a:rPr lang="en-US" sz="2000" err="1">
                <a:latin typeface="+mj-lt"/>
              </a:rPr>
              <a:t>soạn</a:t>
            </a:r>
            <a:r>
              <a:rPr lang="en-US" sz="2000">
                <a:latin typeface="+mj-lt"/>
              </a:rPr>
              <a:t> </a:t>
            </a:r>
            <a:r>
              <a:rPr lang="en-US" sz="2000" err="1">
                <a:latin typeface="+mj-lt"/>
              </a:rPr>
              <a:t>thảo</a:t>
            </a:r>
            <a:endParaRPr lang="en-US" sz="2000">
              <a:latin typeface="+mj-lt"/>
            </a:endParaRPr>
          </a:p>
        </p:txBody>
      </p:sp>
      <p:sp>
        <p:nvSpPr>
          <p:cNvPr id="18" name="Straight Connector 17">
            <a:extLst>
              <a:ext uri="{FF2B5EF4-FFF2-40B4-BE49-F238E27FC236}">
                <a16:creationId xmlns:a16="http://schemas.microsoft.com/office/drawing/2014/main" id="{28C173AC-5FCC-B7AB-2FB2-6A17475411C1}"/>
              </a:ext>
            </a:extLst>
          </p:cNvPr>
          <p:cNvSpPr/>
          <p:nvPr/>
        </p:nvSpPr>
        <p:spPr>
          <a:xfrm>
            <a:off x="1768578" y="3069143"/>
            <a:ext cx="0" cy="1894743"/>
          </a:xfrm>
          <a:prstGeom prst="lin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1" name="Freeform: Shape 20">
            <a:extLst>
              <a:ext uri="{FF2B5EF4-FFF2-40B4-BE49-F238E27FC236}">
                <a16:creationId xmlns:a16="http://schemas.microsoft.com/office/drawing/2014/main" id="{AB39CC0A-09CA-9122-B787-C95C9EAAC19D}"/>
              </a:ext>
            </a:extLst>
          </p:cNvPr>
          <p:cNvSpPr/>
          <p:nvPr/>
        </p:nvSpPr>
        <p:spPr>
          <a:xfrm>
            <a:off x="1768578" y="2679995"/>
            <a:ext cx="1945751" cy="389150"/>
          </a:xfrm>
          <a:custGeom>
            <a:avLst/>
            <a:gdLst>
              <a:gd name="connsiteX0" fmla="*/ 0 w 1626725"/>
              <a:gd name="connsiteY0" fmla="*/ 0 h 325345"/>
              <a:gd name="connsiteX1" fmla="*/ 1626725 w 1626725"/>
              <a:gd name="connsiteY1" fmla="*/ 0 h 325345"/>
              <a:gd name="connsiteX2" fmla="*/ 1626725 w 1626725"/>
              <a:gd name="connsiteY2" fmla="*/ 325345 h 325345"/>
              <a:gd name="connsiteX3" fmla="*/ 0 w 1626725"/>
              <a:gd name="connsiteY3" fmla="*/ 325345 h 325345"/>
              <a:gd name="connsiteX4" fmla="*/ 0 w 1626725"/>
              <a:gd name="connsiteY4" fmla="*/ 0 h 325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6725" h="325345">
                <a:moveTo>
                  <a:pt x="0" y="0"/>
                </a:moveTo>
                <a:lnTo>
                  <a:pt x="1626725" y="0"/>
                </a:lnTo>
                <a:lnTo>
                  <a:pt x="1626725" y="325345"/>
                </a:lnTo>
                <a:lnTo>
                  <a:pt x="0" y="325345"/>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180" tIns="43180" rIns="43180" bIns="43180" numCol="1" spcCol="1270" anchor="ctr" anchorCtr="0">
            <a:noAutofit/>
          </a:bodyPr>
          <a:lstStyle/>
          <a:p>
            <a:pPr marL="0" lvl="0" indent="0" algn="ctr" defTabSz="755650">
              <a:lnSpc>
                <a:spcPct val="90000"/>
              </a:lnSpc>
              <a:spcBef>
                <a:spcPct val="0"/>
              </a:spcBef>
              <a:spcAft>
                <a:spcPct val="35000"/>
              </a:spcAft>
              <a:buNone/>
            </a:pPr>
            <a:r>
              <a:rPr lang="en-US" sz="1700" kern="1200"/>
              <a:t>Google Docs</a:t>
            </a:r>
          </a:p>
        </p:txBody>
      </p:sp>
      <p:sp>
        <p:nvSpPr>
          <p:cNvPr id="2" name="TextBox 1">
            <a:extLst>
              <a:ext uri="{FF2B5EF4-FFF2-40B4-BE49-F238E27FC236}">
                <a16:creationId xmlns:a16="http://schemas.microsoft.com/office/drawing/2014/main" id="{BDB479B0-535B-038B-A4AF-C4432593B35B}"/>
              </a:ext>
            </a:extLst>
          </p:cNvPr>
          <p:cNvSpPr txBox="1"/>
          <p:nvPr/>
        </p:nvSpPr>
        <p:spPr>
          <a:xfrm>
            <a:off x="4137804" y="2743799"/>
            <a:ext cx="6285618" cy="785343"/>
          </a:xfrm>
          <a:prstGeom prst="rect">
            <a:avLst/>
          </a:prstGeom>
          <a:noFill/>
        </p:spPr>
        <p:txBody>
          <a:bodyPr wrap="square" rtlCol="0">
            <a:spAutoFit/>
          </a:bodyPr>
          <a:lstStyle/>
          <a:p>
            <a:pPr marL="285750" indent="-285750">
              <a:lnSpc>
                <a:spcPct val="150000"/>
              </a:lnSpc>
              <a:buFontTx/>
              <a:buChar char="-"/>
            </a:pPr>
            <a:r>
              <a:rPr lang="en-US" sz="1600" err="1"/>
              <a:t>Là</a:t>
            </a:r>
            <a:r>
              <a:rPr lang="en-US" sz="1600"/>
              <a:t> </a:t>
            </a:r>
            <a:r>
              <a:rPr lang="en-US" sz="1600" err="1"/>
              <a:t>phần</a:t>
            </a:r>
            <a:r>
              <a:rPr lang="en-US" sz="1600"/>
              <a:t> </a:t>
            </a:r>
            <a:r>
              <a:rPr lang="en-US" sz="1600" err="1"/>
              <a:t>mềm</a:t>
            </a:r>
            <a:r>
              <a:rPr lang="en-US" sz="1600"/>
              <a:t> </a:t>
            </a:r>
            <a:r>
              <a:rPr lang="en-US" sz="1600" err="1"/>
              <a:t>soạn</a:t>
            </a:r>
            <a:r>
              <a:rPr lang="en-US" sz="1600"/>
              <a:t> </a:t>
            </a:r>
            <a:r>
              <a:rPr lang="en-US" sz="1600" err="1"/>
              <a:t>thảo</a:t>
            </a:r>
            <a:r>
              <a:rPr lang="en-US" sz="1600"/>
              <a:t> </a:t>
            </a:r>
            <a:r>
              <a:rPr lang="en-US" sz="1600" err="1"/>
              <a:t>trực</a:t>
            </a:r>
            <a:r>
              <a:rPr lang="en-US" sz="1600"/>
              <a:t> </a:t>
            </a:r>
            <a:r>
              <a:rPr lang="en-US" sz="1600" err="1"/>
              <a:t>tuyến</a:t>
            </a:r>
            <a:r>
              <a:rPr lang="en-US" sz="1600"/>
              <a:t> </a:t>
            </a:r>
            <a:r>
              <a:rPr lang="en-US" sz="1600" err="1"/>
              <a:t>của</a:t>
            </a:r>
            <a:r>
              <a:rPr lang="en-US" sz="1600"/>
              <a:t> Google</a:t>
            </a:r>
          </a:p>
          <a:p>
            <a:pPr marL="285750" indent="-285750">
              <a:lnSpc>
                <a:spcPct val="150000"/>
              </a:lnSpc>
              <a:buFontTx/>
              <a:buChar char="-"/>
            </a:pPr>
            <a:r>
              <a:rPr lang="en-US" sz="1600" err="1"/>
              <a:t>Không</a:t>
            </a:r>
            <a:r>
              <a:rPr lang="en-US" sz="1600"/>
              <a:t> </a:t>
            </a:r>
            <a:r>
              <a:rPr lang="en-US" sz="1600" err="1"/>
              <a:t>hỗ</a:t>
            </a:r>
            <a:r>
              <a:rPr lang="en-US" sz="1600"/>
              <a:t> </a:t>
            </a:r>
            <a:r>
              <a:rPr lang="en-US" sz="1600" err="1"/>
              <a:t>trợ</a:t>
            </a:r>
            <a:r>
              <a:rPr lang="en-US" sz="1600"/>
              <a:t> </a:t>
            </a:r>
            <a:r>
              <a:rPr lang="en-US" sz="1600" err="1"/>
              <a:t>tính</a:t>
            </a:r>
            <a:r>
              <a:rPr lang="en-US" sz="1600"/>
              <a:t> </a:t>
            </a:r>
            <a:r>
              <a:rPr lang="en-US" sz="1600" err="1"/>
              <a:t>năng</a:t>
            </a:r>
            <a:r>
              <a:rPr lang="en-US" sz="1600"/>
              <a:t> </a:t>
            </a:r>
            <a:r>
              <a:rPr lang="en-US" sz="1600" err="1"/>
              <a:t>kiểm</a:t>
            </a:r>
            <a:r>
              <a:rPr lang="en-US" sz="1600"/>
              <a:t> </a:t>
            </a:r>
            <a:r>
              <a:rPr lang="en-US" sz="1600" err="1"/>
              <a:t>tra</a:t>
            </a:r>
            <a:r>
              <a:rPr lang="en-US" sz="1600"/>
              <a:t> </a:t>
            </a:r>
            <a:r>
              <a:rPr lang="en-US" sz="1600" err="1"/>
              <a:t>lỗi</a:t>
            </a:r>
            <a:r>
              <a:rPr lang="en-US" sz="1600"/>
              <a:t> </a:t>
            </a:r>
            <a:r>
              <a:rPr lang="en-US" sz="1600" err="1"/>
              <a:t>chính</a:t>
            </a:r>
            <a:r>
              <a:rPr lang="en-US" sz="1600"/>
              <a:t> </a:t>
            </a:r>
            <a:r>
              <a:rPr lang="en-US" sz="1600" err="1"/>
              <a:t>tả</a:t>
            </a:r>
            <a:endParaRPr lang="en-US" sz="1600"/>
          </a:p>
        </p:txBody>
      </p:sp>
      <p:sp>
        <p:nvSpPr>
          <p:cNvPr id="31" name="Freeform: Shape 30">
            <a:extLst>
              <a:ext uri="{FF2B5EF4-FFF2-40B4-BE49-F238E27FC236}">
                <a16:creationId xmlns:a16="http://schemas.microsoft.com/office/drawing/2014/main" id="{5B3ACE94-2B13-4F97-6AD4-EBC67D6F3F8A}"/>
              </a:ext>
            </a:extLst>
          </p:cNvPr>
          <p:cNvSpPr/>
          <p:nvPr/>
        </p:nvSpPr>
        <p:spPr>
          <a:xfrm>
            <a:off x="1739929" y="5259322"/>
            <a:ext cx="1626725" cy="325345"/>
          </a:xfrm>
          <a:custGeom>
            <a:avLst/>
            <a:gdLst>
              <a:gd name="connsiteX0" fmla="*/ 0 w 1626725"/>
              <a:gd name="connsiteY0" fmla="*/ 0 h 325345"/>
              <a:gd name="connsiteX1" fmla="*/ 1626725 w 1626725"/>
              <a:gd name="connsiteY1" fmla="*/ 0 h 325345"/>
              <a:gd name="connsiteX2" fmla="*/ 1626725 w 1626725"/>
              <a:gd name="connsiteY2" fmla="*/ 325345 h 325345"/>
              <a:gd name="connsiteX3" fmla="*/ 0 w 1626725"/>
              <a:gd name="connsiteY3" fmla="*/ 325345 h 325345"/>
              <a:gd name="connsiteX4" fmla="*/ 0 w 1626725"/>
              <a:gd name="connsiteY4" fmla="*/ 0 h 325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6725" h="325345">
                <a:moveTo>
                  <a:pt x="0" y="0"/>
                </a:moveTo>
                <a:lnTo>
                  <a:pt x="1626725" y="0"/>
                </a:lnTo>
                <a:lnTo>
                  <a:pt x="1626725" y="325345"/>
                </a:lnTo>
                <a:lnTo>
                  <a:pt x="0" y="325345"/>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180" tIns="43180" rIns="43180" bIns="43180" numCol="1" spcCol="1270" anchor="ctr" anchorCtr="0">
            <a:noAutofit/>
          </a:bodyPr>
          <a:lstStyle/>
          <a:p>
            <a:pPr marL="0" lvl="0" indent="0" algn="ctr" defTabSz="755650">
              <a:lnSpc>
                <a:spcPct val="90000"/>
              </a:lnSpc>
              <a:spcBef>
                <a:spcPct val="0"/>
              </a:spcBef>
              <a:spcAft>
                <a:spcPct val="35000"/>
              </a:spcAft>
              <a:buNone/>
            </a:pPr>
            <a:r>
              <a:rPr lang="en-US" sz="1700" kern="1200"/>
              <a:t>Microsoft Word</a:t>
            </a:r>
          </a:p>
        </p:txBody>
      </p:sp>
      <p:sp>
        <p:nvSpPr>
          <p:cNvPr id="34" name="Freeform: Shape 33">
            <a:extLst>
              <a:ext uri="{FF2B5EF4-FFF2-40B4-BE49-F238E27FC236}">
                <a16:creationId xmlns:a16="http://schemas.microsoft.com/office/drawing/2014/main" id="{209D1715-B3EE-79CC-8DAB-A1993E20A18E}"/>
              </a:ext>
            </a:extLst>
          </p:cNvPr>
          <p:cNvSpPr/>
          <p:nvPr/>
        </p:nvSpPr>
        <p:spPr>
          <a:xfrm>
            <a:off x="1735972" y="5755129"/>
            <a:ext cx="1626725" cy="325345"/>
          </a:xfrm>
          <a:custGeom>
            <a:avLst/>
            <a:gdLst>
              <a:gd name="connsiteX0" fmla="*/ 0 w 1626725"/>
              <a:gd name="connsiteY0" fmla="*/ 0 h 325345"/>
              <a:gd name="connsiteX1" fmla="*/ 1626725 w 1626725"/>
              <a:gd name="connsiteY1" fmla="*/ 0 h 325345"/>
              <a:gd name="connsiteX2" fmla="*/ 1626725 w 1626725"/>
              <a:gd name="connsiteY2" fmla="*/ 325345 h 325345"/>
              <a:gd name="connsiteX3" fmla="*/ 0 w 1626725"/>
              <a:gd name="connsiteY3" fmla="*/ 325345 h 325345"/>
              <a:gd name="connsiteX4" fmla="*/ 0 w 1626725"/>
              <a:gd name="connsiteY4" fmla="*/ 0 h 325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6725" h="325345">
                <a:moveTo>
                  <a:pt x="0" y="0"/>
                </a:moveTo>
                <a:lnTo>
                  <a:pt x="1626725" y="0"/>
                </a:lnTo>
                <a:lnTo>
                  <a:pt x="1626725" y="325345"/>
                </a:lnTo>
                <a:lnTo>
                  <a:pt x="0" y="325345"/>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180" tIns="43180" rIns="43180" bIns="43180" numCol="1" spcCol="1270" anchor="ctr" anchorCtr="0">
            <a:noAutofit/>
          </a:bodyPr>
          <a:lstStyle/>
          <a:p>
            <a:pPr marL="0" lvl="0" indent="0" algn="ctr" defTabSz="755650">
              <a:lnSpc>
                <a:spcPct val="90000"/>
              </a:lnSpc>
              <a:spcBef>
                <a:spcPct val="0"/>
              </a:spcBef>
              <a:spcAft>
                <a:spcPct val="35000"/>
              </a:spcAft>
              <a:buNone/>
            </a:pPr>
            <a:r>
              <a:rPr lang="en-US" sz="1700" kern="1200"/>
              <a:t>Notepad</a:t>
            </a:r>
          </a:p>
        </p:txBody>
      </p:sp>
      <p:sp>
        <p:nvSpPr>
          <p:cNvPr id="23" name="Rectangle 22">
            <a:extLst>
              <a:ext uri="{FF2B5EF4-FFF2-40B4-BE49-F238E27FC236}">
                <a16:creationId xmlns:a16="http://schemas.microsoft.com/office/drawing/2014/main" id="{F93C98AB-B99C-7A3E-C123-A382401184B3}"/>
              </a:ext>
            </a:extLst>
          </p:cNvPr>
          <p:cNvSpPr/>
          <p:nvPr/>
        </p:nvSpPr>
        <p:spPr>
          <a:xfrm>
            <a:off x="1876281" y="3094489"/>
            <a:ext cx="1799792" cy="1489789"/>
          </a:xfrm>
          <a:prstGeom prst="rect">
            <a:avLst/>
          </a:prstGeom>
          <a:blipFill dpi="0" rotWithShape="1">
            <a:blip r:embed="rId5">
              <a:extLst>
                <a:ext uri="{28A0092B-C50C-407E-A947-70E740481C1C}">
                  <a14:useLocalDpi xmlns:a14="http://schemas.microsoft.com/office/drawing/2010/main" val="0"/>
                </a:ext>
              </a:extLst>
            </a:blip>
            <a:srcRect/>
            <a:stretch>
              <a:fillRect l="-21043" r="-22295"/>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pic>
        <p:nvPicPr>
          <p:cNvPr id="22" name="Picture 21">
            <a:extLst>
              <a:ext uri="{FF2B5EF4-FFF2-40B4-BE49-F238E27FC236}">
                <a16:creationId xmlns:a16="http://schemas.microsoft.com/office/drawing/2014/main" id="{00979C8F-A050-9766-C6E1-574F97E00DCA}"/>
              </a:ext>
            </a:extLst>
          </p:cNvPr>
          <p:cNvPicPr>
            <a:picLocks noChangeAspect="1"/>
          </p:cNvPicPr>
          <p:nvPr/>
        </p:nvPicPr>
        <p:blipFill>
          <a:blip r:embed="rId6"/>
          <a:stretch>
            <a:fillRect/>
          </a:stretch>
        </p:blipFill>
        <p:spPr>
          <a:xfrm>
            <a:off x="4283411" y="3678389"/>
            <a:ext cx="5308264" cy="24020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4" name="TextBox 23">
            <a:extLst>
              <a:ext uri="{FF2B5EF4-FFF2-40B4-BE49-F238E27FC236}">
                <a16:creationId xmlns:a16="http://schemas.microsoft.com/office/drawing/2014/main" id="{DB92CCF8-B6BF-36FA-4F0E-72912F797233}"/>
              </a:ext>
            </a:extLst>
          </p:cNvPr>
          <p:cNvSpPr txBox="1"/>
          <p:nvPr/>
        </p:nvSpPr>
        <p:spPr>
          <a:xfrm>
            <a:off x="11195400" y="5989034"/>
            <a:ext cx="253015" cy="338554"/>
          </a:xfrm>
          <a:prstGeom prst="rect">
            <a:avLst/>
          </a:prstGeom>
          <a:noFill/>
        </p:spPr>
        <p:txBody>
          <a:bodyPr wrap="square" rtlCol="0">
            <a:spAutoFit/>
          </a:bodyPr>
          <a:lstStyle/>
          <a:p>
            <a:r>
              <a:rPr lang="en-US" sz="1600"/>
              <a:t>5</a:t>
            </a:r>
          </a:p>
        </p:txBody>
      </p:sp>
    </p:spTree>
    <p:extLst>
      <p:ext uri="{BB962C8B-B14F-4D97-AF65-F5344CB8AC3E}">
        <p14:creationId xmlns:p14="http://schemas.microsoft.com/office/powerpoint/2010/main" val="532184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grpSp>
        <p:nvGrpSpPr>
          <p:cNvPr id="5" name="Group 4">
            <a:extLst>
              <a:ext uri="{FF2B5EF4-FFF2-40B4-BE49-F238E27FC236}">
                <a16:creationId xmlns:a16="http://schemas.microsoft.com/office/drawing/2014/main" id="{6D1BB239-94CC-5662-37B5-3E18DE189760}"/>
              </a:ext>
            </a:extLst>
          </p:cNvPr>
          <p:cNvGrpSpPr/>
          <p:nvPr/>
        </p:nvGrpSpPr>
        <p:grpSpPr>
          <a:xfrm>
            <a:off x="3366654" y="304067"/>
            <a:ext cx="5458691" cy="584775"/>
            <a:chOff x="3366654" y="304067"/>
            <a:chExt cx="5458691" cy="584775"/>
          </a:xfrm>
        </p:grpSpPr>
        <p:sp>
          <p:nvSpPr>
            <p:cNvPr id="6" name="TextBox 5">
              <a:extLst>
                <a:ext uri="{FF2B5EF4-FFF2-40B4-BE49-F238E27FC236}">
                  <a16:creationId xmlns:a16="http://schemas.microsoft.com/office/drawing/2014/main" id="{6E805E9E-E9C4-9C4A-7E32-A9DD5ECA2343}"/>
                </a:ext>
              </a:extLst>
            </p:cNvPr>
            <p:cNvSpPr txBox="1"/>
            <p:nvPr/>
          </p:nvSpPr>
          <p:spPr>
            <a:xfrm>
              <a:off x="3366654" y="304067"/>
              <a:ext cx="5458691" cy="584775"/>
            </a:xfrm>
            <a:prstGeom prst="rect">
              <a:avLst/>
            </a:prstGeom>
            <a:noFill/>
          </p:spPr>
          <p:txBody>
            <a:bodyPr wrap="square" rtlCol="0">
              <a:spAutoFit/>
            </a:bodyPr>
            <a:lstStyle/>
            <a:p>
              <a:pPr algn="ctr"/>
              <a:r>
                <a:rPr lang="en-US" sz="1600"/>
                <a:t>TRƯỜNG ĐẠI HỌC CÔNG NGHIỆP HÀ NỘI</a:t>
              </a:r>
            </a:p>
            <a:p>
              <a:pPr algn="ctr"/>
              <a:r>
                <a:rPr lang="en-US" sz="1600"/>
                <a:t>KHOA ĐIỆN TỬ</a:t>
              </a:r>
            </a:p>
          </p:txBody>
        </p:sp>
        <p:pic>
          <p:nvPicPr>
            <p:cNvPr id="7" name="Picture 2" descr="Nhận diện thương hiệu Logo HaUI">
              <a:extLst>
                <a:ext uri="{FF2B5EF4-FFF2-40B4-BE49-F238E27FC236}">
                  <a16:creationId xmlns:a16="http://schemas.microsoft.com/office/drawing/2014/main" id="{98AC9821-68A4-866E-DAFE-0754E6BA5B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2873" y="376874"/>
              <a:ext cx="406400" cy="406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Khoa Điện tử - HaUI">
              <a:extLst>
                <a:ext uri="{FF2B5EF4-FFF2-40B4-BE49-F238E27FC236}">
                  <a16:creationId xmlns:a16="http://schemas.microsoft.com/office/drawing/2014/main" id="{9BDFBBAF-39C6-2BDA-6F9E-31A776BF95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729" y="376874"/>
              <a:ext cx="406400" cy="406400"/>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Google Shape;138;p16">
            <a:extLst>
              <a:ext uri="{FF2B5EF4-FFF2-40B4-BE49-F238E27FC236}">
                <a16:creationId xmlns:a16="http://schemas.microsoft.com/office/drawing/2014/main" id="{4E3B1BED-03E4-BA0F-D828-53147B36AC12}"/>
              </a:ext>
            </a:extLst>
          </p:cNvPr>
          <p:cNvSpPr/>
          <p:nvPr/>
        </p:nvSpPr>
        <p:spPr>
          <a:xfrm>
            <a:off x="1591585" y="1236289"/>
            <a:ext cx="3075665" cy="734666"/>
          </a:xfrm>
          <a:prstGeom prst="parallelogram">
            <a:avLst>
              <a:gd name="adj" fmla="val 25000"/>
            </a:avLst>
          </a:prstGeom>
          <a:solidFill>
            <a:schemeClr val="lt1"/>
          </a:solidFill>
          <a:ln>
            <a:noFill/>
          </a:ln>
          <a:effectLst>
            <a:outerShdw blurRad="203200" dist="38100" dir="8100000" algn="tr" rotWithShape="0">
              <a:srgbClr val="000000">
                <a:alpha val="2392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0" name="Google Shape;140;p16">
            <a:extLst>
              <a:ext uri="{FF2B5EF4-FFF2-40B4-BE49-F238E27FC236}">
                <a16:creationId xmlns:a16="http://schemas.microsoft.com/office/drawing/2014/main" id="{19233CA1-751A-09AD-B997-6CAE4EC75EDA}"/>
              </a:ext>
            </a:extLst>
          </p:cNvPr>
          <p:cNvGrpSpPr/>
          <p:nvPr/>
        </p:nvGrpSpPr>
        <p:grpSpPr>
          <a:xfrm>
            <a:off x="1911065" y="924365"/>
            <a:ext cx="1803264" cy="448250"/>
            <a:chOff x="2924963" y="1740437"/>
            <a:chExt cx="2749980" cy="683582"/>
          </a:xfrm>
        </p:grpSpPr>
        <p:sp>
          <p:nvSpPr>
            <p:cNvPr id="11" name="Google Shape;141;p16">
              <a:extLst>
                <a:ext uri="{FF2B5EF4-FFF2-40B4-BE49-F238E27FC236}">
                  <a16:creationId xmlns:a16="http://schemas.microsoft.com/office/drawing/2014/main" id="{25871E35-53B1-D506-BA6E-F888A372CBA9}"/>
                </a:ext>
              </a:extLst>
            </p:cNvPr>
            <p:cNvSpPr/>
            <p:nvPr/>
          </p:nvSpPr>
          <p:spPr>
            <a:xfrm>
              <a:off x="2924963" y="1867297"/>
              <a:ext cx="2003840" cy="556722"/>
            </a:xfrm>
            <a:prstGeom prst="parallelogram">
              <a:avLst>
                <a:gd name="adj" fmla="val 25000"/>
              </a:avLst>
            </a:prstGeom>
            <a:solidFill>
              <a:srgbClr val="39619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 name="Google Shape;142;p16">
              <a:extLst>
                <a:ext uri="{FF2B5EF4-FFF2-40B4-BE49-F238E27FC236}">
                  <a16:creationId xmlns:a16="http://schemas.microsoft.com/office/drawing/2014/main" id="{E58627EA-654B-6FAE-278A-C0F2135014C2}"/>
                </a:ext>
              </a:extLst>
            </p:cNvPr>
            <p:cNvGrpSpPr/>
            <p:nvPr/>
          </p:nvGrpSpPr>
          <p:grpSpPr>
            <a:xfrm>
              <a:off x="3044064" y="2035179"/>
              <a:ext cx="237581" cy="237581"/>
              <a:chOff x="7250654" y="2012478"/>
              <a:chExt cx="237581" cy="237581"/>
            </a:xfrm>
          </p:grpSpPr>
          <p:sp>
            <p:nvSpPr>
              <p:cNvPr id="15" name="Google Shape;143;p16">
                <a:extLst>
                  <a:ext uri="{FF2B5EF4-FFF2-40B4-BE49-F238E27FC236}">
                    <a16:creationId xmlns:a16="http://schemas.microsoft.com/office/drawing/2014/main" id="{3602F15A-63E1-500E-354D-E4FC1F57724F}"/>
                  </a:ext>
                </a:extLst>
              </p:cNvPr>
              <p:cNvSpPr/>
              <p:nvPr/>
            </p:nvSpPr>
            <p:spPr>
              <a:xfrm>
                <a:off x="7250654" y="2012478"/>
                <a:ext cx="237581" cy="237581"/>
              </a:xfrm>
              <a:prstGeom prst="ellipse">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 name="Google Shape;144;p16">
                <a:extLst>
                  <a:ext uri="{FF2B5EF4-FFF2-40B4-BE49-F238E27FC236}">
                    <a16:creationId xmlns:a16="http://schemas.microsoft.com/office/drawing/2014/main" id="{C047DA6A-44EB-CD62-D6D5-B0BEB6BD895F}"/>
                  </a:ext>
                </a:extLst>
              </p:cNvPr>
              <p:cNvSpPr/>
              <p:nvPr/>
            </p:nvSpPr>
            <p:spPr>
              <a:xfrm>
                <a:off x="7288308" y="2050133"/>
                <a:ext cx="162271" cy="16227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3" name="Google Shape;145;p16">
              <a:extLst>
                <a:ext uri="{FF2B5EF4-FFF2-40B4-BE49-F238E27FC236}">
                  <a16:creationId xmlns:a16="http://schemas.microsoft.com/office/drawing/2014/main" id="{16D26924-5368-8894-0FB7-1627D78C6EEE}"/>
                </a:ext>
              </a:extLst>
            </p:cNvPr>
            <p:cNvSpPr txBox="1"/>
            <p:nvPr/>
          </p:nvSpPr>
          <p:spPr>
            <a:xfrm flipH="1">
              <a:off x="3467601" y="1969303"/>
              <a:ext cx="220734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146;p16">
              <a:extLst>
                <a:ext uri="{FF2B5EF4-FFF2-40B4-BE49-F238E27FC236}">
                  <a16:creationId xmlns:a16="http://schemas.microsoft.com/office/drawing/2014/main" id="{D9BC8CAF-52FD-147C-B090-CF1F5CD6BB17}"/>
                </a:ext>
              </a:extLst>
            </p:cNvPr>
            <p:cNvSpPr txBox="1"/>
            <p:nvPr/>
          </p:nvSpPr>
          <p:spPr>
            <a:xfrm flipH="1">
              <a:off x="3496112" y="1740437"/>
              <a:ext cx="1432688" cy="6640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lt1"/>
                  </a:solidFill>
                  <a:latin typeface="Calibri"/>
                  <a:ea typeface="Calibri"/>
                  <a:cs typeface="Calibri"/>
                  <a:sym typeface="Calibri"/>
                </a:rPr>
                <a:t>01</a:t>
              </a:r>
            </a:p>
          </p:txBody>
        </p:sp>
      </p:grpSp>
      <p:sp>
        <p:nvSpPr>
          <p:cNvPr id="17" name="Google Shape;139;p16">
            <a:extLst>
              <a:ext uri="{FF2B5EF4-FFF2-40B4-BE49-F238E27FC236}">
                <a16:creationId xmlns:a16="http://schemas.microsoft.com/office/drawing/2014/main" id="{1396C5D4-4E68-5C71-C11F-DA0BEA5F7BBA}"/>
              </a:ext>
            </a:extLst>
          </p:cNvPr>
          <p:cNvSpPr txBox="1"/>
          <p:nvPr/>
        </p:nvSpPr>
        <p:spPr>
          <a:xfrm>
            <a:off x="1810288" y="1319509"/>
            <a:ext cx="2327516" cy="62675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err="1">
                <a:solidFill>
                  <a:srgbClr val="396191"/>
                </a:solidFill>
                <a:latin typeface="Calibri"/>
                <a:ea typeface="Calibri"/>
                <a:cs typeface="Calibri"/>
                <a:sym typeface="Calibri"/>
              </a:rPr>
              <a:t>Đặt</a:t>
            </a:r>
            <a:r>
              <a:rPr lang="en-US" sz="3600" b="1">
                <a:solidFill>
                  <a:srgbClr val="396191"/>
                </a:solidFill>
                <a:latin typeface="Calibri"/>
                <a:ea typeface="Calibri"/>
                <a:cs typeface="Calibri"/>
                <a:sym typeface="Calibri"/>
              </a:rPr>
              <a:t> </a:t>
            </a:r>
            <a:r>
              <a:rPr lang="en-US" sz="3600" b="1" err="1">
                <a:solidFill>
                  <a:srgbClr val="396191"/>
                </a:solidFill>
                <a:latin typeface="Calibri"/>
                <a:ea typeface="Calibri"/>
                <a:cs typeface="Calibri"/>
                <a:sym typeface="Calibri"/>
              </a:rPr>
              <a:t>vấn</a:t>
            </a:r>
            <a:r>
              <a:rPr lang="en-US" sz="3600" b="1">
                <a:solidFill>
                  <a:srgbClr val="396191"/>
                </a:solidFill>
                <a:latin typeface="Calibri"/>
                <a:ea typeface="Calibri"/>
                <a:cs typeface="Calibri"/>
                <a:sym typeface="Calibri"/>
              </a:rPr>
              <a:t> </a:t>
            </a:r>
            <a:r>
              <a:rPr lang="en-US" sz="3600" b="1" err="1">
                <a:solidFill>
                  <a:srgbClr val="396191"/>
                </a:solidFill>
                <a:latin typeface="Calibri"/>
                <a:ea typeface="Calibri"/>
                <a:cs typeface="Calibri"/>
                <a:sym typeface="Calibri"/>
              </a:rPr>
              <a:t>đề</a:t>
            </a:r>
            <a:endParaRPr sz="3600" b="1">
              <a:solidFill>
                <a:srgbClr val="396191"/>
              </a:solidFill>
              <a:latin typeface="Calibri"/>
              <a:ea typeface="Calibri"/>
              <a:cs typeface="Calibri"/>
              <a:sym typeface="Calibri"/>
            </a:endParaRPr>
          </a:p>
        </p:txBody>
      </p:sp>
      <p:sp>
        <p:nvSpPr>
          <p:cNvPr id="3" name="Title 2">
            <a:extLst>
              <a:ext uri="{FF2B5EF4-FFF2-40B4-BE49-F238E27FC236}">
                <a16:creationId xmlns:a16="http://schemas.microsoft.com/office/drawing/2014/main" id="{C865EC45-2204-20D9-66CD-74986863B1D7}"/>
              </a:ext>
            </a:extLst>
          </p:cNvPr>
          <p:cNvSpPr>
            <a:spLocks noGrp="1"/>
          </p:cNvSpPr>
          <p:nvPr>
            <p:ph type="title"/>
          </p:nvPr>
        </p:nvSpPr>
        <p:spPr>
          <a:xfrm>
            <a:off x="1591585" y="1982659"/>
            <a:ext cx="7875138" cy="504818"/>
          </a:xfrm>
        </p:spPr>
        <p:txBody>
          <a:bodyPr/>
          <a:lstStyle/>
          <a:p>
            <a:r>
              <a:rPr lang="en-US" sz="2000">
                <a:latin typeface="+mj-lt"/>
              </a:rPr>
              <a:t>1.1. Thực </a:t>
            </a:r>
            <a:r>
              <a:rPr lang="en-US" sz="2000" err="1">
                <a:latin typeface="+mj-lt"/>
              </a:rPr>
              <a:t>trạng</a:t>
            </a:r>
            <a:r>
              <a:rPr lang="en-US" sz="2000">
                <a:latin typeface="+mj-lt"/>
              </a:rPr>
              <a:t> </a:t>
            </a:r>
            <a:r>
              <a:rPr lang="en-US" sz="2000" err="1">
                <a:latin typeface="+mj-lt"/>
              </a:rPr>
              <a:t>kiểm</a:t>
            </a:r>
            <a:r>
              <a:rPr lang="en-US" sz="2000">
                <a:latin typeface="+mj-lt"/>
              </a:rPr>
              <a:t> </a:t>
            </a:r>
            <a:r>
              <a:rPr lang="en-US" sz="2000" err="1">
                <a:latin typeface="+mj-lt"/>
              </a:rPr>
              <a:t>tra</a:t>
            </a:r>
            <a:r>
              <a:rPr lang="en-US" sz="2000">
                <a:latin typeface="+mj-lt"/>
              </a:rPr>
              <a:t> </a:t>
            </a:r>
            <a:r>
              <a:rPr lang="en-US" sz="2000" err="1">
                <a:latin typeface="+mj-lt"/>
              </a:rPr>
              <a:t>lỗi</a:t>
            </a:r>
            <a:r>
              <a:rPr lang="en-US" sz="2000">
                <a:latin typeface="+mj-lt"/>
              </a:rPr>
              <a:t> </a:t>
            </a:r>
            <a:r>
              <a:rPr lang="en-US" sz="2000" err="1">
                <a:latin typeface="+mj-lt"/>
              </a:rPr>
              <a:t>tiếng</a:t>
            </a:r>
            <a:r>
              <a:rPr lang="en-US" sz="2000">
                <a:latin typeface="+mj-lt"/>
              </a:rPr>
              <a:t> </a:t>
            </a:r>
            <a:r>
              <a:rPr lang="en-US" sz="2000" err="1">
                <a:latin typeface="+mj-lt"/>
              </a:rPr>
              <a:t>Việt</a:t>
            </a:r>
            <a:r>
              <a:rPr lang="en-US" sz="2000">
                <a:latin typeface="+mj-lt"/>
              </a:rPr>
              <a:t> </a:t>
            </a:r>
            <a:r>
              <a:rPr lang="en-US" sz="2000" err="1">
                <a:latin typeface="+mj-lt"/>
              </a:rPr>
              <a:t>của</a:t>
            </a:r>
            <a:r>
              <a:rPr lang="en-US" sz="2000">
                <a:latin typeface="+mj-lt"/>
              </a:rPr>
              <a:t> </a:t>
            </a:r>
            <a:r>
              <a:rPr lang="en-US" sz="2000" err="1">
                <a:latin typeface="+mj-lt"/>
              </a:rPr>
              <a:t>các</a:t>
            </a:r>
            <a:r>
              <a:rPr lang="en-US" sz="2000">
                <a:latin typeface="+mj-lt"/>
              </a:rPr>
              <a:t> </a:t>
            </a:r>
            <a:r>
              <a:rPr lang="en-US" sz="2000" err="1">
                <a:latin typeface="+mj-lt"/>
              </a:rPr>
              <a:t>phần</a:t>
            </a:r>
            <a:r>
              <a:rPr lang="en-US" sz="2000">
                <a:latin typeface="+mj-lt"/>
              </a:rPr>
              <a:t> </a:t>
            </a:r>
            <a:r>
              <a:rPr lang="en-US" sz="2000" err="1">
                <a:latin typeface="+mj-lt"/>
              </a:rPr>
              <a:t>mềm</a:t>
            </a:r>
            <a:r>
              <a:rPr lang="en-US" sz="2000">
                <a:latin typeface="+mj-lt"/>
              </a:rPr>
              <a:t> </a:t>
            </a:r>
            <a:r>
              <a:rPr lang="en-US" sz="2000" err="1">
                <a:latin typeface="+mj-lt"/>
              </a:rPr>
              <a:t>soạn</a:t>
            </a:r>
            <a:r>
              <a:rPr lang="en-US" sz="2000">
                <a:latin typeface="+mj-lt"/>
              </a:rPr>
              <a:t> </a:t>
            </a:r>
            <a:r>
              <a:rPr lang="en-US" sz="2000" err="1">
                <a:latin typeface="+mj-lt"/>
              </a:rPr>
              <a:t>thảo</a:t>
            </a:r>
            <a:endParaRPr lang="en-US" sz="2000">
              <a:latin typeface="+mj-lt"/>
            </a:endParaRPr>
          </a:p>
        </p:txBody>
      </p:sp>
      <p:sp>
        <p:nvSpPr>
          <p:cNvPr id="18" name="Straight Connector 17">
            <a:extLst>
              <a:ext uri="{FF2B5EF4-FFF2-40B4-BE49-F238E27FC236}">
                <a16:creationId xmlns:a16="http://schemas.microsoft.com/office/drawing/2014/main" id="{28C173AC-5FCC-B7AB-2FB2-6A17475411C1}"/>
              </a:ext>
            </a:extLst>
          </p:cNvPr>
          <p:cNvSpPr/>
          <p:nvPr/>
        </p:nvSpPr>
        <p:spPr>
          <a:xfrm>
            <a:off x="1768578" y="3069143"/>
            <a:ext cx="0" cy="1894743"/>
          </a:xfrm>
          <a:prstGeom prst="lin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1" name="Freeform: Shape 20">
            <a:extLst>
              <a:ext uri="{FF2B5EF4-FFF2-40B4-BE49-F238E27FC236}">
                <a16:creationId xmlns:a16="http://schemas.microsoft.com/office/drawing/2014/main" id="{AB39CC0A-09CA-9122-B787-C95C9EAAC19D}"/>
              </a:ext>
            </a:extLst>
          </p:cNvPr>
          <p:cNvSpPr/>
          <p:nvPr/>
        </p:nvSpPr>
        <p:spPr>
          <a:xfrm>
            <a:off x="1768578" y="2679995"/>
            <a:ext cx="1945751" cy="389150"/>
          </a:xfrm>
          <a:custGeom>
            <a:avLst/>
            <a:gdLst>
              <a:gd name="connsiteX0" fmla="*/ 0 w 1626725"/>
              <a:gd name="connsiteY0" fmla="*/ 0 h 325345"/>
              <a:gd name="connsiteX1" fmla="*/ 1626725 w 1626725"/>
              <a:gd name="connsiteY1" fmla="*/ 0 h 325345"/>
              <a:gd name="connsiteX2" fmla="*/ 1626725 w 1626725"/>
              <a:gd name="connsiteY2" fmla="*/ 325345 h 325345"/>
              <a:gd name="connsiteX3" fmla="*/ 0 w 1626725"/>
              <a:gd name="connsiteY3" fmla="*/ 325345 h 325345"/>
              <a:gd name="connsiteX4" fmla="*/ 0 w 1626725"/>
              <a:gd name="connsiteY4" fmla="*/ 0 h 325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6725" h="325345">
                <a:moveTo>
                  <a:pt x="0" y="0"/>
                </a:moveTo>
                <a:lnTo>
                  <a:pt x="1626725" y="0"/>
                </a:lnTo>
                <a:lnTo>
                  <a:pt x="1626725" y="325345"/>
                </a:lnTo>
                <a:lnTo>
                  <a:pt x="0" y="325345"/>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180" tIns="43180" rIns="43180" bIns="43180" numCol="1" spcCol="1270" anchor="ctr" anchorCtr="0">
            <a:noAutofit/>
          </a:bodyPr>
          <a:lstStyle/>
          <a:p>
            <a:pPr algn="ctr" defTabSz="755650">
              <a:lnSpc>
                <a:spcPct val="90000"/>
              </a:lnSpc>
              <a:spcBef>
                <a:spcPct val="0"/>
              </a:spcBef>
              <a:spcAft>
                <a:spcPct val="35000"/>
              </a:spcAft>
            </a:pPr>
            <a:r>
              <a:rPr lang="en-US" sz="1700" kern="1200"/>
              <a:t>Notepad</a:t>
            </a:r>
          </a:p>
        </p:txBody>
      </p:sp>
      <p:sp>
        <p:nvSpPr>
          <p:cNvPr id="2" name="TextBox 1">
            <a:extLst>
              <a:ext uri="{FF2B5EF4-FFF2-40B4-BE49-F238E27FC236}">
                <a16:creationId xmlns:a16="http://schemas.microsoft.com/office/drawing/2014/main" id="{BDB479B0-535B-038B-A4AF-C4432593B35B}"/>
              </a:ext>
            </a:extLst>
          </p:cNvPr>
          <p:cNvSpPr txBox="1"/>
          <p:nvPr/>
        </p:nvSpPr>
        <p:spPr>
          <a:xfrm>
            <a:off x="4137804" y="2743799"/>
            <a:ext cx="6285618" cy="785343"/>
          </a:xfrm>
          <a:prstGeom prst="rect">
            <a:avLst/>
          </a:prstGeom>
          <a:noFill/>
        </p:spPr>
        <p:txBody>
          <a:bodyPr wrap="square" rtlCol="0">
            <a:spAutoFit/>
          </a:bodyPr>
          <a:lstStyle/>
          <a:p>
            <a:pPr marL="285750" indent="-285750">
              <a:lnSpc>
                <a:spcPct val="150000"/>
              </a:lnSpc>
              <a:buFontTx/>
              <a:buChar char="-"/>
            </a:pPr>
            <a:r>
              <a:rPr lang="en-US" sz="1600" err="1"/>
              <a:t>Là</a:t>
            </a:r>
            <a:r>
              <a:rPr lang="en-US" sz="1600"/>
              <a:t> </a:t>
            </a:r>
            <a:r>
              <a:rPr lang="en-US" sz="1600" err="1"/>
              <a:t>phần</a:t>
            </a:r>
            <a:r>
              <a:rPr lang="en-US" sz="1600"/>
              <a:t> </a:t>
            </a:r>
            <a:r>
              <a:rPr lang="en-US" sz="1600" err="1"/>
              <a:t>mềm</a:t>
            </a:r>
            <a:r>
              <a:rPr lang="en-US" sz="1600"/>
              <a:t> </a:t>
            </a:r>
            <a:r>
              <a:rPr lang="en-US" sz="1600" err="1"/>
              <a:t>soạn</a:t>
            </a:r>
            <a:r>
              <a:rPr lang="en-US" sz="1600"/>
              <a:t> </a:t>
            </a:r>
            <a:r>
              <a:rPr lang="en-US" sz="1600" err="1"/>
              <a:t>thảo</a:t>
            </a:r>
            <a:r>
              <a:rPr lang="en-US" sz="1600"/>
              <a:t> </a:t>
            </a:r>
            <a:r>
              <a:rPr lang="en-US" sz="1600" err="1"/>
              <a:t>chữ</a:t>
            </a:r>
            <a:r>
              <a:rPr lang="en-US" sz="1600"/>
              <a:t> </a:t>
            </a:r>
            <a:r>
              <a:rPr lang="en-US" sz="1600" err="1"/>
              <a:t>mặc</a:t>
            </a:r>
            <a:r>
              <a:rPr lang="en-US" sz="1600"/>
              <a:t> </a:t>
            </a:r>
            <a:r>
              <a:rPr lang="en-US" sz="1600" err="1"/>
              <a:t>định</a:t>
            </a:r>
            <a:r>
              <a:rPr lang="en-US" sz="1600"/>
              <a:t> </a:t>
            </a:r>
            <a:r>
              <a:rPr lang="en-US" sz="1600" err="1"/>
              <a:t>của</a:t>
            </a:r>
            <a:r>
              <a:rPr lang="en-US" sz="1600"/>
              <a:t> Windows</a:t>
            </a:r>
          </a:p>
          <a:p>
            <a:pPr marL="285750" indent="-285750">
              <a:lnSpc>
                <a:spcPct val="150000"/>
              </a:lnSpc>
              <a:buFontTx/>
              <a:buChar char="-"/>
            </a:pPr>
            <a:r>
              <a:rPr lang="en-US" sz="1600" err="1"/>
              <a:t>Không</a:t>
            </a:r>
            <a:r>
              <a:rPr lang="en-US" sz="1600"/>
              <a:t> </a:t>
            </a:r>
            <a:r>
              <a:rPr lang="en-US" sz="1600" err="1"/>
              <a:t>hỗ</a:t>
            </a:r>
            <a:r>
              <a:rPr lang="en-US" sz="1600"/>
              <a:t> </a:t>
            </a:r>
            <a:r>
              <a:rPr lang="en-US" sz="1600" err="1"/>
              <a:t>trợ</a:t>
            </a:r>
            <a:r>
              <a:rPr lang="en-US" sz="1600"/>
              <a:t> </a:t>
            </a:r>
            <a:r>
              <a:rPr lang="en-US" sz="1600" err="1"/>
              <a:t>tính</a:t>
            </a:r>
            <a:r>
              <a:rPr lang="en-US" sz="1600"/>
              <a:t> </a:t>
            </a:r>
            <a:r>
              <a:rPr lang="en-US" sz="1600" err="1"/>
              <a:t>năng</a:t>
            </a:r>
            <a:r>
              <a:rPr lang="en-US" sz="1600"/>
              <a:t> </a:t>
            </a:r>
            <a:r>
              <a:rPr lang="en-US" sz="1600" err="1"/>
              <a:t>kiểm</a:t>
            </a:r>
            <a:r>
              <a:rPr lang="en-US" sz="1600"/>
              <a:t> </a:t>
            </a:r>
            <a:r>
              <a:rPr lang="en-US" sz="1600" err="1"/>
              <a:t>tra</a:t>
            </a:r>
            <a:r>
              <a:rPr lang="en-US" sz="1600"/>
              <a:t> </a:t>
            </a:r>
            <a:r>
              <a:rPr lang="en-US" sz="1600" err="1"/>
              <a:t>lỗi</a:t>
            </a:r>
            <a:r>
              <a:rPr lang="en-US" sz="1600"/>
              <a:t> </a:t>
            </a:r>
            <a:r>
              <a:rPr lang="en-US" sz="1600" err="1"/>
              <a:t>chính</a:t>
            </a:r>
            <a:r>
              <a:rPr lang="en-US" sz="1600"/>
              <a:t> </a:t>
            </a:r>
            <a:r>
              <a:rPr lang="en-US" sz="1600" err="1"/>
              <a:t>tả</a:t>
            </a:r>
            <a:endParaRPr lang="en-US" sz="1600"/>
          </a:p>
        </p:txBody>
      </p:sp>
      <p:sp>
        <p:nvSpPr>
          <p:cNvPr id="31" name="Freeform: Shape 30">
            <a:extLst>
              <a:ext uri="{FF2B5EF4-FFF2-40B4-BE49-F238E27FC236}">
                <a16:creationId xmlns:a16="http://schemas.microsoft.com/office/drawing/2014/main" id="{5B3ACE94-2B13-4F97-6AD4-EBC67D6F3F8A}"/>
              </a:ext>
            </a:extLst>
          </p:cNvPr>
          <p:cNvSpPr/>
          <p:nvPr/>
        </p:nvSpPr>
        <p:spPr>
          <a:xfrm>
            <a:off x="1739929" y="5259322"/>
            <a:ext cx="1626725" cy="325345"/>
          </a:xfrm>
          <a:custGeom>
            <a:avLst/>
            <a:gdLst>
              <a:gd name="connsiteX0" fmla="*/ 0 w 1626725"/>
              <a:gd name="connsiteY0" fmla="*/ 0 h 325345"/>
              <a:gd name="connsiteX1" fmla="*/ 1626725 w 1626725"/>
              <a:gd name="connsiteY1" fmla="*/ 0 h 325345"/>
              <a:gd name="connsiteX2" fmla="*/ 1626725 w 1626725"/>
              <a:gd name="connsiteY2" fmla="*/ 325345 h 325345"/>
              <a:gd name="connsiteX3" fmla="*/ 0 w 1626725"/>
              <a:gd name="connsiteY3" fmla="*/ 325345 h 325345"/>
              <a:gd name="connsiteX4" fmla="*/ 0 w 1626725"/>
              <a:gd name="connsiteY4" fmla="*/ 0 h 325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6725" h="325345">
                <a:moveTo>
                  <a:pt x="0" y="0"/>
                </a:moveTo>
                <a:lnTo>
                  <a:pt x="1626725" y="0"/>
                </a:lnTo>
                <a:lnTo>
                  <a:pt x="1626725" y="325345"/>
                </a:lnTo>
                <a:lnTo>
                  <a:pt x="0" y="325345"/>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180" tIns="43180" rIns="43180" bIns="43180" numCol="1" spcCol="1270" anchor="ctr" anchorCtr="0">
            <a:noAutofit/>
          </a:bodyPr>
          <a:lstStyle/>
          <a:p>
            <a:pPr marL="0" lvl="0" indent="0" algn="ctr" defTabSz="755650">
              <a:lnSpc>
                <a:spcPct val="90000"/>
              </a:lnSpc>
              <a:spcBef>
                <a:spcPct val="0"/>
              </a:spcBef>
              <a:spcAft>
                <a:spcPct val="35000"/>
              </a:spcAft>
              <a:buNone/>
            </a:pPr>
            <a:r>
              <a:rPr lang="en-US" sz="1700" kern="1200"/>
              <a:t>Microsoft Word</a:t>
            </a:r>
          </a:p>
        </p:txBody>
      </p:sp>
      <p:sp>
        <p:nvSpPr>
          <p:cNvPr id="34" name="Freeform: Shape 33">
            <a:extLst>
              <a:ext uri="{FF2B5EF4-FFF2-40B4-BE49-F238E27FC236}">
                <a16:creationId xmlns:a16="http://schemas.microsoft.com/office/drawing/2014/main" id="{209D1715-B3EE-79CC-8DAB-A1993E20A18E}"/>
              </a:ext>
            </a:extLst>
          </p:cNvPr>
          <p:cNvSpPr/>
          <p:nvPr/>
        </p:nvSpPr>
        <p:spPr>
          <a:xfrm>
            <a:off x="1735972" y="5755129"/>
            <a:ext cx="1626725" cy="325345"/>
          </a:xfrm>
          <a:custGeom>
            <a:avLst/>
            <a:gdLst>
              <a:gd name="connsiteX0" fmla="*/ 0 w 1626725"/>
              <a:gd name="connsiteY0" fmla="*/ 0 h 325345"/>
              <a:gd name="connsiteX1" fmla="*/ 1626725 w 1626725"/>
              <a:gd name="connsiteY1" fmla="*/ 0 h 325345"/>
              <a:gd name="connsiteX2" fmla="*/ 1626725 w 1626725"/>
              <a:gd name="connsiteY2" fmla="*/ 325345 h 325345"/>
              <a:gd name="connsiteX3" fmla="*/ 0 w 1626725"/>
              <a:gd name="connsiteY3" fmla="*/ 325345 h 325345"/>
              <a:gd name="connsiteX4" fmla="*/ 0 w 1626725"/>
              <a:gd name="connsiteY4" fmla="*/ 0 h 325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6725" h="325345">
                <a:moveTo>
                  <a:pt x="0" y="0"/>
                </a:moveTo>
                <a:lnTo>
                  <a:pt x="1626725" y="0"/>
                </a:lnTo>
                <a:lnTo>
                  <a:pt x="1626725" y="325345"/>
                </a:lnTo>
                <a:lnTo>
                  <a:pt x="0" y="325345"/>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180" tIns="43180" rIns="43180" bIns="43180" numCol="1" spcCol="1270" anchor="ctr" anchorCtr="0">
            <a:noAutofit/>
          </a:bodyPr>
          <a:lstStyle/>
          <a:p>
            <a:pPr algn="ctr" defTabSz="755650">
              <a:lnSpc>
                <a:spcPct val="90000"/>
              </a:lnSpc>
              <a:spcBef>
                <a:spcPct val="0"/>
              </a:spcBef>
              <a:spcAft>
                <a:spcPct val="35000"/>
              </a:spcAft>
            </a:pPr>
            <a:r>
              <a:rPr lang="en-US" sz="1700" kern="1200"/>
              <a:t>Google Docs</a:t>
            </a:r>
          </a:p>
        </p:txBody>
      </p:sp>
      <p:sp>
        <p:nvSpPr>
          <p:cNvPr id="24" name="Rectangle 23">
            <a:extLst>
              <a:ext uri="{FF2B5EF4-FFF2-40B4-BE49-F238E27FC236}">
                <a16:creationId xmlns:a16="http://schemas.microsoft.com/office/drawing/2014/main" id="{C669802C-B5F8-95C7-F1BA-289DF4BEB849}"/>
              </a:ext>
            </a:extLst>
          </p:cNvPr>
          <p:cNvSpPr/>
          <p:nvPr/>
        </p:nvSpPr>
        <p:spPr>
          <a:xfrm>
            <a:off x="1958153" y="3161163"/>
            <a:ext cx="1781467" cy="1581637"/>
          </a:xfrm>
          <a:prstGeom prst="rect">
            <a:avLst/>
          </a:prstGeom>
          <a:blipFill>
            <a:blip r:embed="rId5">
              <a:extLst>
                <a:ext uri="{28A0092B-C50C-407E-A947-70E740481C1C}">
                  <a14:useLocalDpi xmlns:a14="http://schemas.microsoft.com/office/drawing/2010/main" val="0"/>
                </a:ext>
              </a:extLst>
            </a:blip>
            <a:srcRect/>
            <a:stretch>
              <a:fillRect t="-8000" b="-8000"/>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pic>
        <p:nvPicPr>
          <p:cNvPr id="19" name="Picture 18">
            <a:extLst>
              <a:ext uri="{FF2B5EF4-FFF2-40B4-BE49-F238E27FC236}">
                <a16:creationId xmlns:a16="http://schemas.microsoft.com/office/drawing/2014/main" id="{AAEDA248-EC8D-37CC-6709-17F51876CCB5}"/>
              </a:ext>
            </a:extLst>
          </p:cNvPr>
          <p:cNvPicPr>
            <a:picLocks noChangeAspect="1"/>
          </p:cNvPicPr>
          <p:nvPr/>
        </p:nvPicPr>
        <p:blipFill>
          <a:blip r:embed="rId6"/>
          <a:stretch>
            <a:fillRect/>
          </a:stretch>
        </p:blipFill>
        <p:spPr>
          <a:xfrm>
            <a:off x="4400550" y="3785465"/>
            <a:ext cx="4051832" cy="23165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3" name="TextBox 22">
            <a:extLst>
              <a:ext uri="{FF2B5EF4-FFF2-40B4-BE49-F238E27FC236}">
                <a16:creationId xmlns:a16="http://schemas.microsoft.com/office/drawing/2014/main" id="{B3D06265-F3FF-D395-84B4-E88DC787C951}"/>
              </a:ext>
            </a:extLst>
          </p:cNvPr>
          <p:cNvSpPr txBox="1"/>
          <p:nvPr/>
        </p:nvSpPr>
        <p:spPr>
          <a:xfrm>
            <a:off x="11195400" y="5989034"/>
            <a:ext cx="253015" cy="338554"/>
          </a:xfrm>
          <a:prstGeom prst="rect">
            <a:avLst/>
          </a:prstGeom>
          <a:noFill/>
        </p:spPr>
        <p:txBody>
          <a:bodyPr wrap="square" rtlCol="0">
            <a:spAutoFit/>
          </a:bodyPr>
          <a:lstStyle/>
          <a:p>
            <a:r>
              <a:rPr lang="en-US" sz="1600"/>
              <a:t>6</a:t>
            </a:r>
          </a:p>
        </p:txBody>
      </p:sp>
    </p:spTree>
    <p:extLst>
      <p:ext uri="{BB962C8B-B14F-4D97-AF65-F5344CB8AC3E}">
        <p14:creationId xmlns:p14="http://schemas.microsoft.com/office/powerpoint/2010/main" val="18866774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grpSp>
        <p:nvGrpSpPr>
          <p:cNvPr id="5" name="Group 4">
            <a:extLst>
              <a:ext uri="{FF2B5EF4-FFF2-40B4-BE49-F238E27FC236}">
                <a16:creationId xmlns:a16="http://schemas.microsoft.com/office/drawing/2014/main" id="{8A2665C4-FD50-8A59-BF8B-EBC100AD516F}"/>
              </a:ext>
            </a:extLst>
          </p:cNvPr>
          <p:cNvGrpSpPr/>
          <p:nvPr/>
        </p:nvGrpSpPr>
        <p:grpSpPr>
          <a:xfrm>
            <a:off x="3366654" y="304067"/>
            <a:ext cx="5458691" cy="584775"/>
            <a:chOff x="3366654" y="304067"/>
            <a:chExt cx="5458691" cy="584775"/>
          </a:xfrm>
        </p:grpSpPr>
        <p:sp>
          <p:nvSpPr>
            <p:cNvPr id="6" name="TextBox 5">
              <a:extLst>
                <a:ext uri="{FF2B5EF4-FFF2-40B4-BE49-F238E27FC236}">
                  <a16:creationId xmlns:a16="http://schemas.microsoft.com/office/drawing/2014/main" id="{10A82E54-45E7-3484-908D-BA81611E105E}"/>
                </a:ext>
              </a:extLst>
            </p:cNvPr>
            <p:cNvSpPr txBox="1"/>
            <p:nvPr/>
          </p:nvSpPr>
          <p:spPr>
            <a:xfrm>
              <a:off x="3366654" y="304067"/>
              <a:ext cx="5458691" cy="584775"/>
            </a:xfrm>
            <a:prstGeom prst="rect">
              <a:avLst/>
            </a:prstGeom>
            <a:noFill/>
          </p:spPr>
          <p:txBody>
            <a:bodyPr wrap="square" rtlCol="0">
              <a:spAutoFit/>
            </a:bodyPr>
            <a:lstStyle/>
            <a:p>
              <a:pPr algn="ctr"/>
              <a:r>
                <a:rPr lang="en-US" sz="1600"/>
                <a:t>TRƯỜNG ĐẠI HỌC CÔNG NGHIỆP HÀ NỘI</a:t>
              </a:r>
            </a:p>
            <a:p>
              <a:pPr algn="ctr"/>
              <a:r>
                <a:rPr lang="en-US" sz="1600"/>
                <a:t>KHOA ĐIỆN TỬ</a:t>
              </a:r>
            </a:p>
          </p:txBody>
        </p:sp>
        <p:pic>
          <p:nvPicPr>
            <p:cNvPr id="7" name="Picture 2" descr="Nhận diện thương hiệu Logo HaUI">
              <a:extLst>
                <a:ext uri="{FF2B5EF4-FFF2-40B4-BE49-F238E27FC236}">
                  <a16:creationId xmlns:a16="http://schemas.microsoft.com/office/drawing/2014/main" id="{092C67DC-90EA-54E1-B75F-6A0E21989D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2873" y="376874"/>
              <a:ext cx="406400" cy="406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Khoa Điện tử - HaUI">
              <a:extLst>
                <a:ext uri="{FF2B5EF4-FFF2-40B4-BE49-F238E27FC236}">
                  <a16:creationId xmlns:a16="http://schemas.microsoft.com/office/drawing/2014/main" id="{B1E79C41-A35E-9D1B-E1C8-1DBEFB8FE7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729" y="376874"/>
              <a:ext cx="406400" cy="406400"/>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Google Shape;138;p16">
            <a:extLst>
              <a:ext uri="{FF2B5EF4-FFF2-40B4-BE49-F238E27FC236}">
                <a16:creationId xmlns:a16="http://schemas.microsoft.com/office/drawing/2014/main" id="{CD92128B-1AA1-26DC-BD0C-D6797038EFD6}"/>
              </a:ext>
            </a:extLst>
          </p:cNvPr>
          <p:cNvSpPr/>
          <p:nvPr/>
        </p:nvSpPr>
        <p:spPr>
          <a:xfrm>
            <a:off x="1591585" y="1236289"/>
            <a:ext cx="3075665" cy="734666"/>
          </a:xfrm>
          <a:prstGeom prst="parallelogram">
            <a:avLst>
              <a:gd name="adj" fmla="val 25000"/>
            </a:avLst>
          </a:prstGeom>
          <a:solidFill>
            <a:schemeClr val="lt1"/>
          </a:solidFill>
          <a:ln>
            <a:noFill/>
          </a:ln>
          <a:effectLst>
            <a:outerShdw blurRad="203200" dist="38100" dir="8100000" algn="tr" rotWithShape="0">
              <a:srgbClr val="000000">
                <a:alpha val="2392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0" name="Google Shape;140;p16">
            <a:extLst>
              <a:ext uri="{FF2B5EF4-FFF2-40B4-BE49-F238E27FC236}">
                <a16:creationId xmlns:a16="http://schemas.microsoft.com/office/drawing/2014/main" id="{6B266B59-2BCA-0B3F-E6BA-BEA3B553B0EB}"/>
              </a:ext>
            </a:extLst>
          </p:cNvPr>
          <p:cNvGrpSpPr/>
          <p:nvPr/>
        </p:nvGrpSpPr>
        <p:grpSpPr>
          <a:xfrm>
            <a:off x="1911065" y="924365"/>
            <a:ext cx="1803264" cy="448250"/>
            <a:chOff x="2924963" y="1740437"/>
            <a:chExt cx="2749980" cy="683582"/>
          </a:xfrm>
        </p:grpSpPr>
        <p:sp>
          <p:nvSpPr>
            <p:cNvPr id="11" name="Google Shape;141;p16">
              <a:extLst>
                <a:ext uri="{FF2B5EF4-FFF2-40B4-BE49-F238E27FC236}">
                  <a16:creationId xmlns:a16="http://schemas.microsoft.com/office/drawing/2014/main" id="{5E61EFB8-A25B-8C2F-6AC1-054082DF6EBB}"/>
                </a:ext>
              </a:extLst>
            </p:cNvPr>
            <p:cNvSpPr/>
            <p:nvPr/>
          </p:nvSpPr>
          <p:spPr>
            <a:xfrm>
              <a:off x="2924963" y="1867297"/>
              <a:ext cx="2003840" cy="556722"/>
            </a:xfrm>
            <a:prstGeom prst="parallelogram">
              <a:avLst>
                <a:gd name="adj" fmla="val 25000"/>
              </a:avLst>
            </a:prstGeom>
            <a:solidFill>
              <a:srgbClr val="39619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 name="Google Shape;142;p16">
              <a:extLst>
                <a:ext uri="{FF2B5EF4-FFF2-40B4-BE49-F238E27FC236}">
                  <a16:creationId xmlns:a16="http://schemas.microsoft.com/office/drawing/2014/main" id="{EB488EF9-2FE3-F8C0-6845-87A849CEB466}"/>
                </a:ext>
              </a:extLst>
            </p:cNvPr>
            <p:cNvGrpSpPr/>
            <p:nvPr/>
          </p:nvGrpSpPr>
          <p:grpSpPr>
            <a:xfrm>
              <a:off x="3044064" y="2035179"/>
              <a:ext cx="237581" cy="237581"/>
              <a:chOff x="7250654" y="2012478"/>
              <a:chExt cx="237581" cy="237581"/>
            </a:xfrm>
          </p:grpSpPr>
          <p:sp>
            <p:nvSpPr>
              <p:cNvPr id="15" name="Google Shape;143;p16">
                <a:extLst>
                  <a:ext uri="{FF2B5EF4-FFF2-40B4-BE49-F238E27FC236}">
                    <a16:creationId xmlns:a16="http://schemas.microsoft.com/office/drawing/2014/main" id="{A71FFC56-C52D-B492-43C2-D7216B37ADE3}"/>
                  </a:ext>
                </a:extLst>
              </p:cNvPr>
              <p:cNvSpPr/>
              <p:nvPr/>
            </p:nvSpPr>
            <p:spPr>
              <a:xfrm>
                <a:off x="7250654" y="2012478"/>
                <a:ext cx="237581" cy="237581"/>
              </a:xfrm>
              <a:prstGeom prst="ellipse">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 name="Google Shape;144;p16">
                <a:extLst>
                  <a:ext uri="{FF2B5EF4-FFF2-40B4-BE49-F238E27FC236}">
                    <a16:creationId xmlns:a16="http://schemas.microsoft.com/office/drawing/2014/main" id="{E4FC915C-541D-34CD-E3A9-E03430D91C96}"/>
                  </a:ext>
                </a:extLst>
              </p:cNvPr>
              <p:cNvSpPr/>
              <p:nvPr/>
            </p:nvSpPr>
            <p:spPr>
              <a:xfrm>
                <a:off x="7288308" y="2050133"/>
                <a:ext cx="162271" cy="16227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3" name="Google Shape;145;p16">
              <a:extLst>
                <a:ext uri="{FF2B5EF4-FFF2-40B4-BE49-F238E27FC236}">
                  <a16:creationId xmlns:a16="http://schemas.microsoft.com/office/drawing/2014/main" id="{572E9E20-3021-555D-019F-0340FEA2126D}"/>
                </a:ext>
              </a:extLst>
            </p:cNvPr>
            <p:cNvSpPr txBox="1"/>
            <p:nvPr/>
          </p:nvSpPr>
          <p:spPr>
            <a:xfrm flipH="1">
              <a:off x="3467601" y="1969303"/>
              <a:ext cx="220734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146;p16">
              <a:extLst>
                <a:ext uri="{FF2B5EF4-FFF2-40B4-BE49-F238E27FC236}">
                  <a16:creationId xmlns:a16="http://schemas.microsoft.com/office/drawing/2014/main" id="{E996189C-4BB6-92D7-7539-32C2BC3DBB74}"/>
                </a:ext>
              </a:extLst>
            </p:cNvPr>
            <p:cNvSpPr txBox="1"/>
            <p:nvPr/>
          </p:nvSpPr>
          <p:spPr>
            <a:xfrm flipH="1">
              <a:off x="3496112" y="1740437"/>
              <a:ext cx="1432688" cy="6640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lt1"/>
                  </a:solidFill>
                  <a:latin typeface="Calibri"/>
                  <a:ea typeface="Calibri"/>
                  <a:cs typeface="Calibri"/>
                  <a:sym typeface="Calibri"/>
                </a:rPr>
                <a:t>01</a:t>
              </a:r>
            </a:p>
          </p:txBody>
        </p:sp>
      </p:grpSp>
      <p:sp>
        <p:nvSpPr>
          <p:cNvPr id="17" name="Google Shape;139;p16">
            <a:extLst>
              <a:ext uri="{FF2B5EF4-FFF2-40B4-BE49-F238E27FC236}">
                <a16:creationId xmlns:a16="http://schemas.microsoft.com/office/drawing/2014/main" id="{DAE8705A-CE74-2DCE-E8A4-3D2066B8E877}"/>
              </a:ext>
            </a:extLst>
          </p:cNvPr>
          <p:cNvSpPr txBox="1"/>
          <p:nvPr/>
        </p:nvSpPr>
        <p:spPr>
          <a:xfrm>
            <a:off x="1810288" y="1319509"/>
            <a:ext cx="2327516" cy="62675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err="1">
                <a:solidFill>
                  <a:srgbClr val="396191"/>
                </a:solidFill>
                <a:latin typeface="Calibri"/>
                <a:ea typeface="Calibri"/>
                <a:cs typeface="Calibri"/>
                <a:sym typeface="Calibri"/>
              </a:rPr>
              <a:t>Đặt</a:t>
            </a:r>
            <a:r>
              <a:rPr lang="en-US" sz="3600" b="1">
                <a:solidFill>
                  <a:srgbClr val="396191"/>
                </a:solidFill>
                <a:latin typeface="Calibri"/>
                <a:ea typeface="Calibri"/>
                <a:cs typeface="Calibri"/>
                <a:sym typeface="Calibri"/>
              </a:rPr>
              <a:t> </a:t>
            </a:r>
            <a:r>
              <a:rPr lang="en-US" sz="3600" b="1" err="1">
                <a:solidFill>
                  <a:srgbClr val="396191"/>
                </a:solidFill>
                <a:latin typeface="Calibri"/>
                <a:ea typeface="Calibri"/>
                <a:cs typeface="Calibri"/>
                <a:sym typeface="Calibri"/>
              </a:rPr>
              <a:t>vấn</a:t>
            </a:r>
            <a:r>
              <a:rPr lang="en-US" sz="3600" b="1">
                <a:solidFill>
                  <a:srgbClr val="396191"/>
                </a:solidFill>
                <a:latin typeface="Calibri"/>
                <a:ea typeface="Calibri"/>
                <a:cs typeface="Calibri"/>
                <a:sym typeface="Calibri"/>
              </a:rPr>
              <a:t> </a:t>
            </a:r>
            <a:r>
              <a:rPr lang="en-US" sz="3600" b="1" err="1">
                <a:solidFill>
                  <a:srgbClr val="396191"/>
                </a:solidFill>
                <a:latin typeface="Calibri"/>
                <a:ea typeface="Calibri"/>
                <a:cs typeface="Calibri"/>
                <a:sym typeface="Calibri"/>
              </a:rPr>
              <a:t>đề</a:t>
            </a:r>
            <a:endParaRPr sz="3600" b="1">
              <a:solidFill>
                <a:srgbClr val="396191"/>
              </a:solidFill>
              <a:latin typeface="Calibri"/>
              <a:ea typeface="Calibri"/>
              <a:cs typeface="Calibri"/>
              <a:sym typeface="Calibri"/>
            </a:endParaRPr>
          </a:p>
        </p:txBody>
      </p:sp>
      <p:sp>
        <p:nvSpPr>
          <p:cNvPr id="18" name="Title 2">
            <a:extLst>
              <a:ext uri="{FF2B5EF4-FFF2-40B4-BE49-F238E27FC236}">
                <a16:creationId xmlns:a16="http://schemas.microsoft.com/office/drawing/2014/main" id="{CCABA099-629C-CE01-65AB-FF0E4AE8EAEA}"/>
              </a:ext>
            </a:extLst>
          </p:cNvPr>
          <p:cNvSpPr txBox="1">
            <a:spLocks/>
          </p:cNvSpPr>
          <p:nvPr/>
        </p:nvSpPr>
        <p:spPr>
          <a:xfrm>
            <a:off x="1591585" y="1982659"/>
            <a:ext cx="7413459" cy="50481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0" i="0" u="none" strike="noStrike" cap="none">
                <a:solidFill>
                  <a:schemeClr val="dk1"/>
                </a:solidFill>
                <a:latin typeface="Poppins ExtraBold"/>
                <a:ea typeface="Poppins ExtraBold"/>
                <a:cs typeface="Poppins ExtraBold"/>
                <a:sym typeface="Poppins ExtraBold"/>
              </a:defRPr>
            </a:lvl1pPr>
            <a:lvl2pPr marR="0" lvl="1"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9pPr>
          </a:lstStyle>
          <a:p>
            <a:r>
              <a:rPr lang="en-US" sz="2000">
                <a:latin typeface="+mj-lt"/>
              </a:rPr>
              <a:t>1.2 Yêu </a:t>
            </a:r>
            <a:r>
              <a:rPr lang="en-US" sz="2000" err="1">
                <a:latin typeface="+mj-lt"/>
              </a:rPr>
              <a:t>cầu</a:t>
            </a:r>
            <a:r>
              <a:rPr lang="en-US" sz="2000">
                <a:latin typeface="+mj-lt"/>
              </a:rPr>
              <a:t> </a:t>
            </a:r>
            <a:r>
              <a:rPr lang="en-US" sz="2000" err="1">
                <a:latin typeface="+mj-lt"/>
              </a:rPr>
              <a:t>bài</a:t>
            </a:r>
            <a:r>
              <a:rPr lang="en-US" sz="2000">
                <a:latin typeface="+mj-lt"/>
              </a:rPr>
              <a:t> </a:t>
            </a:r>
            <a:r>
              <a:rPr lang="en-US" sz="2000" err="1">
                <a:latin typeface="+mj-lt"/>
              </a:rPr>
              <a:t>toán</a:t>
            </a:r>
            <a:endParaRPr lang="en-US" sz="2000">
              <a:latin typeface="+mj-lt"/>
            </a:endParaRPr>
          </a:p>
        </p:txBody>
      </p:sp>
      <p:graphicFrame>
        <p:nvGraphicFramePr>
          <p:cNvPr id="27" name="Diagram 26">
            <a:extLst>
              <a:ext uri="{FF2B5EF4-FFF2-40B4-BE49-F238E27FC236}">
                <a16:creationId xmlns:a16="http://schemas.microsoft.com/office/drawing/2014/main" id="{2E7DF5DC-67CC-6B62-F843-09066A76837A}"/>
              </a:ext>
            </a:extLst>
          </p:cNvPr>
          <p:cNvGraphicFramePr/>
          <p:nvPr>
            <p:extLst>
              <p:ext uri="{D42A27DB-BD31-4B8C-83A1-F6EECF244321}">
                <p14:modId xmlns:p14="http://schemas.microsoft.com/office/powerpoint/2010/main" val="4001060400"/>
              </p:ext>
            </p:extLst>
          </p:nvPr>
        </p:nvGraphicFramePr>
        <p:xfrm>
          <a:off x="1591585" y="2487477"/>
          <a:ext cx="8408758" cy="373915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9" name="TextBox 18">
            <a:extLst>
              <a:ext uri="{FF2B5EF4-FFF2-40B4-BE49-F238E27FC236}">
                <a16:creationId xmlns:a16="http://schemas.microsoft.com/office/drawing/2014/main" id="{5AF8FE76-E5D6-2ABA-55FE-6B6CCB19143E}"/>
              </a:ext>
            </a:extLst>
          </p:cNvPr>
          <p:cNvSpPr txBox="1"/>
          <p:nvPr/>
        </p:nvSpPr>
        <p:spPr>
          <a:xfrm>
            <a:off x="11195400" y="5989034"/>
            <a:ext cx="253015" cy="338554"/>
          </a:xfrm>
          <a:prstGeom prst="rect">
            <a:avLst/>
          </a:prstGeom>
          <a:noFill/>
        </p:spPr>
        <p:txBody>
          <a:bodyPr wrap="square" rtlCol="0">
            <a:spAutoFit/>
          </a:bodyPr>
          <a:lstStyle/>
          <a:p>
            <a:r>
              <a:rPr lang="en-US" sz="1600"/>
              <a:t>7</a:t>
            </a: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grpSp>
        <p:nvGrpSpPr>
          <p:cNvPr id="5" name="Group 4">
            <a:extLst>
              <a:ext uri="{FF2B5EF4-FFF2-40B4-BE49-F238E27FC236}">
                <a16:creationId xmlns:a16="http://schemas.microsoft.com/office/drawing/2014/main" id="{8A2665C4-FD50-8A59-BF8B-EBC100AD516F}"/>
              </a:ext>
            </a:extLst>
          </p:cNvPr>
          <p:cNvGrpSpPr/>
          <p:nvPr/>
        </p:nvGrpSpPr>
        <p:grpSpPr>
          <a:xfrm>
            <a:off x="3366654" y="304067"/>
            <a:ext cx="5458691" cy="584775"/>
            <a:chOff x="3366654" y="304067"/>
            <a:chExt cx="5458691" cy="584775"/>
          </a:xfrm>
        </p:grpSpPr>
        <p:sp>
          <p:nvSpPr>
            <p:cNvPr id="6" name="TextBox 5">
              <a:extLst>
                <a:ext uri="{FF2B5EF4-FFF2-40B4-BE49-F238E27FC236}">
                  <a16:creationId xmlns:a16="http://schemas.microsoft.com/office/drawing/2014/main" id="{10A82E54-45E7-3484-908D-BA81611E105E}"/>
                </a:ext>
              </a:extLst>
            </p:cNvPr>
            <p:cNvSpPr txBox="1"/>
            <p:nvPr/>
          </p:nvSpPr>
          <p:spPr>
            <a:xfrm>
              <a:off x="3366654" y="304067"/>
              <a:ext cx="5458691" cy="584775"/>
            </a:xfrm>
            <a:prstGeom prst="rect">
              <a:avLst/>
            </a:prstGeom>
            <a:noFill/>
          </p:spPr>
          <p:txBody>
            <a:bodyPr wrap="square" rtlCol="0">
              <a:spAutoFit/>
            </a:bodyPr>
            <a:lstStyle/>
            <a:p>
              <a:pPr algn="ctr"/>
              <a:r>
                <a:rPr lang="en-US" sz="1600"/>
                <a:t>TRƯỜNG ĐẠI HỌC CÔNG NGHIỆP HÀ NỘI</a:t>
              </a:r>
            </a:p>
            <a:p>
              <a:pPr algn="ctr"/>
              <a:r>
                <a:rPr lang="en-US" sz="1600"/>
                <a:t>KHOA ĐIỆN TỬ</a:t>
              </a:r>
            </a:p>
          </p:txBody>
        </p:sp>
        <p:pic>
          <p:nvPicPr>
            <p:cNvPr id="7" name="Picture 2" descr="Nhận diện thương hiệu Logo HaUI">
              <a:extLst>
                <a:ext uri="{FF2B5EF4-FFF2-40B4-BE49-F238E27FC236}">
                  <a16:creationId xmlns:a16="http://schemas.microsoft.com/office/drawing/2014/main" id="{092C67DC-90EA-54E1-B75F-6A0E21989D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2873" y="376874"/>
              <a:ext cx="406400" cy="406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Khoa Điện tử - HaUI">
              <a:extLst>
                <a:ext uri="{FF2B5EF4-FFF2-40B4-BE49-F238E27FC236}">
                  <a16:creationId xmlns:a16="http://schemas.microsoft.com/office/drawing/2014/main" id="{B1E79C41-A35E-9D1B-E1C8-1DBEFB8FE7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729" y="376874"/>
              <a:ext cx="406400" cy="406400"/>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Google Shape;138;p16">
            <a:extLst>
              <a:ext uri="{FF2B5EF4-FFF2-40B4-BE49-F238E27FC236}">
                <a16:creationId xmlns:a16="http://schemas.microsoft.com/office/drawing/2014/main" id="{CD92128B-1AA1-26DC-BD0C-D6797038EFD6}"/>
              </a:ext>
            </a:extLst>
          </p:cNvPr>
          <p:cNvSpPr/>
          <p:nvPr/>
        </p:nvSpPr>
        <p:spPr>
          <a:xfrm>
            <a:off x="1591586" y="1236289"/>
            <a:ext cx="4247070" cy="734666"/>
          </a:xfrm>
          <a:prstGeom prst="parallelogram">
            <a:avLst>
              <a:gd name="adj" fmla="val 25000"/>
            </a:avLst>
          </a:prstGeom>
          <a:solidFill>
            <a:schemeClr val="lt1"/>
          </a:solidFill>
          <a:ln>
            <a:noFill/>
          </a:ln>
          <a:effectLst>
            <a:outerShdw blurRad="203200" dist="38100" dir="8100000" algn="tr" rotWithShape="0">
              <a:srgbClr val="000000">
                <a:alpha val="2392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0" name="Google Shape;140;p16">
            <a:extLst>
              <a:ext uri="{FF2B5EF4-FFF2-40B4-BE49-F238E27FC236}">
                <a16:creationId xmlns:a16="http://schemas.microsoft.com/office/drawing/2014/main" id="{6B266B59-2BCA-0B3F-E6BA-BEA3B553B0EB}"/>
              </a:ext>
            </a:extLst>
          </p:cNvPr>
          <p:cNvGrpSpPr/>
          <p:nvPr/>
        </p:nvGrpSpPr>
        <p:grpSpPr>
          <a:xfrm>
            <a:off x="1911065" y="924365"/>
            <a:ext cx="1803264" cy="448250"/>
            <a:chOff x="2924963" y="1740437"/>
            <a:chExt cx="2749980" cy="683582"/>
          </a:xfrm>
        </p:grpSpPr>
        <p:sp>
          <p:nvSpPr>
            <p:cNvPr id="11" name="Google Shape;141;p16">
              <a:extLst>
                <a:ext uri="{FF2B5EF4-FFF2-40B4-BE49-F238E27FC236}">
                  <a16:creationId xmlns:a16="http://schemas.microsoft.com/office/drawing/2014/main" id="{5E61EFB8-A25B-8C2F-6AC1-054082DF6EBB}"/>
                </a:ext>
              </a:extLst>
            </p:cNvPr>
            <p:cNvSpPr/>
            <p:nvPr/>
          </p:nvSpPr>
          <p:spPr>
            <a:xfrm>
              <a:off x="2924963" y="1867297"/>
              <a:ext cx="2003840" cy="556722"/>
            </a:xfrm>
            <a:prstGeom prst="parallelogram">
              <a:avLst>
                <a:gd name="adj" fmla="val 25000"/>
              </a:avLst>
            </a:prstGeom>
            <a:solidFill>
              <a:srgbClr val="39619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 name="Google Shape;142;p16">
              <a:extLst>
                <a:ext uri="{FF2B5EF4-FFF2-40B4-BE49-F238E27FC236}">
                  <a16:creationId xmlns:a16="http://schemas.microsoft.com/office/drawing/2014/main" id="{EB488EF9-2FE3-F8C0-6845-87A849CEB466}"/>
                </a:ext>
              </a:extLst>
            </p:cNvPr>
            <p:cNvGrpSpPr/>
            <p:nvPr/>
          </p:nvGrpSpPr>
          <p:grpSpPr>
            <a:xfrm>
              <a:off x="3044064" y="2035179"/>
              <a:ext cx="237581" cy="237581"/>
              <a:chOff x="7250654" y="2012478"/>
              <a:chExt cx="237581" cy="237581"/>
            </a:xfrm>
          </p:grpSpPr>
          <p:sp>
            <p:nvSpPr>
              <p:cNvPr id="15" name="Google Shape;143;p16">
                <a:extLst>
                  <a:ext uri="{FF2B5EF4-FFF2-40B4-BE49-F238E27FC236}">
                    <a16:creationId xmlns:a16="http://schemas.microsoft.com/office/drawing/2014/main" id="{A71FFC56-C52D-B492-43C2-D7216B37ADE3}"/>
                  </a:ext>
                </a:extLst>
              </p:cNvPr>
              <p:cNvSpPr/>
              <p:nvPr/>
            </p:nvSpPr>
            <p:spPr>
              <a:xfrm>
                <a:off x="7250654" y="2012478"/>
                <a:ext cx="237581" cy="237581"/>
              </a:xfrm>
              <a:prstGeom prst="ellipse">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 name="Google Shape;144;p16">
                <a:extLst>
                  <a:ext uri="{FF2B5EF4-FFF2-40B4-BE49-F238E27FC236}">
                    <a16:creationId xmlns:a16="http://schemas.microsoft.com/office/drawing/2014/main" id="{E4FC915C-541D-34CD-E3A9-E03430D91C96}"/>
                  </a:ext>
                </a:extLst>
              </p:cNvPr>
              <p:cNvSpPr/>
              <p:nvPr/>
            </p:nvSpPr>
            <p:spPr>
              <a:xfrm>
                <a:off x="7288308" y="2050133"/>
                <a:ext cx="162271" cy="16227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3" name="Google Shape;145;p16">
              <a:extLst>
                <a:ext uri="{FF2B5EF4-FFF2-40B4-BE49-F238E27FC236}">
                  <a16:creationId xmlns:a16="http://schemas.microsoft.com/office/drawing/2014/main" id="{572E9E20-3021-555D-019F-0340FEA2126D}"/>
                </a:ext>
              </a:extLst>
            </p:cNvPr>
            <p:cNvSpPr txBox="1"/>
            <p:nvPr/>
          </p:nvSpPr>
          <p:spPr>
            <a:xfrm flipH="1">
              <a:off x="3467601" y="1969303"/>
              <a:ext cx="220734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146;p16">
              <a:extLst>
                <a:ext uri="{FF2B5EF4-FFF2-40B4-BE49-F238E27FC236}">
                  <a16:creationId xmlns:a16="http://schemas.microsoft.com/office/drawing/2014/main" id="{E996189C-4BB6-92D7-7539-32C2BC3DBB74}"/>
                </a:ext>
              </a:extLst>
            </p:cNvPr>
            <p:cNvSpPr txBox="1"/>
            <p:nvPr/>
          </p:nvSpPr>
          <p:spPr>
            <a:xfrm flipH="1">
              <a:off x="3496112" y="1740437"/>
              <a:ext cx="1432688" cy="6640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lt1"/>
                  </a:solidFill>
                  <a:latin typeface="Calibri"/>
                  <a:ea typeface="Calibri"/>
                  <a:cs typeface="Calibri"/>
                  <a:sym typeface="Calibri"/>
                </a:rPr>
                <a:t>02</a:t>
              </a:r>
            </a:p>
          </p:txBody>
        </p:sp>
      </p:grpSp>
      <p:sp>
        <p:nvSpPr>
          <p:cNvPr id="17" name="Google Shape;139;p16">
            <a:extLst>
              <a:ext uri="{FF2B5EF4-FFF2-40B4-BE49-F238E27FC236}">
                <a16:creationId xmlns:a16="http://schemas.microsoft.com/office/drawing/2014/main" id="{DAE8705A-CE74-2DCE-E8A4-3D2066B8E877}"/>
              </a:ext>
            </a:extLst>
          </p:cNvPr>
          <p:cNvSpPr txBox="1"/>
          <p:nvPr/>
        </p:nvSpPr>
        <p:spPr>
          <a:xfrm>
            <a:off x="1810287" y="1319509"/>
            <a:ext cx="4459883" cy="62675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err="1">
                <a:solidFill>
                  <a:srgbClr val="396191"/>
                </a:solidFill>
                <a:latin typeface="Calibri"/>
                <a:ea typeface="Calibri"/>
                <a:cs typeface="Calibri"/>
                <a:sym typeface="Calibri"/>
              </a:rPr>
              <a:t>Thiết</a:t>
            </a:r>
            <a:r>
              <a:rPr lang="en-US" sz="3600" b="1">
                <a:solidFill>
                  <a:srgbClr val="396191"/>
                </a:solidFill>
                <a:latin typeface="Calibri"/>
                <a:ea typeface="Calibri"/>
                <a:cs typeface="Calibri"/>
                <a:sym typeface="Calibri"/>
              </a:rPr>
              <a:t> </a:t>
            </a:r>
            <a:r>
              <a:rPr lang="en-US" sz="3600" b="1" err="1">
                <a:solidFill>
                  <a:srgbClr val="396191"/>
                </a:solidFill>
                <a:latin typeface="Calibri"/>
                <a:ea typeface="Calibri"/>
                <a:cs typeface="Calibri"/>
                <a:sym typeface="Calibri"/>
              </a:rPr>
              <a:t>kế</a:t>
            </a:r>
            <a:r>
              <a:rPr lang="en-US" sz="3600" b="1">
                <a:solidFill>
                  <a:srgbClr val="396191"/>
                </a:solidFill>
                <a:latin typeface="Calibri"/>
                <a:ea typeface="Calibri"/>
                <a:cs typeface="Calibri"/>
                <a:sym typeface="Calibri"/>
              </a:rPr>
              <a:t> </a:t>
            </a:r>
            <a:r>
              <a:rPr lang="en-US" sz="3600" b="1" err="1">
                <a:solidFill>
                  <a:srgbClr val="396191"/>
                </a:solidFill>
                <a:latin typeface="Calibri"/>
                <a:ea typeface="Calibri"/>
                <a:cs typeface="Calibri"/>
                <a:sym typeface="Calibri"/>
              </a:rPr>
              <a:t>phần</a:t>
            </a:r>
            <a:r>
              <a:rPr lang="en-US" sz="3600" b="1">
                <a:solidFill>
                  <a:srgbClr val="396191"/>
                </a:solidFill>
                <a:latin typeface="Calibri"/>
                <a:ea typeface="Calibri"/>
                <a:cs typeface="Calibri"/>
                <a:sym typeface="Calibri"/>
              </a:rPr>
              <a:t> </a:t>
            </a:r>
            <a:r>
              <a:rPr lang="en-US" sz="3600" b="1" err="1">
                <a:solidFill>
                  <a:srgbClr val="396191"/>
                </a:solidFill>
                <a:latin typeface="Calibri"/>
                <a:ea typeface="Calibri"/>
                <a:cs typeface="Calibri"/>
                <a:sym typeface="Calibri"/>
              </a:rPr>
              <a:t>mềm</a:t>
            </a:r>
            <a:endParaRPr sz="3600" b="1">
              <a:solidFill>
                <a:srgbClr val="396191"/>
              </a:solidFill>
              <a:latin typeface="Calibri"/>
              <a:ea typeface="Calibri"/>
              <a:cs typeface="Calibri"/>
              <a:sym typeface="Calibri"/>
            </a:endParaRPr>
          </a:p>
        </p:txBody>
      </p:sp>
      <p:sp>
        <p:nvSpPr>
          <p:cNvPr id="18" name="Title 2">
            <a:extLst>
              <a:ext uri="{FF2B5EF4-FFF2-40B4-BE49-F238E27FC236}">
                <a16:creationId xmlns:a16="http://schemas.microsoft.com/office/drawing/2014/main" id="{CCABA099-629C-CE01-65AB-FF0E4AE8EAEA}"/>
              </a:ext>
            </a:extLst>
          </p:cNvPr>
          <p:cNvSpPr txBox="1">
            <a:spLocks/>
          </p:cNvSpPr>
          <p:nvPr/>
        </p:nvSpPr>
        <p:spPr>
          <a:xfrm>
            <a:off x="1497380" y="2149213"/>
            <a:ext cx="7413459" cy="50481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0" i="0" u="none" strike="noStrike" cap="none">
                <a:solidFill>
                  <a:schemeClr val="dk1"/>
                </a:solidFill>
                <a:latin typeface="Poppins ExtraBold"/>
                <a:ea typeface="Poppins ExtraBold"/>
                <a:cs typeface="Poppins ExtraBold"/>
                <a:sym typeface="Poppins ExtraBold"/>
              </a:defRPr>
            </a:lvl1pPr>
            <a:lvl2pPr marR="0" lvl="1"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9pPr>
          </a:lstStyle>
          <a:p>
            <a:r>
              <a:rPr lang="en-US" sz="2000">
                <a:latin typeface="+mj-lt"/>
              </a:rPr>
              <a:t>2.1. Các </a:t>
            </a:r>
            <a:r>
              <a:rPr lang="en-US" sz="2000" err="1">
                <a:latin typeface="+mj-lt"/>
              </a:rPr>
              <a:t>khối</a:t>
            </a:r>
            <a:r>
              <a:rPr lang="en-US" sz="2000">
                <a:latin typeface="+mj-lt"/>
              </a:rPr>
              <a:t> </a:t>
            </a:r>
            <a:r>
              <a:rPr lang="en-US" sz="2000" err="1">
                <a:latin typeface="+mj-lt"/>
              </a:rPr>
              <a:t>chức</a:t>
            </a:r>
            <a:r>
              <a:rPr lang="en-US" sz="2000">
                <a:latin typeface="+mj-lt"/>
              </a:rPr>
              <a:t> </a:t>
            </a:r>
            <a:r>
              <a:rPr lang="en-US" sz="2000" err="1">
                <a:latin typeface="+mj-lt"/>
              </a:rPr>
              <a:t>năng</a:t>
            </a:r>
            <a:endParaRPr lang="en-US" sz="2000">
              <a:latin typeface="+mj-lt"/>
            </a:endParaRPr>
          </a:p>
        </p:txBody>
      </p:sp>
      <p:pic>
        <p:nvPicPr>
          <p:cNvPr id="19" name="Picture 18" descr="Timeline&#10;&#10;Description automatically generated with low confidence">
            <a:extLst>
              <a:ext uri="{FF2B5EF4-FFF2-40B4-BE49-F238E27FC236}">
                <a16:creationId xmlns:a16="http://schemas.microsoft.com/office/drawing/2014/main" id="{0F366811-3565-0930-E2B7-AC0AA224C83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29200" y="2832289"/>
            <a:ext cx="6333598" cy="3534761"/>
          </a:xfrm>
          <a:prstGeom prst="rect">
            <a:avLst/>
          </a:prstGeom>
          <a:noFill/>
          <a:ln>
            <a:noFill/>
          </a:ln>
        </p:spPr>
      </p:pic>
      <p:sp>
        <p:nvSpPr>
          <p:cNvPr id="20" name="TextBox 19">
            <a:extLst>
              <a:ext uri="{FF2B5EF4-FFF2-40B4-BE49-F238E27FC236}">
                <a16:creationId xmlns:a16="http://schemas.microsoft.com/office/drawing/2014/main" id="{B49CADB2-205F-429E-20A9-67A3E68F24D4}"/>
              </a:ext>
            </a:extLst>
          </p:cNvPr>
          <p:cNvSpPr txBox="1"/>
          <p:nvPr/>
        </p:nvSpPr>
        <p:spPr>
          <a:xfrm>
            <a:off x="11195400" y="5989034"/>
            <a:ext cx="253015" cy="338554"/>
          </a:xfrm>
          <a:prstGeom prst="rect">
            <a:avLst/>
          </a:prstGeom>
          <a:noFill/>
        </p:spPr>
        <p:txBody>
          <a:bodyPr wrap="square" rtlCol="0">
            <a:spAutoFit/>
          </a:bodyPr>
          <a:lstStyle/>
          <a:p>
            <a:r>
              <a:rPr lang="en-US" sz="1600"/>
              <a:t>8</a:t>
            </a:r>
          </a:p>
        </p:txBody>
      </p:sp>
    </p:spTree>
    <p:extLst>
      <p:ext uri="{BB962C8B-B14F-4D97-AF65-F5344CB8AC3E}">
        <p14:creationId xmlns:p14="http://schemas.microsoft.com/office/powerpoint/2010/main" val="27789514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childTnLst>
                          </p:cTn>
                        </p:par>
                        <p:par>
                          <p:cTn id="20" fill="hold">
                            <p:stCondLst>
                              <p:cond delay="500"/>
                            </p:stCondLst>
                            <p:childTnLst>
                              <p:par>
                                <p:cTn id="21" presetID="6" presetClass="entr" presetSubtype="16"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circle(in)">
                                      <p:cBhvr>
                                        <p:cTn id="23" dur="500"/>
                                        <p:tgtEl>
                                          <p:spTgt spid="18"/>
                                        </p:tgtEl>
                                      </p:cBhvr>
                                    </p:animEffect>
                                  </p:childTnLst>
                                </p:cTn>
                              </p:par>
                              <p:par>
                                <p:cTn id="24" presetID="6" presetClass="entr" presetSubtype="16"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circle(in)">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grpSp>
        <p:nvGrpSpPr>
          <p:cNvPr id="5" name="Group 4">
            <a:extLst>
              <a:ext uri="{FF2B5EF4-FFF2-40B4-BE49-F238E27FC236}">
                <a16:creationId xmlns:a16="http://schemas.microsoft.com/office/drawing/2014/main" id="{8A2665C4-FD50-8A59-BF8B-EBC100AD516F}"/>
              </a:ext>
            </a:extLst>
          </p:cNvPr>
          <p:cNvGrpSpPr/>
          <p:nvPr/>
        </p:nvGrpSpPr>
        <p:grpSpPr>
          <a:xfrm>
            <a:off x="3366654" y="304067"/>
            <a:ext cx="5458691" cy="584775"/>
            <a:chOff x="3366654" y="304067"/>
            <a:chExt cx="5458691" cy="584775"/>
          </a:xfrm>
        </p:grpSpPr>
        <p:sp>
          <p:nvSpPr>
            <p:cNvPr id="6" name="TextBox 5">
              <a:extLst>
                <a:ext uri="{FF2B5EF4-FFF2-40B4-BE49-F238E27FC236}">
                  <a16:creationId xmlns:a16="http://schemas.microsoft.com/office/drawing/2014/main" id="{10A82E54-45E7-3484-908D-BA81611E105E}"/>
                </a:ext>
              </a:extLst>
            </p:cNvPr>
            <p:cNvSpPr txBox="1"/>
            <p:nvPr/>
          </p:nvSpPr>
          <p:spPr>
            <a:xfrm>
              <a:off x="3366654" y="304067"/>
              <a:ext cx="5458691" cy="584775"/>
            </a:xfrm>
            <a:prstGeom prst="rect">
              <a:avLst/>
            </a:prstGeom>
            <a:noFill/>
          </p:spPr>
          <p:txBody>
            <a:bodyPr wrap="square" rtlCol="0">
              <a:spAutoFit/>
            </a:bodyPr>
            <a:lstStyle/>
            <a:p>
              <a:pPr algn="ctr"/>
              <a:r>
                <a:rPr lang="en-US" sz="1600"/>
                <a:t>TRƯỜNG ĐẠI HỌC CÔNG NGHIỆP HÀ NỘI</a:t>
              </a:r>
            </a:p>
            <a:p>
              <a:pPr algn="ctr"/>
              <a:r>
                <a:rPr lang="en-US" sz="1600"/>
                <a:t>KHOA ĐIỆN TỬ</a:t>
              </a:r>
            </a:p>
          </p:txBody>
        </p:sp>
        <p:pic>
          <p:nvPicPr>
            <p:cNvPr id="7" name="Picture 2" descr="Nhận diện thương hiệu Logo HaUI">
              <a:extLst>
                <a:ext uri="{FF2B5EF4-FFF2-40B4-BE49-F238E27FC236}">
                  <a16:creationId xmlns:a16="http://schemas.microsoft.com/office/drawing/2014/main" id="{092C67DC-90EA-54E1-B75F-6A0E21989D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2873" y="376874"/>
              <a:ext cx="406400" cy="406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Khoa Điện tử - HaUI">
              <a:extLst>
                <a:ext uri="{FF2B5EF4-FFF2-40B4-BE49-F238E27FC236}">
                  <a16:creationId xmlns:a16="http://schemas.microsoft.com/office/drawing/2014/main" id="{B1E79C41-A35E-9D1B-E1C8-1DBEFB8FE7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729" y="376874"/>
              <a:ext cx="406400" cy="406400"/>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Title 2">
            <a:extLst>
              <a:ext uri="{FF2B5EF4-FFF2-40B4-BE49-F238E27FC236}">
                <a16:creationId xmlns:a16="http://schemas.microsoft.com/office/drawing/2014/main" id="{CCABA099-629C-CE01-65AB-FF0E4AE8EAEA}"/>
              </a:ext>
            </a:extLst>
          </p:cNvPr>
          <p:cNvSpPr txBox="1">
            <a:spLocks/>
          </p:cNvSpPr>
          <p:nvPr/>
        </p:nvSpPr>
        <p:spPr>
          <a:xfrm>
            <a:off x="1497380" y="2149213"/>
            <a:ext cx="7413459" cy="50481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0" i="0" u="none" strike="noStrike" cap="none">
                <a:solidFill>
                  <a:schemeClr val="dk1"/>
                </a:solidFill>
                <a:latin typeface="Poppins ExtraBold"/>
                <a:ea typeface="Poppins ExtraBold"/>
                <a:cs typeface="Poppins ExtraBold"/>
                <a:sym typeface="Poppins ExtraBold"/>
              </a:defRPr>
            </a:lvl1pPr>
            <a:lvl2pPr marR="0" lvl="1"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9pPr>
          </a:lstStyle>
          <a:p>
            <a:endParaRPr lang="en-US" sz="2000">
              <a:latin typeface="+mj-lt"/>
            </a:endParaRPr>
          </a:p>
        </p:txBody>
      </p:sp>
      <p:pic>
        <p:nvPicPr>
          <p:cNvPr id="20" name="Picture 19" descr="Diagram&#10;&#10;Description automatically generated">
            <a:extLst>
              <a:ext uri="{FF2B5EF4-FFF2-40B4-BE49-F238E27FC236}">
                <a16:creationId xmlns:a16="http://schemas.microsoft.com/office/drawing/2014/main" id="{FA168F37-F756-1FED-60A9-3ED3D973DD30}"/>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23258" y="961649"/>
            <a:ext cx="3744830" cy="5519477"/>
          </a:xfrm>
          <a:prstGeom prst="rect">
            <a:avLst/>
          </a:prstGeom>
          <a:noFill/>
          <a:ln>
            <a:noFill/>
          </a:ln>
        </p:spPr>
      </p:pic>
      <p:sp>
        <p:nvSpPr>
          <p:cNvPr id="22" name="Google Shape;138;p16">
            <a:extLst>
              <a:ext uri="{FF2B5EF4-FFF2-40B4-BE49-F238E27FC236}">
                <a16:creationId xmlns:a16="http://schemas.microsoft.com/office/drawing/2014/main" id="{535D780B-E082-88D4-2810-10809BFC121B}"/>
              </a:ext>
            </a:extLst>
          </p:cNvPr>
          <p:cNvSpPr/>
          <p:nvPr/>
        </p:nvSpPr>
        <p:spPr>
          <a:xfrm>
            <a:off x="1591586" y="1236289"/>
            <a:ext cx="4247070" cy="734666"/>
          </a:xfrm>
          <a:prstGeom prst="parallelogram">
            <a:avLst>
              <a:gd name="adj" fmla="val 25000"/>
            </a:avLst>
          </a:prstGeom>
          <a:solidFill>
            <a:schemeClr val="lt1"/>
          </a:solidFill>
          <a:ln>
            <a:noFill/>
          </a:ln>
          <a:effectLst>
            <a:outerShdw blurRad="203200" dist="38100" dir="8100000" algn="tr" rotWithShape="0">
              <a:srgbClr val="000000">
                <a:alpha val="2392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3" name="Google Shape;140;p16">
            <a:extLst>
              <a:ext uri="{FF2B5EF4-FFF2-40B4-BE49-F238E27FC236}">
                <a16:creationId xmlns:a16="http://schemas.microsoft.com/office/drawing/2014/main" id="{759995A2-1D9A-717D-29AB-607410225950}"/>
              </a:ext>
            </a:extLst>
          </p:cNvPr>
          <p:cNvGrpSpPr/>
          <p:nvPr/>
        </p:nvGrpSpPr>
        <p:grpSpPr>
          <a:xfrm>
            <a:off x="1911065" y="924365"/>
            <a:ext cx="1803264" cy="448250"/>
            <a:chOff x="2924963" y="1740437"/>
            <a:chExt cx="2749980" cy="683582"/>
          </a:xfrm>
        </p:grpSpPr>
        <p:sp>
          <p:nvSpPr>
            <p:cNvPr id="24" name="Google Shape;141;p16">
              <a:extLst>
                <a:ext uri="{FF2B5EF4-FFF2-40B4-BE49-F238E27FC236}">
                  <a16:creationId xmlns:a16="http://schemas.microsoft.com/office/drawing/2014/main" id="{2C6565E6-3404-B1DC-6575-CB930FFA0CE4}"/>
                </a:ext>
              </a:extLst>
            </p:cNvPr>
            <p:cNvSpPr/>
            <p:nvPr/>
          </p:nvSpPr>
          <p:spPr>
            <a:xfrm>
              <a:off x="2924963" y="1867297"/>
              <a:ext cx="2003840" cy="556722"/>
            </a:xfrm>
            <a:prstGeom prst="parallelogram">
              <a:avLst>
                <a:gd name="adj" fmla="val 25000"/>
              </a:avLst>
            </a:prstGeom>
            <a:solidFill>
              <a:srgbClr val="39619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5" name="Google Shape;142;p16">
              <a:extLst>
                <a:ext uri="{FF2B5EF4-FFF2-40B4-BE49-F238E27FC236}">
                  <a16:creationId xmlns:a16="http://schemas.microsoft.com/office/drawing/2014/main" id="{CDA4AC8E-D8A8-FD18-F396-EF75F94E7CC6}"/>
                </a:ext>
              </a:extLst>
            </p:cNvPr>
            <p:cNvGrpSpPr/>
            <p:nvPr/>
          </p:nvGrpSpPr>
          <p:grpSpPr>
            <a:xfrm>
              <a:off x="3044064" y="2035179"/>
              <a:ext cx="237581" cy="237581"/>
              <a:chOff x="7250654" y="2012478"/>
              <a:chExt cx="237581" cy="237581"/>
            </a:xfrm>
          </p:grpSpPr>
          <p:sp>
            <p:nvSpPr>
              <p:cNvPr id="28" name="Google Shape;143;p16">
                <a:extLst>
                  <a:ext uri="{FF2B5EF4-FFF2-40B4-BE49-F238E27FC236}">
                    <a16:creationId xmlns:a16="http://schemas.microsoft.com/office/drawing/2014/main" id="{720AEC67-A90F-01EB-1749-D260AC8BA39D}"/>
                  </a:ext>
                </a:extLst>
              </p:cNvPr>
              <p:cNvSpPr/>
              <p:nvPr/>
            </p:nvSpPr>
            <p:spPr>
              <a:xfrm>
                <a:off x="7250654" y="2012478"/>
                <a:ext cx="237581" cy="237581"/>
              </a:xfrm>
              <a:prstGeom prst="ellipse">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 name="Google Shape;144;p16">
                <a:extLst>
                  <a:ext uri="{FF2B5EF4-FFF2-40B4-BE49-F238E27FC236}">
                    <a16:creationId xmlns:a16="http://schemas.microsoft.com/office/drawing/2014/main" id="{97B007D4-DFD7-5564-7255-2ABCB309BE28}"/>
                  </a:ext>
                </a:extLst>
              </p:cNvPr>
              <p:cNvSpPr/>
              <p:nvPr/>
            </p:nvSpPr>
            <p:spPr>
              <a:xfrm>
                <a:off x="7288308" y="2050133"/>
                <a:ext cx="162271" cy="16227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6" name="Google Shape;145;p16">
              <a:extLst>
                <a:ext uri="{FF2B5EF4-FFF2-40B4-BE49-F238E27FC236}">
                  <a16:creationId xmlns:a16="http://schemas.microsoft.com/office/drawing/2014/main" id="{484769C1-A958-CA61-DC99-C21E7FE2E950}"/>
                </a:ext>
              </a:extLst>
            </p:cNvPr>
            <p:cNvSpPr txBox="1"/>
            <p:nvPr/>
          </p:nvSpPr>
          <p:spPr>
            <a:xfrm flipH="1">
              <a:off x="3467601" y="1969303"/>
              <a:ext cx="220734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7" name="Google Shape;146;p16">
              <a:extLst>
                <a:ext uri="{FF2B5EF4-FFF2-40B4-BE49-F238E27FC236}">
                  <a16:creationId xmlns:a16="http://schemas.microsoft.com/office/drawing/2014/main" id="{B52029D8-4469-ACD0-F1B2-93B71BEBBCF6}"/>
                </a:ext>
              </a:extLst>
            </p:cNvPr>
            <p:cNvSpPr txBox="1"/>
            <p:nvPr/>
          </p:nvSpPr>
          <p:spPr>
            <a:xfrm flipH="1">
              <a:off x="3496112" y="1740437"/>
              <a:ext cx="1432688" cy="6640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lt1"/>
                  </a:solidFill>
                  <a:latin typeface="Calibri"/>
                  <a:ea typeface="Calibri"/>
                  <a:cs typeface="Calibri"/>
                  <a:sym typeface="Calibri"/>
                </a:rPr>
                <a:t>02</a:t>
              </a:r>
            </a:p>
          </p:txBody>
        </p:sp>
      </p:grpSp>
      <p:sp>
        <p:nvSpPr>
          <p:cNvPr id="30" name="Google Shape;139;p16">
            <a:extLst>
              <a:ext uri="{FF2B5EF4-FFF2-40B4-BE49-F238E27FC236}">
                <a16:creationId xmlns:a16="http://schemas.microsoft.com/office/drawing/2014/main" id="{431D07F8-FAD1-DC4C-092C-97B083680B52}"/>
              </a:ext>
            </a:extLst>
          </p:cNvPr>
          <p:cNvSpPr txBox="1"/>
          <p:nvPr/>
        </p:nvSpPr>
        <p:spPr>
          <a:xfrm>
            <a:off x="1810287" y="1319509"/>
            <a:ext cx="4459883" cy="62675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err="1">
                <a:solidFill>
                  <a:srgbClr val="396191"/>
                </a:solidFill>
                <a:latin typeface="Calibri"/>
                <a:ea typeface="Calibri"/>
                <a:cs typeface="Calibri"/>
                <a:sym typeface="Calibri"/>
              </a:rPr>
              <a:t>Thiết</a:t>
            </a:r>
            <a:r>
              <a:rPr lang="en-US" sz="3600" b="1">
                <a:solidFill>
                  <a:srgbClr val="396191"/>
                </a:solidFill>
                <a:latin typeface="Calibri"/>
                <a:ea typeface="Calibri"/>
                <a:cs typeface="Calibri"/>
                <a:sym typeface="Calibri"/>
              </a:rPr>
              <a:t> </a:t>
            </a:r>
            <a:r>
              <a:rPr lang="en-US" sz="3600" b="1" err="1">
                <a:solidFill>
                  <a:srgbClr val="396191"/>
                </a:solidFill>
                <a:latin typeface="Calibri"/>
                <a:ea typeface="Calibri"/>
                <a:cs typeface="Calibri"/>
                <a:sym typeface="Calibri"/>
              </a:rPr>
              <a:t>kế</a:t>
            </a:r>
            <a:r>
              <a:rPr lang="en-US" sz="3600" b="1">
                <a:solidFill>
                  <a:srgbClr val="396191"/>
                </a:solidFill>
                <a:latin typeface="Calibri"/>
                <a:ea typeface="Calibri"/>
                <a:cs typeface="Calibri"/>
                <a:sym typeface="Calibri"/>
              </a:rPr>
              <a:t> </a:t>
            </a:r>
            <a:r>
              <a:rPr lang="en-US" sz="3600" b="1" err="1">
                <a:solidFill>
                  <a:srgbClr val="396191"/>
                </a:solidFill>
                <a:latin typeface="Calibri"/>
                <a:ea typeface="Calibri"/>
                <a:cs typeface="Calibri"/>
                <a:sym typeface="Calibri"/>
              </a:rPr>
              <a:t>phần</a:t>
            </a:r>
            <a:r>
              <a:rPr lang="en-US" sz="3600" b="1">
                <a:solidFill>
                  <a:srgbClr val="396191"/>
                </a:solidFill>
                <a:latin typeface="Calibri"/>
                <a:ea typeface="Calibri"/>
                <a:cs typeface="Calibri"/>
                <a:sym typeface="Calibri"/>
              </a:rPr>
              <a:t> </a:t>
            </a:r>
            <a:r>
              <a:rPr lang="en-US" sz="3600" b="1" err="1">
                <a:solidFill>
                  <a:srgbClr val="396191"/>
                </a:solidFill>
                <a:latin typeface="Calibri"/>
                <a:ea typeface="Calibri"/>
                <a:cs typeface="Calibri"/>
                <a:sym typeface="Calibri"/>
              </a:rPr>
              <a:t>mềm</a:t>
            </a:r>
            <a:endParaRPr sz="3600" b="1">
              <a:solidFill>
                <a:srgbClr val="396191"/>
              </a:solidFill>
              <a:latin typeface="Calibri"/>
              <a:ea typeface="Calibri"/>
              <a:cs typeface="Calibri"/>
              <a:sym typeface="Calibri"/>
            </a:endParaRPr>
          </a:p>
        </p:txBody>
      </p:sp>
      <p:sp>
        <p:nvSpPr>
          <p:cNvPr id="31" name="Title 2">
            <a:extLst>
              <a:ext uri="{FF2B5EF4-FFF2-40B4-BE49-F238E27FC236}">
                <a16:creationId xmlns:a16="http://schemas.microsoft.com/office/drawing/2014/main" id="{68C68017-C8AB-034B-D86F-76322F238023}"/>
              </a:ext>
            </a:extLst>
          </p:cNvPr>
          <p:cNvSpPr txBox="1">
            <a:spLocks/>
          </p:cNvSpPr>
          <p:nvPr/>
        </p:nvSpPr>
        <p:spPr>
          <a:xfrm>
            <a:off x="1649780" y="2161913"/>
            <a:ext cx="7413459" cy="50481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0" i="0" u="none" strike="noStrike" cap="none">
                <a:solidFill>
                  <a:schemeClr val="dk1"/>
                </a:solidFill>
                <a:latin typeface="Poppins ExtraBold"/>
                <a:ea typeface="Poppins ExtraBold"/>
                <a:cs typeface="Poppins ExtraBold"/>
                <a:sym typeface="Poppins ExtraBold"/>
              </a:defRPr>
            </a:lvl1pPr>
            <a:lvl2pPr marR="0" lvl="1"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9pPr>
          </a:lstStyle>
          <a:p>
            <a:r>
              <a:rPr lang="en-US" sz="2000">
                <a:latin typeface="+mj-lt"/>
              </a:rPr>
              <a:t>2.2. Lưu </a:t>
            </a:r>
            <a:r>
              <a:rPr lang="en-US" sz="2000" err="1">
                <a:latin typeface="+mj-lt"/>
              </a:rPr>
              <a:t>đồ</a:t>
            </a:r>
            <a:r>
              <a:rPr lang="en-US" sz="2000">
                <a:latin typeface="+mj-lt"/>
              </a:rPr>
              <a:t> </a:t>
            </a:r>
            <a:r>
              <a:rPr lang="en-US" sz="2000" err="1">
                <a:latin typeface="+mj-lt"/>
              </a:rPr>
              <a:t>thuật</a:t>
            </a:r>
            <a:r>
              <a:rPr lang="en-US" sz="2000">
                <a:latin typeface="+mj-lt"/>
              </a:rPr>
              <a:t> </a:t>
            </a:r>
            <a:r>
              <a:rPr lang="en-US" sz="2000" err="1">
                <a:latin typeface="+mj-lt"/>
              </a:rPr>
              <a:t>toán</a:t>
            </a:r>
            <a:endParaRPr lang="en-US" sz="2000">
              <a:latin typeface="+mj-lt"/>
            </a:endParaRPr>
          </a:p>
        </p:txBody>
      </p:sp>
      <p:sp>
        <p:nvSpPr>
          <p:cNvPr id="32" name="TextBox 31">
            <a:extLst>
              <a:ext uri="{FF2B5EF4-FFF2-40B4-BE49-F238E27FC236}">
                <a16:creationId xmlns:a16="http://schemas.microsoft.com/office/drawing/2014/main" id="{8AA77C33-570D-4374-5230-1B7BDA6E0219}"/>
              </a:ext>
            </a:extLst>
          </p:cNvPr>
          <p:cNvSpPr txBox="1"/>
          <p:nvPr/>
        </p:nvSpPr>
        <p:spPr>
          <a:xfrm>
            <a:off x="2071137" y="2832289"/>
            <a:ext cx="6159500" cy="369332"/>
          </a:xfrm>
          <a:prstGeom prst="rect">
            <a:avLst/>
          </a:prstGeom>
          <a:noFill/>
        </p:spPr>
        <p:txBody>
          <a:bodyPr wrap="square">
            <a:spAutoFit/>
            <a:scene3d>
              <a:camera prst="orthographicFront"/>
              <a:lightRig rig="soft" dir="t">
                <a:rot lat="0" lon="0" rev="15600000"/>
              </a:lightRig>
            </a:scene3d>
            <a:sp3d extrusionH="57150" prstMaterial="softEdge">
              <a:bevelT w="25400" h="38100"/>
            </a:sp3d>
          </a:bodyPr>
          <a:lstStyle/>
          <a:p>
            <a:r>
              <a:rPr lang="en-US" sz="1800" b="1" err="1">
                <a:ln/>
                <a:solidFill>
                  <a:schemeClr val="accent4"/>
                </a:solidFill>
                <a:latin typeface="+mj-lt"/>
              </a:rPr>
              <a:t>Quá</a:t>
            </a:r>
            <a:r>
              <a:rPr lang="en-US" sz="1800" b="1">
                <a:ln/>
                <a:solidFill>
                  <a:schemeClr val="accent4"/>
                </a:solidFill>
                <a:latin typeface="+mj-lt"/>
              </a:rPr>
              <a:t> </a:t>
            </a:r>
            <a:r>
              <a:rPr lang="en-US" sz="1800" b="1" err="1">
                <a:ln/>
                <a:solidFill>
                  <a:schemeClr val="accent4"/>
                </a:solidFill>
                <a:latin typeface="+mj-lt"/>
              </a:rPr>
              <a:t>trình</a:t>
            </a:r>
            <a:r>
              <a:rPr lang="en-US" sz="1800" b="1">
                <a:ln/>
                <a:solidFill>
                  <a:schemeClr val="accent4"/>
                </a:solidFill>
                <a:latin typeface="+mj-lt"/>
              </a:rPr>
              <a:t> </a:t>
            </a:r>
            <a:r>
              <a:rPr lang="en-US" sz="1800" b="1" err="1">
                <a:ln/>
                <a:solidFill>
                  <a:schemeClr val="accent4"/>
                </a:solidFill>
                <a:latin typeface="+mj-lt"/>
              </a:rPr>
              <a:t>kiểm</a:t>
            </a:r>
            <a:r>
              <a:rPr lang="en-US" sz="1800" b="1">
                <a:ln/>
                <a:solidFill>
                  <a:schemeClr val="accent4"/>
                </a:solidFill>
                <a:latin typeface="+mj-lt"/>
              </a:rPr>
              <a:t> </a:t>
            </a:r>
            <a:r>
              <a:rPr lang="en-US" sz="1800" b="1" err="1">
                <a:ln/>
                <a:solidFill>
                  <a:schemeClr val="accent4"/>
                </a:solidFill>
                <a:latin typeface="+mj-lt"/>
              </a:rPr>
              <a:t>tra</a:t>
            </a:r>
            <a:r>
              <a:rPr lang="en-US" sz="1800" b="1">
                <a:ln/>
                <a:solidFill>
                  <a:schemeClr val="accent4"/>
                </a:solidFill>
                <a:latin typeface="+mj-lt"/>
              </a:rPr>
              <a:t> </a:t>
            </a:r>
            <a:r>
              <a:rPr lang="en-US" sz="1800" b="1" err="1">
                <a:ln/>
                <a:solidFill>
                  <a:schemeClr val="accent4"/>
                </a:solidFill>
                <a:latin typeface="+mj-lt"/>
              </a:rPr>
              <a:t>lỗi</a:t>
            </a:r>
            <a:endParaRPr lang="en-US" sz="1800" b="1">
              <a:ln/>
              <a:solidFill>
                <a:schemeClr val="accent4"/>
              </a:solidFill>
              <a:latin typeface="+mj-lt"/>
            </a:endParaRPr>
          </a:p>
        </p:txBody>
      </p:sp>
      <p:sp>
        <p:nvSpPr>
          <p:cNvPr id="19" name="TextBox 18">
            <a:extLst>
              <a:ext uri="{FF2B5EF4-FFF2-40B4-BE49-F238E27FC236}">
                <a16:creationId xmlns:a16="http://schemas.microsoft.com/office/drawing/2014/main" id="{39CD3290-D5BD-B01E-39E6-697CD9CEE0FA}"/>
              </a:ext>
            </a:extLst>
          </p:cNvPr>
          <p:cNvSpPr txBox="1"/>
          <p:nvPr/>
        </p:nvSpPr>
        <p:spPr>
          <a:xfrm>
            <a:off x="11195400" y="5989034"/>
            <a:ext cx="253015" cy="338554"/>
          </a:xfrm>
          <a:prstGeom prst="rect">
            <a:avLst/>
          </a:prstGeom>
          <a:noFill/>
        </p:spPr>
        <p:txBody>
          <a:bodyPr wrap="square" rtlCol="0">
            <a:spAutoFit/>
          </a:bodyPr>
          <a:lstStyle/>
          <a:p>
            <a:r>
              <a:rPr lang="en-US" sz="1600"/>
              <a:t>9</a:t>
            </a:r>
          </a:p>
        </p:txBody>
      </p:sp>
    </p:spTree>
    <p:extLst>
      <p:ext uri="{BB962C8B-B14F-4D97-AF65-F5344CB8AC3E}">
        <p14:creationId xmlns:p14="http://schemas.microsoft.com/office/powerpoint/2010/main" val="34156933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circle(in)">
                                      <p:cBhvr>
                                        <p:cTn id="7" dur="500"/>
                                        <p:tgtEl>
                                          <p:spTgt spid="31"/>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barn(inVertical)">
                                      <p:cBhvr>
                                        <p:cTn id="11" dur="500"/>
                                        <p:tgtEl>
                                          <p:spTgt spid="32"/>
                                        </p:tgtEl>
                                      </p:cBhvr>
                                    </p:animEffect>
                                  </p:childTnLst>
                                </p:cTn>
                              </p:par>
                              <p:par>
                                <p:cTn id="12" presetID="6" presetClass="entr" presetSubtype="32" fill="hold" nodeType="with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circle(out)">
                                      <p:cBhvr>
                                        <p:cTn id="14"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Lst>
  </p:timing>
</p:sld>
</file>

<file path=ppt/theme/theme1.xml><?xml version="1.0" encoding="utf-8"?>
<a:theme xmlns:a="http://schemas.openxmlformats.org/drawingml/2006/main" name="SlidesMania">
  <a:themeElements>
    <a:clrScheme name="Simple Light">
      <a:dk1>
        <a:srgbClr val="775C51"/>
      </a:dk1>
      <a:lt1>
        <a:srgbClr val="FFFFFF"/>
      </a:lt1>
      <a:dk2>
        <a:srgbClr val="434343"/>
      </a:dk2>
      <a:lt2>
        <a:srgbClr val="D4AAA4"/>
      </a:lt2>
      <a:accent1>
        <a:srgbClr val="B2B2B2"/>
      </a:accent1>
      <a:accent2>
        <a:srgbClr val="D4AAA4"/>
      </a:accent2>
      <a:accent3>
        <a:srgbClr val="AFAFAF"/>
      </a:accent3>
      <a:accent4>
        <a:srgbClr val="171717"/>
      </a:accent4>
      <a:accent5>
        <a:srgbClr val="3C78D8"/>
      </a:accent5>
      <a:accent6>
        <a:srgbClr val="A64D79"/>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1447</TotalTime>
  <Words>1378</Words>
  <Application>Microsoft Office PowerPoint</Application>
  <PresentationFormat>Widescreen</PresentationFormat>
  <Paragraphs>206</Paragraphs>
  <Slides>20</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Times New Roman</vt:lpstr>
      <vt:lpstr>Barlow Condensed</vt:lpstr>
      <vt:lpstr>Arial Narrow</vt:lpstr>
      <vt:lpstr>Aldrich</vt:lpstr>
      <vt:lpstr>Arial</vt:lpstr>
      <vt:lpstr>Poppins ExtraBold</vt:lpstr>
      <vt:lpstr>Constantia</vt:lpstr>
      <vt:lpstr>Calibri</vt:lpstr>
      <vt:lpstr>Abril Fatface</vt:lpstr>
      <vt:lpstr>SlidesMania</vt:lpstr>
      <vt:lpstr>ĐỒ ÁN TỐT NGHIỆP</vt:lpstr>
      <vt:lpstr>NỘI DUNG CHÍNH</vt:lpstr>
      <vt:lpstr>1.1. Thực trạng kiểm tra lỗi tiếng Việt của các phần mềm soạn thảo</vt:lpstr>
      <vt:lpstr>1.1. Thực trạng kiểm tra lỗi tiếng Việt của các phần mềm soạn thảo</vt:lpstr>
      <vt:lpstr>1.1. Thực trạng kiểm tra lỗi tiếng Việt của các phần mềm soạn thảo</vt:lpstr>
      <vt:lpstr>1.1. Thực trạng kiểm tra lỗi tiếng Việt của các phần mềm soạn thảo</vt:lpstr>
      <vt:lpstr>PowerPoint Presentation</vt:lpstr>
      <vt:lpstr>PowerPoint Presentation</vt:lpstr>
      <vt:lpstr>PowerPoint Presentation</vt:lpstr>
      <vt:lpstr>PowerPoint Presentation</vt:lpstr>
      <vt:lpstr>2.3. Các thư viện được sử dụng</vt:lpstr>
      <vt:lpstr>2.5. Thiết kế giao diện</vt:lpstr>
      <vt:lpstr>PowerPoint Presentation</vt:lpstr>
      <vt:lpstr>PowerPoint Presentation</vt:lpstr>
      <vt:lpstr>PowerPoint Presentation</vt:lpstr>
      <vt:lpstr>3.1. Logo, tên phần mềm</vt:lpstr>
      <vt:lpstr>3.2. Giao diện mặc định phần mềm</vt:lpstr>
      <vt:lpstr>4.1. Đánh giá</vt:lpstr>
      <vt:lpstr>4.2. Hướng phát triển </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LỄ BẢO VỆ  ĐỒ ÁN TỐT NGHIỆP</dc:title>
  <cp:lastModifiedBy>Ngo Phuc Luong</cp:lastModifiedBy>
  <cp:revision>37</cp:revision>
  <dcterms:modified xsi:type="dcterms:W3CDTF">2022-05-18T11:33:31Z</dcterms:modified>
</cp:coreProperties>
</file>