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5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309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17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9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80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3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44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68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42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32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82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FEC9-C375-4ADF-98DA-DCD3F2979283}" type="datetimeFigureOut">
              <a:rPr lang="cs-CZ" smtClean="0"/>
              <a:t>18.05.2016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3E50-35C5-49EE-BFD0-B1190F33EA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79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457200" y="236483"/>
            <a:ext cx="5912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PJP, 4.5., bonusy</a:t>
            </a:r>
          </a:p>
          <a:p>
            <a:r>
              <a:rPr lang="cs-CZ" dirty="0" smtClean="0"/>
              <a:t>Týma</a:t>
            </a:r>
          </a:p>
          <a:p>
            <a:r>
              <a:rPr lang="cs-CZ" dirty="0" smtClean="0"/>
              <a:t>Kružík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18.5.</a:t>
            </a:r>
          </a:p>
          <a:p>
            <a:r>
              <a:rPr lang="cs-CZ" dirty="0" smtClean="0"/>
              <a:t>Týma 2</a:t>
            </a:r>
          </a:p>
          <a:p>
            <a:r>
              <a:rPr lang="cs-CZ" dirty="0" smtClean="0"/>
              <a:t>Kružík 2</a:t>
            </a:r>
          </a:p>
          <a:p>
            <a:r>
              <a:rPr lang="cs-CZ" dirty="0" smtClean="0"/>
              <a:t>Šimon</a:t>
            </a:r>
          </a:p>
          <a:p>
            <a:r>
              <a:rPr lang="cs-CZ" dirty="0" smtClean="0"/>
              <a:t>Lakomý</a:t>
            </a:r>
          </a:p>
          <a:p>
            <a:r>
              <a:rPr lang="cs-CZ" dirty="0" err="1" smtClean="0"/>
              <a:t>Štumbauer</a:t>
            </a:r>
            <a:r>
              <a:rPr lang="cs-CZ" smtClean="0"/>
              <a:t> 2</a:t>
            </a:r>
            <a:endParaRPr lang="cs-CZ" dirty="0" smtClean="0"/>
          </a:p>
          <a:p>
            <a:r>
              <a:rPr lang="cs-CZ" dirty="0" err="1" smtClean="0"/>
              <a:t>barzskina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2550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</Words>
  <Application>Microsoft Office PowerPoint</Application>
  <PresentationFormat>Širokoúhlá obrazovka</PresentationFormat>
  <Paragraphs>12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Doc. Ing. Dr. Jan Voráček, CSc.</dc:creator>
  <cp:lastModifiedBy>Doc. Ing. Dr. Jan Voráček, CSc.</cp:lastModifiedBy>
  <cp:revision>6</cp:revision>
  <dcterms:created xsi:type="dcterms:W3CDTF">2016-05-04T12:58:20Z</dcterms:created>
  <dcterms:modified xsi:type="dcterms:W3CDTF">2016-05-18T14:03:48Z</dcterms:modified>
</cp:coreProperties>
</file>