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44638-BE79-49C7-8BBC-1ACB848BE7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AD05A7-4068-4627-88CF-4AEFF76FAC22}">
      <dgm:prSet/>
      <dgm:spPr/>
      <dgm:t>
        <a:bodyPr/>
        <a:lstStyle/>
        <a:p>
          <a:r>
            <a:rPr lang="cs-CZ"/>
            <a:t>Najít nejbližší autobus k dané zastávce, daného čísla a ve správném směru</a:t>
          </a:r>
          <a:endParaRPr lang="en-US"/>
        </a:p>
      </dgm:t>
    </dgm:pt>
    <dgm:pt modelId="{8F9B7BF2-238F-45FF-916B-2A900EB3D4E9}" type="parTrans" cxnId="{A46F6AD8-CCAB-4D5D-9CCC-F93B9A916F3A}">
      <dgm:prSet/>
      <dgm:spPr/>
      <dgm:t>
        <a:bodyPr/>
        <a:lstStyle/>
        <a:p>
          <a:endParaRPr lang="en-US"/>
        </a:p>
      </dgm:t>
    </dgm:pt>
    <dgm:pt modelId="{2CB79934-7163-4D9E-955D-9F1243F19086}" type="sibTrans" cxnId="{A46F6AD8-CCAB-4D5D-9CCC-F93B9A916F3A}">
      <dgm:prSet/>
      <dgm:spPr/>
      <dgm:t>
        <a:bodyPr/>
        <a:lstStyle/>
        <a:p>
          <a:endParaRPr lang="en-US"/>
        </a:p>
      </dgm:t>
    </dgm:pt>
    <dgm:pt modelId="{F580D393-5CF6-4961-B636-05FE8CAB3365}">
      <dgm:prSet/>
      <dgm:spPr/>
      <dgm:t>
        <a:bodyPr/>
        <a:lstStyle/>
        <a:p>
          <a:r>
            <a:rPr lang="cs-CZ"/>
            <a:t>Sledovat tento autobus a zobrazovat jeho aktuální data</a:t>
          </a:r>
          <a:endParaRPr lang="en-US"/>
        </a:p>
      </dgm:t>
    </dgm:pt>
    <dgm:pt modelId="{ACB805D0-BB3A-471D-9BF3-DA668D0C5580}" type="parTrans" cxnId="{EDF8F00E-23EF-43FD-B03B-9DCD2E59E5D2}">
      <dgm:prSet/>
      <dgm:spPr/>
      <dgm:t>
        <a:bodyPr/>
        <a:lstStyle/>
        <a:p>
          <a:endParaRPr lang="en-US"/>
        </a:p>
      </dgm:t>
    </dgm:pt>
    <dgm:pt modelId="{3B531E78-0F89-4AC9-BFB6-8D60B68A82C0}" type="sibTrans" cxnId="{EDF8F00E-23EF-43FD-B03B-9DCD2E59E5D2}">
      <dgm:prSet/>
      <dgm:spPr/>
      <dgm:t>
        <a:bodyPr/>
        <a:lstStyle/>
        <a:p>
          <a:endParaRPr lang="en-US"/>
        </a:p>
      </dgm:t>
    </dgm:pt>
    <dgm:pt modelId="{79157320-F417-4A5A-970B-77154C481C4B}">
      <dgm:prSet/>
      <dgm:spPr/>
      <dgm:t>
        <a:bodyPr/>
        <a:lstStyle/>
        <a:p>
          <a:r>
            <a:rPr lang="cs-CZ"/>
            <a:t>Po projetí autobusu zastávkou opakovat proces</a:t>
          </a:r>
          <a:endParaRPr lang="en-US"/>
        </a:p>
      </dgm:t>
    </dgm:pt>
    <dgm:pt modelId="{71598079-324D-406E-97F7-485B26A04F09}" type="parTrans" cxnId="{BFDD7714-755A-4439-86D9-B81B485380CF}">
      <dgm:prSet/>
      <dgm:spPr/>
      <dgm:t>
        <a:bodyPr/>
        <a:lstStyle/>
        <a:p>
          <a:endParaRPr lang="en-US"/>
        </a:p>
      </dgm:t>
    </dgm:pt>
    <dgm:pt modelId="{28E8CF45-6806-4C9C-8C91-2FB7DCC6BCD6}" type="sibTrans" cxnId="{BFDD7714-755A-4439-86D9-B81B485380CF}">
      <dgm:prSet/>
      <dgm:spPr/>
      <dgm:t>
        <a:bodyPr/>
        <a:lstStyle/>
        <a:p>
          <a:endParaRPr lang="en-US"/>
        </a:p>
      </dgm:t>
    </dgm:pt>
    <dgm:pt modelId="{17586B1A-AEC2-4236-9D84-9454D75DB25B}" type="pres">
      <dgm:prSet presAssocID="{B1F44638-BE79-49C7-8BBC-1ACB848BE716}" presName="root" presStyleCnt="0">
        <dgm:presLayoutVars>
          <dgm:dir/>
          <dgm:resizeHandles val="exact"/>
        </dgm:presLayoutVars>
      </dgm:prSet>
      <dgm:spPr/>
    </dgm:pt>
    <dgm:pt modelId="{50161145-A65C-4A4A-AB14-E4C9B221FAB9}" type="pres">
      <dgm:prSet presAssocID="{0BAD05A7-4068-4627-88CF-4AEFF76FAC22}" presName="compNode" presStyleCnt="0"/>
      <dgm:spPr/>
    </dgm:pt>
    <dgm:pt modelId="{832DAC17-F19A-42D8-9201-3E1D7C7B89AB}" type="pres">
      <dgm:prSet presAssocID="{0BAD05A7-4068-4627-88CF-4AEFF76FAC22}" presName="bgRect" presStyleLbl="bgShp" presStyleIdx="0" presStyleCnt="3" custLinFactNeighborX="-608" custLinFactNeighborY="-38011"/>
      <dgm:spPr/>
    </dgm:pt>
    <dgm:pt modelId="{930AE89E-646E-4180-B48E-5D458AE73347}" type="pres">
      <dgm:prSet presAssocID="{0BAD05A7-4068-4627-88CF-4AEFF76FAC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tobus"/>
        </a:ext>
      </dgm:extLst>
    </dgm:pt>
    <dgm:pt modelId="{B97982CC-6B9B-4144-86FA-2D7E03B2D8D7}" type="pres">
      <dgm:prSet presAssocID="{0BAD05A7-4068-4627-88CF-4AEFF76FAC22}" presName="spaceRect" presStyleCnt="0"/>
      <dgm:spPr/>
    </dgm:pt>
    <dgm:pt modelId="{027DFEBE-7163-45B3-A73C-5695D42BB00F}" type="pres">
      <dgm:prSet presAssocID="{0BAD05A7-4068-4627-88CF-4AEFF76FAC22}" presName="parTx" presStyleLbl="revTx" presStyleIdx="0" presStyleCnt="3">
        <dgm:presLayoutVars>
          <dgm:chMax val="0"/>
          <dgm:chPref val="0"/>
        </dgm:presLayoutVars>
      </dgm:prSet>
      <dgm:spPr/>
    </dgm:pt>
    <dgm:pt modelId="{C1C2ACC1-33FC-4A30-A65B-825C97821CF7}" type="pres">
      <dgm:prSet presAssocID="{2CB79934-7163-4D9E-955D-9F1243F19086}" presName="sibTrans" presStyleCnt="0"/>
      <dgm:spPr/>
    </dgm:pt>
    <dgm:pt modelId="{E843674A-41CD-4CDC-B082-F1936BB8AB25}" type="pres">
      <dgm:prSet presAssocID="{F580D393-5CF6-4961-B636-05FE8CAB3365}" presName="compNode" presStyleCnt="0"/>
      <dgm:spPr/>
    </dgm:pt>
    <dgm:pt modelId="{0D7C66FE-CCF8-4B44-A301-9C74587335B8}" type="pres">
      <dgm:prSet presAssocID="{F580D393-5CF6-4961-B636-05FE8CAB3365}" presName="bgRect" presStyleLbl="bgShp" presStyleIdx="1" presStyleCnt="3"/>
      <dgm:spPr/>
    </dgm:pt>
    <dgm:pt modelId="{1D7BB178-8611-409D-8398-463D4B251821}" type="pres">
      <dgm:prSet presAssocID="{F580D393-5CF6-4961-B636-05FE8CAB33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944D6752-854A-46EC-B395-DE00DC170882}" type="pres">
      <dgm:prSet presAssocID="{F580D393-5CF6-4961-B636-05FE8CAB3365}" presName="spaceRect" presStyleCnt="0"/>
      <dgm:spPr/>
    </dgm:pt>
    <dgm:pt modelId="{3FAB8F66-19E2-470B-A1ED-14823F21AFEF}" type="pres">
      <dgm:prSet presAssocID="{F580D393-5CF6-4961-B636-05FE8CAB3365}" presName="parTx" presStyleLbl="revTx" presStyleIdx="1" presStyleCnt="3">
        <dgm:presLayoutVars>
          <dgm:chMax val="0"/>
          <dgm:chPref val="0"/>
        </dgm:presLayoutVars>
      </dgm:prSet>
      <dgm:spPr/>
    </dgm:pt>
    <dgm:pt modelId="{6540B499-56D0-4D75-BEC3-7ACA69969597}" type="pres">
      <dgm:prSet presAssocID="{3B531E78-0F89-4AC9-BFB6-8D60B68A82C0}" presName="sibTrans" presStyleCnt="0"/>
      <dgm:spPr/>
    </dgm:pt>
    <dgm:pt modelId="{0728701B-5548-4FC8-825B-F1125DFE7CCF}" type="pres">
      <dgm:prSet presAssocID="{79157320-F417-4A5A-970B-77154C481C4B}" presName="compNode" presStyleCnt="0"/>
      <dgm:spPr/>
    </dgm:pt>
    <dgm:pt modelId="{0816E7C3-33FF-41A9-908C-4CBF80B547F1}" type="pres">
      <dgm:prSet presAssocID="{79157320-F417-4A5A-970B-77154C481C4B}" presName="bgRect" presStyleLbl="bgShp" presStyleIdx="2" presStyleCnt="3"/>
      <dgm:spPr/>
    </dgm:pt>
    <dgm:pt modelId="{E84591E3-562D-4671-B2D5-AEF2143CE353}" type="pres">
      <dgm:prSet presAssocID="{79157320-F417-4A5A-970B-77154C481C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akovat"/>
        </a:ext>
      </dgm:extLst>
    </dgm:pt>
    <dgm:pt modelId="{F05E8C41-01D4-4BF9-AABD-5BF3CCE88103}" type="pres">
      <dgm:prSet presAssocID="{79157320-F417-4A5A-970B-77154C481C4B}" presName="spaceRect" presStyleCnt="0"/>
      <dgm:spPr/>
    </dgm:pt>
    <dgm:pt modelId="{C5A9C0CD-FBB7-40C6-865C-449F8648D0F9}" type="pres">
      <dgm:prSet presAssocID="{79157320-F417-4A5A-970B-77154C481C4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F8F00E-23EF-43FD-B03B-9DCD2E59E5D2}" srcId="{B1F44638-BE79-49C7-8BBC-1ACB848BE716}" destId="{F580D393-5CF6-4961-B636-05FE8CAB3365}" srcOrd="1" destOrd="0" parTransId="{ACB805D0-BB3A-471D-9BF3-DA668D0C5580}" sibTransId="{3B531E78-0F89-4AC9-BFB6-8D60B68A82C0}"/>
    <dgm:cxn modelId="{BFDD7714-755A-4439-86D9-B81B485380CF}" srcId="{B1F44638-BE79-49C7-8BBC-1ACB848BE716}" destId="{79157320-F417-4A5A-970B-77154C481C4B}" srcOrd="2" destOrd="0" parTransId="{71598079-324D-406E-97F7-485B26A04F09}" sibTransId="{28E8CF45-6806-4C9C-8C91-2FB7DCC6BCD6}"/>
    <dgm:cxn modelId="{2A414E2A-55A6-423B-A93C-4C66F66E2188}" type="presOf" srcId="{B1F44638-BE79-49C7-8BBC-1ACB848BE716}" destId="{17586B1A-AEC2-4236-9D84-9454D75DB25B}" srcOrd="0" destOrd="0" presId="urn:microsoft.com/office/officeart/2018/2/layout/IconVerticalSolidList"/>
    <dgm:cxn modelId="{CA09AD75-D29A-43CC-BEF4-8D0134BB5739}" type="presOf" srcId="{0BAD05A7-4068-4627-88CF-4AEFF76FAC22}" destId="{027DFEBE-7163-45B3-A73C-5695D42BB00F}" srcOrd="0" destOrd="0" presId="urn:microsoft.com/office/officeart/2018/2/layout/IconVerticalSolidList"/>
    <dgm:cxn modelId="{6AA5B383-45C2-4455-B658-AD87ABAD2480}" type="presOf" srcId="{79157320-F417-4A5A-970B-77154C481C4B}" destId="{C5A9C0CD-FBB7-40C6-865C-449F8648D0F9}" srcOrd="0" destOrd="0" presId="urn:microsoft.com/office/officeart/2018/2/layout/IconVerticalSolidList"/>
    <dgm:cxn modelId="{60C22B9C-ACF0-4A28-A90E-58389899F7DE}" type="presOf" srcId="{F580D393-5CF6-4961-B636-05FE8CAB3365}" destId="{3FAB8F66-19E2-470B-A1ED-14823F21AFEF}" srcOrd="0" destOrd="0" presId="urn:microsoft.com/office/officeart/2018/2/layout/IconVerticalSolidList"/>
    <dgm:cxn modelId="{A46F6AD8-CCAB-4D5D-9CCC-F93B9A916F3A}" srcId="{B1F44638-BE79-49C7-8BBC-1ACB848BE716}" destId="{0BAD05A7-4068-4627-88CF-4AEFF76FAC22}" srcOrd="0" destOrd="0" parTransId="{8F9B7BF2-238F-45FF-916B-2A900EB3D4E9}" sibTransId="{2CB79934-7163-4D9E-955D-9F1243F19086}"/>
    <dgm:cxn modelId="{5B4D9ABE-1E76-4F7F-8ABB-78350032D1BD}" type="presParOf" srcId="{17586B1A-AEC2-4236-9D84-9454D75DB25B}" destId="{50161145-A65C-4A4A-AB14-E4C9B221FAB9}" srcOrd="0" destOrd="0" presId="urn:microsoft.com/office/officeart/2018/2/layout/IconVerticalSolidList"/>
    <dgm:cxn modelId="{5A157EFC-7B89-450A-A6F9-2A5ACE0682CC}" type="presParOf" srcId="{50161145-A65C-4A4A-AB14-E4C9B221FAB9}" destId="{832DAC17-F19A-42D8-9201-3E1D7C7B89AB}" srcOrd="0" destOrd="0" presId="urn:microsoft.com/office/officeart/2018/2/layout/IconVerticalSolidList"/>
    <dgm:cxn modelId="{631C8938-C9BA-4320-8EA3-290C3AFCAA66}" type="presParOf" srcId="{50161145-A65C-4A4A-AB14-E4C9B221FAB9}" destId="{930AE89E-646E-4180-B48E-5D458AE73347}" srcOrd="1" destOrd="0" presId="urn:microsoft.com/office/officeart/2018/2/layout/IconVerticalSolidList"/>
    <dgm:cxn modelId="{492F9E61-C1DD-4B2B-9C9A-F90048238074}" type="presParOf" srcId="{50161145-A65C-4A4A-AB14-E4C9B221FAB9}" destId="{B97982CC-6B9B-4144-86FA-2D7E03B2D8D7}" srcOrd="2" destOrd="0" presId="urn:microsoft.com/office/officeart/2018/2/layout/IconVerticalSolidList"/>
    <dgm:cxn modelId="{257E8560-19BF-4F4B-AF31-453F32E262F5}" type="presParOf" srcId="{50161145-A65C-4A4A-AB14-E4C9B221FAB9}" destId="{027DFEBE-7163-45B3-A73C-5695D42BB00F}" srcOrd="3" destOrd="0" presId="urn:microsoft.com/office/officeart/2018/2/layout/IconVerticalSolidList"/>
    <dgm:cxn modelId="{66EFE011-BACF-4C3C-BC8A-D44C7E8F3C87}" type="presParOf" srcId="{17586B1A-AEC2-4236-9D84-9454D75DB25B}" destId="{C1C2ACC1-33FC-4A30-A65B-825C97821CF7}" srcOrd="1" destOrd="0" presId="urn:microsoft.com/office/officeart/2018/2/layout/IconVerticalSolidList"/>
    <dgm:cxn modelId="{59ACE612-F00A-43F1-B9BB-679CCFB2F77D}" type="presParOf" srcId="{17586B1A-AEC2-4236-9D84-9454D75DB25B}" destId="{E843674A-41CD-4CDC-B082-F1936BB8AB25}" srcOrd="2" destOrd="0" presId="urn:microsoft.com/office/officeart/2018/2/layout/IconVerticalSolidList"/>
    <dgm:cxn modelId="{B6FB586F-B590-4B36-8DD7-44F4C30DC4FB}" type="presParOf" srcId="{E843674A-41CD-4CDC-B082-F1936BB8AB25}" destId="{0D7C66FE-CCF8-4B44-A301-9C74587335B8}" srcOrd="0" destOrd="0" presId="urn:microsoft.com/office/officeart/2018/2/layout/IconVerticalSolidList"/>
    <dgm:cxn modelId="{3CB2D181-BE28-4796-9F28-9CE066B86EB1}" type="presParOf" srcId="{E843674A-41CD-4CDC-B082-F1936BB8AB25}" destId="{1D7BB178-8611-409D-8398-463D4B251821}" srcOrd="1" destOrd="0" presId="urn:microsoft.com/office/officeart/2018/2/layout/IconVerticalSolidList"/>
    <dgm:cxn modelId="{E31B5EBD-EC7A-41CD-944E-EDCF6CE53A91}" type="presParOf" srcId="{E843674A-41CD-4CDC-B082-F1936BB8AB25}" destId="{944D6752-854A-46EC-B395-DE00DC170882}" srcOrd="2" destOrd="0" presId="urn:microsoft.com/office/officeart/2018/2/layout/IconVerticalSolidList"/>
    <dgm:cxn modelId="{6117DE59-1A86-40B7-98BC-9009B06007A6}" type="presParOf" srcId="{E843674A-41CD-4CDC-B082-F1936BB8AB25}" destId="{3FAB8F66-19E2-470B-A1ED-14823F21AFEF}" srcOrd="3" destOrd="0" presId="urn:microsoft.com/office/officeart/2018/2/layout/IconVerticalSolidList"/>
    <dgm:cxn modelId="{37CA758E-C6EB-4A7C-878B-CB5D332B87A4}" type="presParOf" srcId="{17586B1A-AEC2-4236-9D84-9454D75DB25B}" destId="{6540B499-56D0-4D75-BEC3-7ACA69969597}" srcOrd="3" destOrd="0" presId="urn:microsoft.com/office/officeart/2018/2/layout/IconVerticalSolidList"/>
    <dgm:cxn modelId="{E554D4C5-433B-4568-954B-300444264C47}" type="presParOf" srcId="{17586B1A-AEC2-4236-9D84-9454D75DB25B}" destId="{0728701B-5548-4FC8-825B-F1125DFE7CCF}" srcOrd="4" destOrd="0" presId="urn:microsoft.com/office/officeart/2018/2/layout/IconVerticalSolidList"/>
    <dgm:cxn modelId="{EAB88651-283F-426B-B6C8-07A9E9880AF3}" type="presParOf" srcId="{0728701B-5548-4FC8-825B-F1125DFE7CCF}" destId="{0816E7C3-33FF-41A9-908C-4CBF80B547F1}" srcOrd="0" destOrd="0" presId="urn:microsoft.com/office/officeart/2018/2/layout/IconVerticalSolidList"/>
    <dgm:cxn modelId="{77EBD0FD-6E1D-45AC-8469-FE4DD71738BE}" type="presParOf" srcId="{0728701B-5548-4FC8-825B-F1125DFE7CCF}" destId="{E84591E3-562D-4671-B2D5-AEF2143CE353}" srcOrd="1" destOrd="0" presId="urn:microsoft.com/office/officeart/2018/2/layout/IconVerticalSolidList"/>
    <dgm:cxn modelId="{D3A456C5-639B-4E3B-9F74-17F850452B0D}" type="presParOf" srcId="{0728701B-5548-4FC8-825B-F1125DFE7CCF}" destId="{F05E8C41-01D4-4BF9-AABD-5BF3CCE88103}" srcOrd="2" destOrd="0" presId="urn:microsoft.com/office/officeart/2018/2/layout/IconVerticalSolidList"/>
    <dgm:cxn modelId="{3F91D565-160C-4A11-BA9E-57EFB38A1DD7}" type="presParOf" srcId="{0728701B-5548-4FC8-825B-F1125DFE7CCF}" destId="{C5A9C0CD-FBB7-40C6-865C-449F8648D0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DAC17-F19A-42D8-9201-3E1D7C7B89AB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AE89E-646E-4180-B48E-5D458AE73347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DFEBE-7163-45B3-A73C-5695D42BB00F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Najít nejbližší autobus k dané zastávce, daného čísla a ve správném směru</a:t>
          </a:r>
          <a:endParaRPr lang="en-US" sz="2500" kern="1200"/>
        </a:p>
      </dsp:txBody>
      <dsp:txXfrm>
        <a:off x="1844034" y="682"/>
        <a:ext cx="4401230" cy="1596566"/>
      </dsp:txXfrm>
    </dsp:sp>
    <dsp:sp modelId="{0D7C66FE-CCF8-4B44-A301-9C74587335B8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BB178-8611-409D-8398-463D4B251821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B8F66-19E2-470B-A1ED-14823F21AFEF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Sledovat tento autobus a zobrazovat jeho aktuální data</a:t>
          </a:r>
          <a:endParaRPr lang="en-US" sz="2500" kern="1200"/>
        </a:p>
      </dsp:txBody>
      <dsp:txXfrm>
        <a:off x="1844034" y="1996390"/>
        <a:ext cx="4401230" cy="1596566"/>
      </dsp:txXfrm>
    </dsp:sp>
    <dsp:sp modelId="{0816E7C3-33FF-41A9-908C-4CBF80B547F1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591E3-562D-4671-B2D5-AEF2143CE353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9C0CD-FBB7-40C6-865C-449F8648D0F9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Po projetí autobusu zastávkou opakovat proces</a:t>
          </a:r>
          <a:endParaRPr lang="en-US" sz="2500" kern="1200"/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25F191-1496-A630-810B-659761714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C26655-F220-45A9-E68F-96156B753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B71E85-DB76-EAD8-4FC5-F95DD74E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B40-FD51-4712-A4BF-8F84728BFB92}" type="datetimeFigureOut">
              <a:rPr lang="cs-CZ" smtClean="0"/>
              <a:t>05.01.2025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B67124B-E930-E305-7160-C342F530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9779630-73CA-3F5D-3969-C4F52E3E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B872-E605-4ABD-8FC2-BA70032049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05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B04132-2117-E395-A2DE-1B8E9725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FC604C6-E552-E862-3F18-C9484EFFE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BDAD5F7-F748-99E8-44F6-366D85CC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B40-FD51-4712-A4BF-8F84728BFB92}" type="datetimeFigureOut">
              <a:rPr lang="cs-CZ" smtClean="0"/>
              <a:t>05.01.2025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206BD1-75F5-BB05-EB90-5A47AD2C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CEC903E-6081-1995-02F2-F104D13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B872-E605-4ABD-8FC2-BA70032049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002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DD8FDC7-5C93-B1BA-5820-59E27F291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82A79DD-75DB-5EF0-4F94-B4B19742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50BA23-79BD-3515-9D88-C15E1C14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B40-FD51-4712-A4BF-8F84728BFB92}" type="datetimeFigureOut">
              <a:rPr lang="cs-CZ" smtClean="0"/>
              <a:t>05.01.2025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F53C85-BF3C-55D5-14BA-E5766E5B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1C2C22-9063-21F4-B62D-3F962142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B872-E605-4ABD-8FC2-BA70032049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331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AD3AFF-2F58-D4F5-CB48-F228016A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637D4A-4C5B-9E32-4BCA-7CA41469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F9F828-EAE2-3926-52FE-E86864E3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B40-FD51-4712-A4BF-8F84728BFB92}" type="datetimeFigureOut">
              <a:rPr lang="cs-CZ" smtClean="0"/>
              <a:t>05.01.2025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B41B7B0-CC27-B71D-995B-F8993BF7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A7564CA-698D-2729-E1D5-39621AB4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B872-E605-4ABD-8FC2-BA70032049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864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A2BC76-F877-81FE-E98D-EC52D361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669521F-B629-4DB5-C767-83886C2B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7B80E9-9FE4-7B46-0606-F8B02363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B40-FD51-4712-A4BF-8F84728BFB92}" type="datetimeFigureOut">
              <a:rPr lang="cs-CZ" smtClean="0"/>
              <a:t>05.01.2025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95BED05-9A19-3E30-D419-BE23D9E1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CC804E-A3AE-8E9C-6C5F-AF840279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B872-E605-4ABD-8FC2-BA70032049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18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22B50B-074C-D6BF-EE03-B0F8F475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DBB4A5-2655-C51B-3353-CB2428465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4ECE90F-7A72-4490-97D6-C9EFB9BC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598530C-D3F5-00B6-E4B0-FE69771C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B40-FD51-4712-A4BF-8F84728BFB92}" type="datetimeFigureOut">
              <a:rPr lang="cs-CZ" smtClean="0"/>
              <a:t>05.01.2025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937CE9-F976-0D0F-3AC1-DBE14B91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C361567-36A3-36B3-3E41-87BD9A1E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B872-E605-4ABD-8FC2-BA70032049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64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610777-1AD8-3365-E9A5-BEA09B54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54661AF-5F3A-E0A4-9C1E-014653077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58D5EF3-6597-93E5-3FE0-86F035CCA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A2F1B2A-19F9-85D2-5C0A-A351B34B5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66D52D1-61A0-B527-533E-08788BBE4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D492E19-CBA1-1B66-70B4-6569367D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B40-FD51-4712-A4BF-8F84728BFB92}" type="datetimeFigureOut">
              <a:rPr lang="cs-CZ" smtClean="0"/>
              <a:t>05.01.2025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804E8B8-3B5E-E19F-E877-5D22C3B9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0AB0263-FA60-5846-D674-BA8647F9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B872-E605-4ABD-8FC2-BA70032049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574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2ED48A-1C21-F00A-E932-7732CF49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2EA7CD2-CB22-42F8-8C84-6221B3B3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B40-FD51-4712-A4BF-8F84728BFB92}" type="datetimeFigureOut">
              <a:rPr lang="cs-CZ" smtClean="0"/>
              <a:t>05.01.2025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8027678-54E9-A8DE-54DE-BB551BFB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9983E12-A8CD-50D2-9C75-7D5A5825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B872-E605-4ABD-8FC2-BA70032049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0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D45200A-2932-A8DD-53E6-89106C24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B40-FD51-4712-A4BF-8F84728BFB92}" type="datetimeFigureOut">
              <a:rPr lang="cs-CZ" smtClean="0"/>
              <a:t>05.01.2025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5287AAD-5C44-37E2-5398-3A3A8C1D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5337655-CA2C-A7B1-8F2C-7EAD669C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B872-E605-4ABD-8FC2-BA70032049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13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4828FB-7BAE-D6F2-DE4B-A554C399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B20928-69D1-7D40-9E3A-58C0C5C4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29DA5A6-93FF-30CE-73A0-7EC7EDC2B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619F095-A3CA-658D-A3B8-8E07F50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B40-FD51-4712-A4BF-8F84728BFB92}" type="datetimeFigureOut">
              <a:rPr lang="cs-CZ" smtClean="0"/>
              <a:t>05.01.2025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336C6D2-6E3C-245A-B975-C3B2817E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3A3B3C0-BC69-980A-AEB2-4D65709D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B872-E605-4ABD-8FC2-BA70032049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D83F76-F6F5-A6C5-C306-5FC9066A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78A40C2-1CA5-950D-0935-AA468D2B8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360452B-021D-E8EB-3BF8-2053F6561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D92B323-25F9-10B8-3C01-BA78EA7F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B40-FD51-4712-A4BF-8F84728BFB92}" type="datetimeFigureOut">
              <a:rPr lang="cs-CZ" smtClean="0"/>
              <a:t>05.01.2025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553CFCF-01E9-D2E6-48DB-C44B66A6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E44B36-CA76-F937-291C-03195F21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B872-E605-4ABD-8FC2-BA70032049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865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4A4FA64-5B33-7D47-C42C-4023EE80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20B76BD-6BF8-BAC9-EDEF-CD652CF2B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2F4C44-6A34-CF43-A917-610637192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AF0B40-FD51-4712-A4BF-8F84728BFB92}" type="datetimeFigureOut">
              <a:rPr lang="cs-CZ" smtClean="0"/>
              <a:t>05.01.2025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91782ED-8D15-FE4D-41F7-9A906DC01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870F954-FA5B-7B5B-CC58-A58357D42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1B872-E605-4ABD-8FC2-BA70032049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67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869760E-A477-5C3A-1EFD-15140E286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cs-CZ" sz="11500"/>
              <a:t>MHD tabule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C8AF75-C384-F6EF-9BFE-5C65A29B7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cs-CZ" dirty="0"/>
              <a:t>Jan Trnka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506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6B1AF0A-BD71-C2FC-552D-DB10454E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33" y="684525"/>
            <a:ext cx="3939688" cy="5583126"/>
          </a:xfrm>
        </p:spPr>
        <p:txBody>
          <a:bodyPr>
            <a:normAutofit/>
          </a:bodyPr>
          <a:lstStyle/>
          <a:p>
            <a:pPr algn="ctr"/>
            <a:r>
              <a:rPr lang="cs-CZ" sz="3000" dirty="0"/>
              <a:t>Požadavky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BC5AFE24-8EBA-2537-47F7-5454B4C35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84885"/>
              </p:ext>
            </p:extLst>
          </p:nvPr>
        </p:nvGraphicFramePr>
        <p:xfrm>
          <a:off x="5152428" y="634326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734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7964038-7258-5B83-6107-83CB3E7F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cs-CZ" sz="7200" dirty="0"/>
              <a:t>Komponenty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78C346-826D-E552-35E2-9157E5F1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cs-CZ" sz="2400" dirty="0"/>
              <a:t>ESP32 (</a:t>
            </a:r>
            <a:r>
              <a:rPr lang="cs-CZ" sz="2400" dirty="0" err="1"/>
              <a:t>Wemos</a:t>
            </a:r>
            <a:r>
              <a:rPr lang="cs-CZ" sz="2400" dirty="0"/>
              <a:t> D1 Mini)</a:t>
            </a:r>
          </a:p>
          <a:p>
            <a:r>
              <a:rPr lang="cs-CZ" sz="2400" dirty="0"/>
              <a:t>2x LCD displej SCM2004</a:t>
            </a:r>
          </a:p>
          <a:p>
            <a:r>
              <a:rPr lang="cs-CZ" sz="2400" dirty="0"/>
              <a:t>Tlačítko</a:t>
            </a:r>
          </a:p>
          <a:p>
            <a:r>
              <a:rPr lang="cs-CZ" sz="2400" dirty="0"/>
              <a:t>Kablíky</a:t>
            </a:r>
          </a:p>
          <a:p>
            <a:r>
              <a:rPr lang="cs-CZ" sz="2400" dirty="0"/>
              <a:t>100n kondenzátor</a:t>
            </a:r>
          </a:p>
          <a:p>
            <a:r>
              <a:rPr lang="cs-CZ" sz="2400" dirty="0"/>
              <a:t>3D tištěné díly</a:t>
            </a:r>
          </a:p>
        </p:txBody>
      </p:sp>
    </p:spTree>
    <p:extLst>
      <p:ext uri="{BB962C8B-B14F-4D97-AF65-F5344CB8AC3E}">
        <p14:creationId xmlns:p14="http://schemas.microsoft.com/office/powerpoint/2010/main" val="27415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9537CD5-2736-F342-BE13-5E79825A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Návrh</a:t>
            </a:r>
          </a:p>
        </p:txBody>
      </p:sp>
      <p:pic>
        <p:nvPicPr>
          <p:cNvPr id="5" name="Obrázek 4" descr="Obsah obrázku Obdélník, design&#10;&#10;Popis byl vytvořen automaticky">
            <a:extLst>
              <a:ext uri="{FF2B5EF4-FFF2-40B4-BE49-F238E27FC236}">
                <a16:creationId xmlns:a16="http://schemas.microsoft.com/office/drawing/2014/main" id="{AAF58CDA-0AB5-F7C6-6C62-6C1FDFA05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2644468"/>
            <a:ext cx="5828261" cy="3380390"/>
          </a:xfrm>
          <a:prstGeom prst="rect">
            <a:avLst/>
          </a:prstGeom>
        </p:spPr>
      </p:pic>
      <p:pic>
        <p:nvPicPr>
          <p:cNvPr id="4" name="Obrázek 3" descr="Obsah obrázku Obdélník&#10;&#10;Popis byl vytvořen automaticky">
            <a:extLst>
              <a:ext uri="{FF2B5EF4-FFF2-40B4-BE49-F238E27FC236}">
                <a16:creationId xmlns:a16="http://schemas.microsoft.com/office/drawing/2014/main" id="{635168E8-1507-94CE-BFC7-226B3990B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2906739"/>
            <a:ext cx="5828261" cy="28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5F93D0-2BCA-12E0-B77C-E4BF366B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0"/>
            <a:ext cx="10515600" cy="83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Realizace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AEC18F9-C609-B425-CBE6-1FCA5C4DF0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2" b="13907"/>
          <a:stretch/>
        </p:blipFill>
        <p:spPr bwMode="auto">
          <a:xfrm>
            <a:off x="278610" y="2962795"/>
            <a:ext cx="5986819" cy="291413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ázek 7" descr="Obsah obrázku text, monitor, Zobrazovací zařízení, zeď&#10;&#10;Popis byl vytvořen automaticky">
            <a:extLst>
              <a:ext uri="{FF2B5EF4-FFF2-40B4-BE49-F238E27FC236}">
                <a16:creationId xmlns:a16="http://schemas.microsoft.com/office/drawing/2014/main" id="{4F8AE58D-2D96-D0B2-192A-D274CFD11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t="10305" r="1162" b="12119"/>
          <a:stretch/>
        </p:blipFill>
        <p:spPr>
          <a:xfrm>
            <a:off x="5510715" y="481473"/>
            <a:ext cx="5387094" cy="261492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8E3DEFD-3083-EFC4-A8B3-8E1EC7C3DC6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1" b="10085"/>
          <a:stretch/>
        </p:blipFill>
        <p:spPr bwMode="auto">
          <a:xfrm>
            <a:off x="6389551" y="3577874"/>
            <a:ext cx="5286773" cy="279435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585480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Širokoúhlá obrazovka</PresentationFormat>
  <Paragraphs>15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Motiv Office</vt:lpstr>
      <vt:lpstr>MHD tabule</vt:lpstr>
      <vt:lpstr>Požadavky</vt:lpstr>
      <vt:lpstr>Komponenty</vt:lpstr>
      <vt:lpstr>Návrh</vt:lpstr>
      <vt:lpstr>Realizace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Trnka</dc:creator>
  <cp:lastModifiedBy>Jan Trnka</cp:lastModifiedBy>
  <cp:revision>1</cp:revision>
  <dcterms:created xsi:type="dcterms:W3CDTF">2025-01-05T10:22:30Z</dcterms:created>
  <dcterms:modified xsi:type="dcterms:W3CDTF">2025-01-05T10:45:11Z</dcterms:modified>
</cp:coreProperties>
</file>