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0" r:id="rId5"/>
    <p:sldId id="259" r:id="rId6"/>
    <p:sldId id="260" r:id="rId7"/>
    <p:sldId id="268" r:id="rId8"/>
    <p:sldId id="277" r:id="rId9"/>
    <p:sldId id="278" r:id="rId10"/>
    <p:sldId id="279" r:id="rId11"/>
    <p:sldId id="261" r:id="rId12"/>
    <p:sldId id="273" r:id="rId13"/>
    <p:sldId id="274" r:id="rId14"/>
    <p:sldId id="275" r:id="rId15"/>
    <p:sldId id="276" r:id="rId16"/>
    <p:sldId id="266" r:id="rId17"/>
    <p:sldId id="269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9854E-7AF9-4D34-A100-AF20D14838B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7951A09A-9ADC-4F40-AA2C-BE81734C4C4A}">
      <dgm:prSet/>
      <dgm:spPr/>
      <dgm:t>
        <a:bodyPr/>
        <a:lstStyle/>
        <a:p>
          <a:pPr rtl="0"/>
          <a:r>
            <a:rPr lang="hu-HU" dirty="0" smtClean="0"/>
            <a:t>2D játékfejlesztés alapjainak megismerése</a:t>
          </a:r>
          <a:endParaRPr lang="en-US" dirty="0"/>
        </a:p>
      </dgm:t>
    </dgm:pt>
    <dgm:pt modelId="{25F4E907-E72D-4212-9D56-C92A653F4247}" type="parTrans" cxnId="{403A58D4-7B8B-48E1-97EB-4E4D6F02739F}">
      <dgm:prSet/>
      <dgm:spPr/>
      <dgm:t>
        <a:bodyPr/>
        <a:lstStyle/>
        <a:p>
          <a:endParaRPr lang="hu-HU"/>
        </a:p>
      </dgm:t>
    </dgm:pt>
    <dgm:pt modelId="{7565F8CB-888B-4429-AE4F-646B36AB14DE}" type="sibTrans" cxnId="{403A58D4-7B8B-48E1-97EB-4E4D6F02739F}">
      <dgm:prSet/>
      <dgm:spPr/>
      <dgm:t>
        <a:bodyPr/>
        <a:lstStyle/>
        <a:p>
          <a:endParaRPr lang="hu-HU"/>
        </a:p>
      </dgm:t>
    </dgm:pt>
    <dgm:pt modelId="{5C289756-F857-41DE-BC60-6CB29E83EDB1}">
      <dgm:prSet/>
      <dgm:spPr/>
      <dgm:t>
        <a:bodyPr/>
        <a:lstStyle/>
        <a:p>
          <a:pPr rtl="0"/>
          <a:r>
            <a:rPr lang="hu-HU" dirty="0" smtClean="0"/>
            <a:t>XNA keretrendszer</a:t>
          </a:r>
          <a:endParaRPr lang="en-US" dirty="0"/>
        </a:p>
      </dgm:t>
    </dgm:pt>
    <dgm:pt modelId="{364F80AC-3B5C-4325-9F39-483A07BBCFB0}" type="parTrans" cxnId="{EA9D93D0-4032-41B1-85B8-3F9BE4A722A9}">
      <dgm:prSet/>
      <dgm:spPr/>
      <dgm:t>
        <a:bodyPr/>
        <a:lstStyle/>
        <a:p>
          <a:endParaRPr lang="hu-HU"/>
        </a:p>
      </dgm:t>
    </dgm:pt>
    <dgm:pt modelId="{B2F4CF64-8D68-4C5F-A7C1-A64CA3778CEB}" type="sibTrans" cxnId="{EA9D93D0-4032-41B1-85B8-3F9BE4A722A9}">
      <dgm:prSet/>
      <dgm:spPr/>
      <dgm:t>
        <a:bodyPr/>
        <a:lstStyle/>
        <a:p>
          <a:endParaRPr lang="hu-HU"/>
        </a:p>
      </dgm:t>
    </dgm:pt>
    <dgm:pt modelId="{27DE9CD1-66FE-4082-8784-93F3B6A9B580}">
      <dgm:prSet/>
      <dgm:spPr/>
      <dgm:t>
        <a:bodyPr/>
        <a:lstStyle/>
        <a:p>
          <a:pPr rtl="0"/>
          <a:r>
            <a:rPr lang="hu-HU" dirty="0" smtClean="0"/>
            <a:t>Struktúra, előírások</a:t>
          </a:r>
          <a:endParaRPr lang="en-US" dirty="0"/>
        </a:p>
      </dgm:t>
    </dgm:pt>
    <dgm:pt modelId="{E20839D5-E81F-48C3-80D4-4D8D2C84EE7B}" type="parTrans" cxnId="{E1C83D5F-E8A4-44D2-912A-5C901C6D78CE}">
      <dgm:prSet/>
      <dgm:spPr/>
      <dgm:t>
        <a:bodyPr/>
        <a:lstStyle/>
        <a:p>
          <a:endParaRPr lang="hu-HU"/>
        </a:p>
      </dgm:t>
    </dgm:pt>
    <dgm:pt modelId="{8718BB65-222A-46B6-80C8-A8E4866625FD}" type="sibTrans" cxnId="{E1C83D5F-E8A4-44D2-912A-5C901C6D78CE}">
      <dgm:prSet/>
      <dgm:spPr/>
      <dgm:t>
        <a:bodyPr/>
        <a:lstStyle/>
        <a:p>
          <a:endParaRPr lang="hu-HU"/>
        </a:p>
      </dgm:t>
    </dgm:pt>
    <dgm:pt modelId="{7D1985C1-97DA-4629-BEDA-16B4CFCC2182}">
      <dgm:prSet/>
      <dgm:spPr/>
      <dgm:t>
        <a:bodyPr/>
        <a:lstStyle/>
        <a:p>
          <a:pPr rtl="0"/>
          <a:r>
            <a:rPr lang="hu-HU" dirty="0" smtClean="0"/>
            <a:t>Animáció</a:t>
          </a:r>
          <a:endParaRPr lang="en-US" dirty="0"/>
        </a:p>
      </dgm:t>
    </dgm:pt>
    <dgm:pt modelId="{396C34C7-17FC-4D70-8F40-11512926F2D5}" type="parTrans" cxnId="{11D18D33-1AEF-49C5-A278-EF497479CD65}">
      <dgm:prSet/>
      <dgm:spPr/>
      <dgm:t>
        <a:bodyPr/>
        <a:lstStyle/>
        <a:p>
          <a:endParaRPr lang="hu-HU"/>
        </a:p>
      </dgm:t>
    </dgm:pt>
    <dgm:pt modelId="{2871D4EB-494A-4E47-B661-60D68C52CDD9}" type="sibTrans" cxnId="{11D18D33-1AEF-49C5-A278-EF497479CD65}">
      <dgm:prSet/>
      <dgm:spPr/>
      <dgm:t>
        <a:bodyPr/>
        <a:lstStyle/>
        <a:p>
          <a:endParaRPr lang="hu-HU"/>
        </a:p>
      </dgm:t>
    </dgm:pt>
    <dgm:pt modelId="{2E10CFF6-86AF-4610-A02A-F84E9FA3B8DD}">
      <dgm:prSet/>
      <dgm:spPr/>
      <dgm:t>
        <a:bodyPr/>
        <a:lstStyle/>
        <a:p>
          <a:pPr rtl="0"/>
          <a:r>
            <a:rPr lang="hu-HU" dirty="0" smtClean="0"/>
            <a:t>Ütközésdetektálás</a:t>
          </a:r>
          <a:endParaRPr lang="en-US" dirty="0"/>
        </a:p>
      </dgm:t>
    </dgm:pt>
    <dgm:pt modelId="{2A6F80BD-C53D-4A22-848B-8E445BC5ADC9}" type="parTrans" cxnId="{CAEF2E35-57AC-43B9-9E41-4856C4115CB9}">
      <dgm:prSet/>
      <dgm:spPr/>
      <dgm:t>
        <a:bodyPr/>
        <a:lstStyle/>
        <a:p>
          <a:endParaRPr lang="hu-HU"/>
        </a:p>
      </dgm:t>
    </dgm:pt>
    <dgm:pt modelId="{4457CCD9-579A-4CD3-85D2-EC0D7BCCF74D}" type="sibTrans" cxnId="{CAEF2E35-57AC-43B9-9E41-4856C4115CB9}">
      <dgm:prSet/>
      <dgm:spPr/>
      <dgm:t>
        <a:bodyPr/>
        <a:lstStyle/>
        <a:p>
          <a:endParaRPr lang="hu-HU"/>
        </a:p>
      </dgm:t>
    </dgm:pt>
    <dgm:pt modelId="{3C7D31EB-F344-4B98-97BB-4DD4D329B7E1}">
      <dgm:prSet/>
      <dgm:spPr/>
      <dgm:t>
        <a:bodyPr/>
        <a:lstStyle/>
        <a:p>
          <a:pPr rtl="0"/>
          <a:r>
            <a:rPr lang="hu-HU" dirty="0" smtClean="0"/>
            <a:t>Windows </a:t>
          </a:r>
          <a:r>
            <a:rPr lang="hu-HU" dirty="0" err="1" smtClean="0"/>
            <a:t>Phone</a:t>
          </a:r>
          <a:r>
            <a:rPr lang="hu-HU" dirty="0" smtClean="0"/>
            <a:t> fejlesztés</a:t>
          </a:r>
          <a:endParaRPr lang="en-US" dirty="0"/>
        </a:p>
      </dgm:t>
    </dgm:pt>
    <dgm:pt modelId="{62378C42-DC60-468A-B940-22AA1E264775}" type="parTrans" cxnId="{DD84B5F8-7F06-4A89-A6DF-AA77A8C39E9B}">
      <dgm:prSet/>
      <dgm:spPr/>
      <dgm:t>
        <a:bodyPr/>
        <a:lstStyle/>
        <a:p>
          <a:endParaRPr lang="hu-HU"/>
        </a:p>
      </dgm:t>
    </dgm:pt>
    <dgm:pt modelId="{7D658960-A67B-455C-9BB0-8126C1E8DD1B}" type="sibTrans" cxnId="{DD84B5F8-7F06-4A89-A6DF-AA77A8C39E9B}">
      <dgm:prSet/>
      <dgm:spPr/>
      <dgm:t>
        <a:bodyPr/>
        <a:lstStyle/>
        <a:p>
          <a:endParaRPr lang="hu-HU"/>
        </a:p>
      </dgm:t>
    </dgm:pt>
    <dgm:pt modelId="{96B38625-A64C-405B-9DD2-EF3C4DF361C9}">
      <dgm:prSet/>
      <dgm:spPr/>
      <dgm:t>
        <a:bodyPr/>
        <a:lstStyle/>
        <a:p>
          <a:pPr rtl="0"/>
          <a:r>
            <a:rPr lang="hu-HU" noProof="0" smtClean="0"/>
            <a:t>Multiplayer játékfejlesztés</a:t>
          </a:r>
          <a:endParaRPr lang="hu-HU" noProof="0"/>
        </a:p>
      </dgm:t>
    </dgm:pt>
    <dgm:pt modelId="{ACC7D539-A413-4CDD-9F4E-DBE1C9ED2DE5}" type="parTrans" cxnId="{0EA165CE-5B97-46C8-AAE5-0E95590ED8F1}">
      <dgm:prSet/>
      <dgm:spPr/>
      <dgm:t>
        <a:bodyPr/>
        <a:lstStyle/>
        <a:p>
          <a:endParaRPr lang="hu-HU"/>
        </a:p>
      </dgm:t>
    </dgm:pt>
    <dgm:pt modelId="{BE7F01AB-81E7-40C9-960E-7ABD8A3AC59D}" type="sibTrans" cxnId="{0EA165CE-5B97-46C8-AAE5-0E95590ED8F1}">
      <dgm:prSet/>
      <dgm:spPr/>
      <dgm:t>
        <a:bodyPr/>
        <a:lstStyle/>
        <a:p>
          <a:endParaRPr lang="hu-HU"/>
        </a:p>
      </dgm:t>
    </dgm:pt>
    <dgm:pt modelId="{38B5A1AD-BC23-461C-BAC9-AB021CF8F271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hu-HU" dirty="0" smtClean="0"/>
            <a:t>Játék implementálása</a:t>
          </a:r>
          <a:endParaRPr lang="hu-HU" dirty="0"/>
        </a:p>
      </dgm:t>
    </dgm:pt>
    <dgm:pt modelId="{B135A9F3-8A7E-475C-BD96-D878588B5344}" type="parTrans" cxnId="{33A6C9A0-4D79-43DB-AC6A-B359A9E9E75B}">
      <dgm:prSet/>
      <dgm:spPr/>
      <dgm:t>
        <a:bodyPr/>
        <a:lstStyle/>
        <a:p>
          <a:endParaRPr lang="hu-HU"/>
        </a:p>
      </dgm:t>
    </dgm:pt>
    <dgm:pt modelId="{550D7FF3-314E-483D-A2EB-6F9111AC79A5}" type="sibTrans" cxnId="{33A6C9A0-4D79-43DB-AC6A-B359A9E9E75B}">
      <dgm:prSet/>
      <dgm:spPr/>
      <dgm:t>
        <a:bodyPr/>
        <a:lstStyle/>
        <a:p>
          <a:endParaRPr lang="hu-HU"/>
        </a:p>
      </dgm:t>
    </dgm:pt>
    <dgm:pt modelId="{AD11472B-A673-4881-954F-775A75C4BB7D}">
      <dgm:prSet/>
      <dgm:spPr/>
      <dgm:t>
        <a:bodyPr/>
        <a:lstStyle/>
        <a:p>
          <a:pPr rtl="0"/>
          <a:r>
            <a:rPr lang="hu-HU" smtClean="0"/>
            <a:t>Felhasználói bemenetek kezelése</a:t>
          </a:r>
          <a:endParaRPr lang="en-US" dirty="0"/>
        </a:p>
      </dgm:t>
    </dgm:pt>
    <dgm:pt modelId="{B8B68973-3249-417B-A0C3-B1596F886698}" type="parTrans" cxnId="{04159847-B831-4E16-A465-AB1BD547D0A2}">
      <dgm:prSet/>
      <dgm:spPr/>
      <dgm:t>
        <a:bodyPr/>
        <a:lstStyle/>
        <a:p>
          <a:endParaRPr lang="hu-HU"/>
        </a:p>
      </dgm:t>
    </dgm:pt>
    <dgm:pt modelId="{39D2B474-E04F-49F3-9353-F34AC5F704C9}" type="sibTrans" cxnId="{04159847-B831-4E16-A465-AB1BD547D0A2}">
      <dgm:prSet/>
      <dgm:spPr/>
      <dgm:t>
        <a:bodyPr/>
        <a:lstStyle/>
        <a:p>
          <a:endParaRPr lang="hu-HU"/>
        </a:p>
      </dgm:t>
    </dgm:pt>
    <dgm:pt modelId="{3C0772EC-33B4-44C9-ACEB-EFD3B9C254FE}">
      <dgm:prSet/>
      <dgm:spPr/>
      <dgm:t>
        <a:bodyPr/>
        <a:lstStyle/>
        <a:p>
          <a:r>
            <a:rPr lang="hu-HU" smtClean="0"/>
            <a:t>Adattárolás</a:t>
          </a:r>
          <a:endParaRPr lang="hu-HU" dirty="0" smtClean="0"/>
        </a:p>
      </dgm:t>
    </dgm:pt>
    <dgm:pt modelId="{A364DB49-A714-404F-B2E1-F8AC3ADDD555}" type="parTrans" cxnId="{58B2241C-20A6-49BF-AE5C-09E0115255C3}">
      <dgm:prSet/>
      <dgm:spPr/>
      <dgm:t>
        <a:bodyPr/>
        <a:lstStyle/>
        <a:p>
          <a:endParaRPr lang="hu-HU"/>
        </a:p>
      </dgm:t>
    </dgm:pt>
    <dgm:pt modelId="{4A5A7FB3-9491-4D3F-82F0-066D5583B8CF}" type="sibTrans" cxnId="{58B2241C-20A6-49BF-AE5C-09E0115255C3}">
      <dgm:prSet/>
      <dgm:spPr/>
      <dgm:t>
        <a:bodyPr/>
        <a:lstStyle/>
        <a:p>
          <a:endParaRPr lang="hu-HU"/>
        </a:p>
      </dgm:t>
    </dgm:pt>
    <dgm:pt modelId="{6058E987-1E62-4566-A51C-C59B679EADAE}">
      <dgm:prSet/>
      <dgm:spPr/>
      <dgm:t>
        <a:bodyPr/>
        <a:lstStyle/>
        <a:p>
          <a:r>
            <a:rPr lang="hu-HU" dirty="0" smtClean="0"/>
            <a:t>Menü készítés</a:t>
          </a:r>
          <a:endParaRPr lang="hu-HU" dirty="0" smtClean="0"/>
        </a:p>
      </dgm:t>
    </dgm:pt>
    <dgm:pt modelId="{0ADE43C7-1CEE-4D9F-916C-A596FD9EC628}" type="parTrans" cxnId="{F1215696-FCAE-4DCF-B3B9-618D4DD81F33}">
      <dgm:prSet/>
      <dgm:spPr/>
      <dgm:t>
        <a:bodyPr/>
        <a:lstStyle/>
        <a:p>
          <a:endParaRPr lang="hu-HU"/>
        </a:p>
      </dgm:t>
    </dgm:pt>
    <dgm:pt modelId="{E31BA70C-A21F-4935-8F8A-9AC8A32E1577}" type="sibTrans" cxnId="{F1215696-FCAE-4DCF-B3B9-618D4DD81F33}">
      <dgm:prSet/>
      <dgm:spPr/>
      <dgm:t>
        <a:bodyPr/>
        <a:lstStyle/>
        <a:p>
          <a:endParaRPr lang="hu-HU"/>
        </a:p>
      </dgm:t>
    </dgm:pt>
    <dgm:pt modelId="{B6281F29-1BC2-4A34-BE9B-0AF1BF8D7E87}">
      <dgm:prSet/>
      <dgm:spPr/>
      <dgm:t>
        <a:bodyPr/>
        <a:lstStyle/>
        <a:p>
          <a:pPr rtl="0"/>
          <a:r>
            <a:rPr lang="hu-HU" noProof="0" dirty="0" err="1" smtClean="0"/>
            <a:t>Peer-To-Peer</a:t>
          </a:r>
          <a:r>
            <a:rPr lang="hu-HU" noProof="0" dirty="0" smtClean="0"/>
            <a:t> architektúra</a:t>
          </a:r>
          <a:endParaRPr lang="hu-HU" noProof="0" dirty="0"/>
        </a:p>
      </dgm:t>
    </dgm:pt>
    <dgm:pt modelId="{6BAFDE3B-A7ED-420C-A6B2-3F458CF63A2D}" type="parTrans" cxnId="{DE960E29-7336-406E-AC05-444F483EBDFA}">
      <dgm:prSet/>
      <dgm:spPr/>
      <dgm:t>
        <a:bodyPr/>
        <a:lstStyle/>
        <a:p>
          <a:endParaRPr lang="hu-HU"/>
        </a:p>
      </dgm:t>
    </dgm:pt>
    <dgm:pt modelId="{AF2805B1-7934-4983-AC0E-602EABC2CBFD}" type="sibTrans" cxnId="{DE960E29-7336-406E-AC05-444F483EBDFA}">
      <dgm:prSet/>
      <dgm:spPr/>
      <dgm:t>
        <a:bodyPr/>
        <a:lstStyle/>
        <a:p>
          <a:endParaRPr lang="hu-HU"/>
        </a:p>
      </dgm:t>
    </dgm:pt>
    <dgm:pt modelId="{6A39C18B-296C-453E-AEDF-8D481C1D17A7}">
      <dgm:prSet/>
      <dgm:spPr/>
      <dgm:t>
        <a:bodyPr/>
        <a:lstStyle/>
        <a:p>
          <a:pPr rtl="0"/>
          <a:r>
            <a:rPr lang="hu-HU" noProof="0" smtClean="0"/>
            <a:t>Kliens-szerver architektúra</a:t>
          </a:r>
          <a:endParaRPr lang="hu-HU" noProof="0"/>
        </a:p>
      </dgm:t>
    </dgm:pt>
    <dgm:pt modelId="{7FF1AE06-5168-4704-82B3-4F2D26F49767}" type="parTrans" cxnId="{B73565C6-402D-4121-9664-45788C32F41A}">
      <dgm:prSet/>
      <dgm:spPr/>
      <dgm:t>
        <a:bodyPr/>
        <a:lstStyle/>
        <a:p>
          <a:endParaRPr lang="hu-HU"/>
        </a:p>
      </dgm:t>
    </dgm:pt>
    <dgm:pt modelId="{0B03D9E9-9B98-4F8F-85C2-336BCB42B9F6}" type="sibTrans" cxnId="{B73565C6-402D-4121-9664-45788C32F41A}">
      <dgm:prSet/>
      <dgm:spPr/>
      <dgm:t>
        <a:bodyPr/>
        <a:lstStyle/>
        <a:p>
          <a:endParaRPr lang="hu-HU"/>
        </a:p>
      </dgm:t>
    </dgm:pt>
    <dgm:pt modelId="{FB8A0D9A-E71A-47B2-88E0-B4322A24093D}" type="pres">
      <dgm:prSet presAssocID="{D389854E-7AF9-4D34-A100-AF20D14838B5}" presName="CompostProcess" presStyleCnt="0">
        <dgm:presLayoutVars>
          <dgm:dir/>
          <dgm:resizeHandles val="exact"/>
        </dgm:presLayoutVars>
      </dgm:prSet>
      <dgm:spPr/>
    </dgm:pt>
    <dgm:pt modelId="{9225E606-997C-4BAD-BC43-B5D245E23F52}" type="pres">
      <dgm:prSet presAssocID="{D389854E-7AF9-4D34-A100-AF20D14838B5}" presName="arrow" presStyleLbl="bgShp" presStyleIdx="0" presStyleCnt="1"/>
      <dgm:spPr/>
    </dgm:pt>
    <dgm:pt modelId="{87FE0F37-13EC-4F5B-8C97-E9CE252149F3}" type="pres">
      <dgm:prSet presAssocID="{D389854E-7AF9-4D34-A100-AF20D14838B5}" presName="linearProcess" presStyleCnt="0"/>
      <dgm:spPr/>
    </dgm:pt>
    <dgm:pt modelId="{141596C6-C201-4A6D-A657-394F908C3CD7}" type="pres">
      <dgm:prSet presAssocID="{7951A09A-9ADC-4F40-AA2C-BE81734C4C4A}" presName="textNode" presStyleLbl="node1" presStyleIdx="0" presStyleCnt="5">
        <dgm:presLayoutVars>
          <dgm:bulletEnabled val="1"/>
        </dgm:presLayoutVars>
      </dgm:prSet>
      <dgm:spPr/>
    </dgm:pt>
    <dgm:pt modelId="{B365E601-2C0E-42E5-B9FD-436B9B317615}" type="pres">
      <dgm:prSet presAssocID="{7565F8CB-888B-4429-AE4F-646B36AB14DE}" presName="sibTrans" presStyleCnt="0"/>
      <dgm:spPr/>
    </dgm:pt>
    <dgm:pt modelId="{3B26B972-4C60-4A5D-91D7-8C3DB5D763CD}" type="pres">
      <dgm:prSet presAssocID="{5C289756-F857-41DE-BC60-6CB29E83EDB1}" presName="textNode" presStyleLbl="node1" presStyleIdx="1" presStyleCnt="5">
        <dgm:presLayoutVars>
          <dgm:bulletEnabled val="1"/>
        </dgm:presLayoutVars>
      </dgm:prSet>
      <dgm:spPr/>
    </dgm:pt>
    <dgm:pt modelId="{102D6D51-A858-4EAF-A8A8-AEF3FD484381}" type="pres">
      <dgm:prSet presAssocID="{B2F4CF64-8D68-4C5F-A7C1-A64CA3778CEB}" presName="sibTrans" presStyleCnt="0"/>
      <dgm:spPr/>
    </dgm:pt>
    <dgm:pt modelId="{2B880D69-DFD4-4061-945C-881C656A42AB}" type="pres">
      <dgm:prSet presAssocID="{3C7D31EB-F344-4B98-97BB-4DD4D329B7E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3DCA0A4-3A3A-4FD1-95DF-F7AA13EDE89D}" type="pres">
      <dgm:prSet presAssocID="{7D658960-A67B-455C-9BB0-8126C1E8DD1B}" presName="sibTrans" presStyleCnt="0"/>
      <dgm:spPr/>
    </dgm:pt>
    <dgm:pt modelId="{6D90570C-16CA-48D3-B63F-34F21D10046B}" type="pres">
      <dgm:prSet presAssocID="{96B38625-A64C-405B-9DD2-EF3C4DF361C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A1AAD1A-F5E8-441A-B053-6866414132BE}" type="pres">
      <dgm:prSet presAssocID="{BE7F01AB-81E7-40C9-960E-7ABD8A3AC59D}" presName="sibTrans" presStyleCnt="0"/>
      <dgm:spPr/>
    </dgm:pt>
    <dgm:pt modelId="{D90DEEEA-539B-42FB-B938-A7B0905ABBC2}" type="pres">
      <dgm:prSet presAssocID="{38B5A1AD-BC23-461C-BAC9-AB021CF8F27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36CCF40-C0E3-4252-8ACF-80CA92829BF0}" type="presOf" srcId="{3C7D31EB-F344-4B98-97BB-4DD4D329B7E1}" destId="{2B880D69-DFD4-4061-945C-881C656A42AB}" srcOrd="0" destOrd="0" presId="urn:microsoft.com/office/officeart/2005/8/layout/hProcess9"/>
    <dgm:cxn modelId="{DE960E29-7336-406E-AC05-444F483EBDFA}" srcId="{96B38625-A64C-405B-9DD2-EF3C4DF361C9}" destId="{B6281F29-1BC2-4A34-BE9B-0AF1BF8D7E87}" srcOrd="1" destOrd="0" parTransId="{6BAFDE3B-A7ED-420C-A6B2-3F458CF63A2D}" sibTransId="{AF2805B1-7934-4983-AC0E-602EABC2CBFD}"/>
    <dgm:cxn modelId="{D156D90D-2C52-4990-BF0C-DA1BE2A90B54}" type="presOf" srcId="{7951A09A-9ADC-4F40-AA2C-BE81734C4C4A}" destId="{141596C6-C201-4A6D-A657-394F908C3CD7}" srcOrd="0" destOrd="0" presId="urn:microsoft.com/office/officeart/2005/8/layout/hProcess9"/>
    <dgm:cxn modelId="{DD84B5F8-7F06-4A89-A6DF-AA77A8C39E9B}" srcId="{D389854E-7AF9-4D34-A100-AF20D14838B5}" destId="{3C7D31EB-F344-4B98-97BB-4DD4D329B7E1}" srcOrd="2" destOrd="0" parTransId="{62378C42-DC60-468A-B940-22AA1E264775}" sibTransId="{7D658960-A67B-455C-9BB0-8126C1E8DD1B}"/>
    <dgm:cxn modelId="{672DDBAC-58B7-4065-87CA-8E685156138A}" type="presOf" srcId="{6058E987-1E62-4566-A51C-C59B679EADAE}" destId="{2B880D69-DFD4-4061-945C-881C656A42AB}" srcOrd="0" destOrd="3" presId="urn:microsoft.com/office/officeart/2005/8/layout/hProcess9"/>
    <dgm:cxn modelId="{EA9D93D0-4032-41B1-85B8-3F9BE4A722A9}" srcId="{D389854E-7AF9-4D34-A100-AF20D14838B5}" destId="{5C289756-F857-41DE-BC60-6CB29E83EDB1}" srcOrd="1" destOrd="0" parTransId="{364F80AC-3B5C-4325-9F39-483A07BBCFB0}" sibTransId="{B2F4CF64-8D68-4C5F-A7C1-A64CA3778CEB}"/>
    <dgm:cxn modelId="{469D5FDB-D24E-4B28-BF86-9A51F4DDCAEB}" type="presOf" srcId="{7D1985C1-97DA-4629-BEDA-16B4CFCC2182}" destId="{3B26B972-4C60-4A5D-91D7-8C3DB5D763CD}" srcOrd="0" destOrd="2" presId="urn:microsoft.com/office/officeart/2005/8/layout/hProcess9"/>
    <dgm:cxn modelId="{9581E9CF-DF05-439A-BA46-DA78B0AA2B71}" type="presOf" srcId="{AD11472B-A673-4881-954F-775A75C4BB7D}" destId="{2B880D69-DFD4-4061-945C-881C656A42AB}" srcOrd="0" destOrd="1" presId="urn:microsoft.com/office/officeart/2005/8/layout/hProcess9"/>
    <dgm:cxn modelId="{1758E772-BC54-44D7-87E5-0F3B67C4AA7F}" type="presOf" srcId="{D389854E-7AF9-4D34-A100-AF20D14838B5}" destId="{FB8A0D9A-E71A-47B2-88E0-B4322A24093D}" srcOrd="0" destOrd="0" presId="urn:microsoft.com/office/officeart/2005/8/layout/hProcess9"/>
    <dgm:cxn modelId="{C5FAD1E2-F4AC-4356-B7F8-95FA6813CB03}" type="presOf" srcId="{B6281F29-1BC2-4A34-BE9B-0AF1BF8D7E87}" destId="{6D90570C-16CA-48D3-B63F-34F21D10046B}" srcOrd="0" destOrd="2" presId="urn:microsoft.com/office/officeart/2005/8/layout/hProcess9"/>
    <dgm:cxn modelId="{C6DF84D6-2C81-43EC-83FC-B49DFF73AD88}" type="presOf" srcId="{5C289756-F857-41DE-BC60-6CB29E83EDB1}" destId="{3B26B972-4C60-4A5D-91D7-8C3DB5D763CD}" srcOrd="0" destOrd="0" presId="urn:microsoft.com/office/officeart/2005/8/layout/hProcess9"/>
    <dgm:cxn modelId="{A1B25EFB-BE4B-451A-B435-08093458BBDD}" type="presOf" srcId="{3C0772EC-33B4-44C9-ACEB-EFD3B9C254FE}" destId="{2B880D69-DFD4-4061-945C-881C656A42AB}" srcOrd="0" destOrd="2" presId="urn:microsoft.com/office/officeart/2005/8/layout/hProcess9"/>
    <dgm:cxn modelId="{A0585644-E858-431E-BB2C-35FBDC3B3F90}" type="presOf" srcId="{2E10CFF6-86AF-4610-A02A-F84E9FA3B8DD}" destId="{3B26B972-4C60-4A5D-91D7-8C3DB5D763CD}" srcOrd="0" destOrd="3" presId="urn:microsoft.com/office/officeart/2005/8/layout/hProcess9"/>
    <dgm:cxn modelId="{8E2DB3F3-BC7C-4A95-94AC-175649D41508}" type="presOf" srcId="{96B38625-A64C-405B-9DD2-EF3C4DF361C9}" destId="{6D90570C-16CA-48D3-B63F-34F21D10046B}" srcOrd="0" destOrd="0" presId="urn:microsoft.com/office/officeart/2005/8/layout/hProcess9"/>
    <dgm:cxn modelId="{B73565C6-402D-4121-9664-45788C32F41A}" srcId="{96B38625-A64C-405B-9DD2-EF3C4DF361C9}" destId="{6A39C18B-296C-453E-AEDF-8D481C1D17A7}" srcOrd="0" destOrd="0" parTransId="{7FF1AE06-5168-4704-82B3-4F2D26F49767}" sibTransId="{0B03D9E9-9B98-4F8F-85C2-336BCB42B9F6}"/>
    <dgm:cxn modelId="{E1C83D5F-E8A4-44D2-912A-5C901C6D78CE}" srcId="{5C289756-F857-41DE-BC60-6CB29E83EDB1}" destId="{27DE9CD1-66FE-4082-8784-93F3B6A9B580}" srcOrd="0" destOrd="0" parTransId="{E20839D5-E81F-48C3-80D4-4D8D2C84EE7B}" sibTransId="{8718BB65-222A-46B6-80C8-A8E4866625FD}"/>
    <dgm:cxn modelId="{4806E1A8-CB55-4FB1-B04B-1F63E8529B2B}" type="presOf" srcId="{27DE9CD1-66FE-4082-8784-93F3B6A9B580}" destId="{3B26B972-4C60-4A5D-91D7-8C3DB5D763CD}" srcOrd="0" destOrd="1" presId="urn:microsoft.com/office/officeart/2005/8/layout/hProcess9"/>
    <dgm:cxn modelId="{F1215696-FCAE-4DCF-B3B9-618D4DD81F33}" srcId="{3C7D31EB-F344-4B98-97BB-4DD4D329B7E1}" destId="{6058E987-1E62-4566-A51C-C59B679EADAE}" srcOrd="2" destOrd="0" parTransId="{0ADE43C7-1CEE-4D9F-916C-A596FD9EC628}" sibTransId="{E31BA70C-A21F-4935-8F8A-9AC8A32E1577}"/>
    <dgm:cxn modelId="{09FED000-513C-4545-BB56-66FD68BF801A}" type="presOf" srcId="{38B5A1AD-BC23-461C-BAC9-AB021CF8F271}" destId="{D90DEEEA-539B-42FB-B938-A7B0905ABBC2}" srcOrd="0" destOrd="0" presId="urn:microsoft.com/office/officeart/2005/8/layout/hProcess9"/>
    <dgm:cxn modelId="{58B2241C-20A6-49BF-AE5C-09E0115255C3}" srcId="{3C7D31EB-F344-4B98-97BB-4DD4D329B7E1}" destId="{3C0772EC-33B4-44C9-ACEB-EFD3B9C254FE}" srcOrd="1" destOrd="0" parTransId="{A364DB49-A714-404F-B2E1-F8AC3ADDD555}" sibTransId="{4A5A7FB3-9491-4D3F-82F0-066D5583B8CF}"/>
    <dgm:cxn modelId="{04159847-B831-4E16-A465-AB1BD547D0A2}" srcId="{3C7D31EB-F344-4B98-97BB-4DD4D329B7E1}" destId="{AD11472B-A673-4881-954F-775A75C4BB7D}" srcOrd="0" destOrd="0" parTransId="{B8B68973-3249-417B-A0C3-B1596F886698}" sibTransId="{39D2B474-E04F-49F3-9353-F34AC5F704C9}"/>
    <dgm:cxn modelId="{E1A55CB1-EBED-4948-AD1E-D506BDDAD6A1}" type="presOf" srcId="{6A39C18B-296C-453E-AEDF-8D481C1D17A7}" destId="{6D90570C-16CA-48D3-B63F-34F21D10046B}" srcOrd="0" destOrd="1" presId="urn:microsoft.com/office/officeart/2005/8/layout/hProcess9"/>
    <dgm:cxn modelId="{0EA165CE-5B97-46C8-AAE5-0E95590ED8F1}" srcId="{D389854E-7AF9-4D34-A100-AF20D14838B5}" destId="{96B38625-A64C-405B-9DD2-EF3C4DF361C9}" srcOrd="3" destOrd="0" parTransId="{ACC7D539-A413-4CDD-9F4E-DBE1C9ED2DE5}" sibTransId="{BE7F01AB-81E7-40C9-960E-7ABD8A3AC59D}"/>
    <dgm:cxn modelId="{403A58D4-7B8B-48E1-97EB-4E4D6F02739F}" srcId="{D389854E-7AF9-4D34-A100-AF20D14838B5}" destId="{7951A09A-9ADC-4F40-AA2C-BE81734C4C4A}" srcOrd="0" destOrd="0" parTransId="{25F4E907-E72D-4212-9D56-C92A653F4247}" sibTransId="{7565F8CB-888B-4429-AE4F-646B36AB14DE}"/>
    <dgm:cxn modelId="{CAEF2E35-57AC-43B9-9E41-4856C4115CB9}" srcId="{5C289756-F857-41DE-BC60-6CB29E83EDB1}" destId="{2E10CFF6-86AF-4610-A02A-F84E9FA3B8DD}" srcOrd="2" destOrd="0" parTransId="{2A6F80BD-C53D-4A22-848B-8E445BC5ADC9}" sibTransId="{4457CCD9-579A-4CD3-85D2-EC0D7BCCF74D}"/>
    <dgm:cxn modelId="{11D18D33-1AEF-49C5-A278-EF497479CD65}" srcId="{5C289756-F857-41DE-BC60-6CB29E83EDB1}" destId="{7D1985C1-97DA-4629-BEDA-16B4CFCC2182}" srcOrd="1" destOrd="0" parTransId="{396C34C7-17FC-4D70-8F40-11512926F2D5}" sibTransId="{2871D4EB-494A-4E47-B661-60D68C52CDD9}"/>
    <dgm:cxn modelId="{33A6C9A0-4D79-43DB-AC6A-B359A9E9E75B}" srcId="{D389854E-7AF9-4D34-A100-AF20D14838B5}" destId="{38B5A1AD-BC23-461C-BAC9-AB021CF8F271}" srcOrd="4" destOrd="0" parTransId="{B135A9F3-8A7E-475C-BD96-D878588B5344}" sibTransId="{550D7FF3-314E-483D-A2EB-6F9111AC79A5}"/>
    <dgm:cxn modelId="{67FFDE10-9204-4DF1-8E30-6DE5CAAE9CED}" type="presParOf" srcId="{FB8A0D9A-E71A-47B2-88E0-B4322A24093D}" destId="{9225E606-997C-4BAD-BC43-B5D245E23F52}" srcOrd="0" destOrd="0" presId="urn:microsoft.com/office/officeart/2005/8/layout/hProcess9"/>
    <dgm:cxn modelId="{F91542CA-A450-49A9-857F-C04B79839522}" type="presParOf" srcId="{FB8A0D9A-E71A-47B2-88E0-B4322A24093D}" destId="{87FE0F37-13EC-4F5B-8C97-E9CE252149F3}" srcOrd="1" destOrd="0" presId="urn:microsoft.com/office/officeart/2005/8/layout/hProcess9"/>
    <dgm:cxn modelId="{F0B34389-92B7-4F11-8621-E70B588CFEEF}" type="presParOf" srcId="{87FE0F37-13EC-4F5B-8C97-E9CE252149F3}" destId="{141596C6-C201-4A6D-A657-394F908C3CD7}" srcOrd="0" destOrd="0" presId="urn:microsoft.com/office/officeart/2005/8/layout/hProcess9"/>
    <dgm:cxn modelId="{F864E125-04D9-4DA2-AC49-119AD3E947F9}" type="presParOf" srcId="{87FE0F37-13EC-4F5B-8C97-E9CE252149F3}" destId="{B365E601-2C0E-42E5-B9FD-436B9B317615}" srcOrd="1" destOrd="0" presId="urn:microsoft.com/office/officeart/2005/8/layout/hProcess9"/>
    <dgm:cxn modelId="{1361909B-4CC6-4A0E-A94B-CA0970083321}" type="presParOf" srcId="{87FE0F37-13EC-4F5B-8C97-E9CE252149F3}" destId="{3B26B972-4C60-4A5D-91D7-8C3DB5D763CD}" srcOrd="2" destOrd="0" presId="urn:microsoft.com/office/officeart/2005/8/layout/hProcess9"/>
    <dgm:cxn modelId="{93AABCE1-1E6E-4A06-A217-20348534C4FB}" type="presParOf" srcId="{87FE0F37-13EC-4F5B-8C97-E9CE252149F3}" destId="{102D6D51-A858-4EAF-A8A8-AEF3FD484381}" srcOrd="3" destOrd="0" presId="urn:microsoft.com/office/officeart/2005/8/layout/hProcess9"/>
    <dgm:cxn modelId="{63A84C5C-ECBC-4573-B301-43F5C8522AD8}" type="presParOf" srcId="{87FE0F37-13EC-4F5B-8C97-E9CE252149F3}" destId="{2B880D69-DFD4-4061-945C-881C656A42AB}" srcOrd="4" destOrd="0" presId="urn:microsoft.com/office/officeart/2005/8/layout/hProcess9"/>
    <dgm:cxn modelId="{74DB07BF-885C-4720-B726-4869E1729F85}" type="presParOf" srcId="{87FE0F37-13EC-4F5B-8C97-E9CE252149F3}" destId="{B3DCA0A4-3A3A-4FD1-95DF-F7AA13EDE89D}" srcOrd="5" destOrd="0" presId="urn:microsoft.com/office/officeart/2005/8/layout/hProcess9"/>
    <dgm:cxn modelId="{34E74492-7F15-40E0-BFB9-960C054610B1}" type="presParOf" srcId="{87FE0F37-13EC-4F5B-8C97-E9CE252149F3}" destId="{6D90570C-16CA-48D3-B63F-34F21D10046B}" srcOrd="6" destOrd="0" presId="urn:microsoft.com/office/officeart/2005/8/layout/hProcess9"/>
    <dgm:cxn modelId="{5001B21E-918B-4CDB-A015-39DC11AB192C}" type="presParOf" srcId="{87FE0F37-13EC-4F5B-8C97-E9CE252149F3}" destId="{BA1AAD1A-F5E8-441A-B053-6866414132BE}" srcOrd="7" destOrd="0" presId="urn:microsoft.com/office/officeart/2005/8/layout/hProcess9"/>
    <dgm:cxn modelId="{8743CED6-82F2-43A6-81B2-DB72874C11DA}" type="presParOf" srcId="{87FE0F37-13EC-4F5B-8C97-E9CE252149F3}" destId="{D90DEEEA-539B-42FB-B938-A7B0905ABBC2}" srcOrd="8" destOrd="0" presId="urn:microsoft.com/office/officeart/2005/8/layout/hProcess9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EECD5-5345-441E-AB5B-3448F53758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D84B5FCE-8827-4CE8-B9FA-02CAB98B02F6}">
      <dgm:prSet/>
      <dgm:spPr/>
      <dgm:t>
        <a:bodyPr/>
        <a:lstStyle/>
        <a:p>
          <a:pPr rtl="0"/>
          <a:r>
            <a:rPr lang="hu-HU" noProof="0" smtClean="0"/>
            <a:t>Eredmény kiértékelése</a:t>
          </a:r>
          <a:endParaRPr lang="hu-HU" noProof="0"/>
        </a:p>
      </dgm:t>
    </dgm:pt>
    <dgm:pt modelId="{72F77C14-6B20-4B0F-A6BC-DBED506D0616}" type="parTrans" cxnId="{EDCFA4BF-1586-471A-876F-EE99476860BB}">
      <dgm:prSet/>
      <dgm:spPr/>
      <dgm:t>
        <a:bodyPr/>
        <a:lstStyle/>
        <a:p>
          <a:endParaRPr lang="hu-HU"/>
        </a:p>
      </dgm:t>
    </dgm:pt>
    <dgm:pt modelId="{143DF502-2942-4CB6-B864-F3CAED5AE752}" type="sibTrans" cxnId="{EDCFA4BF-1586-471A-876F-EE99476860BB}">
      <dgm:prSet/>
      <dgm:spPr/>
      <dgm:t>
        <a:bodyPr/>
        <a:lstStyle/>
        <a:p>
          <a:endParaRPr lang="hu-HU"/>
        </a:p>
      </dgm:t>
    </dgm:pt>
    <dgm:pt modelId="{179F04C6-F6B5-4FEE-B8E7-0EFAEE5F60D0}">
      <dgm:prSet/>
      <dgm:spPr/>
      <dgm:t>
        <a:bodyPr/>
        <a:lstStyle/>
        <a:p>
          <a:pPr rtl="0"/>
          <a:r>
            <a:rPr lang="hu-HU" noProof="0" smtClean="0"/>
            <a:t>Elsőként beérkezett játékos</a:t>
          </a:r>
          <a:endParaRPr lang="hu-HU" noProof="0"/>
        </a:p>
      </dgm:t>
    </dgm:pt>
    <dgm:pt modelId="{C80D5D77-1B09-4557-94E2-16C664F548B9}" type="parTrans" cxnId="{28FC0EAF-2453-4336-B86B-4EBBAC938558}">
      <dgm:prSet/>
      <dgm:spPr/>
      <dgm:t>
        <a:bodyPr/>
        <a:lstStyle/>
        <a:p>
          <a:endParaRPr lang="hu-HU"/>
        </a:p>
      </dgm:t>
    </dgm:pt>
    <dgm:pt modelId="{9183FEAB-D1E9-4487-A2C7-18A7B4E1E72F}" type="sibTrans" cxnId="{28FC0EAF-2453-4336-B86B-4EBBAC938558}">
      <dgm:prSet/>
      <dgm:spPr/>
      <dgm:t>
        <a:bodyPr/>
        <a:lstStyle/>
        <a:p>
          <a:endParaRPr lang="hu-HU"/>
        </a:p>
      </dgm:t>
    </dgm:pt>
    <dgm:pt modelId="{0A9378BE-3E4D-4D69-815C-F2F788172A8A}">
      <dgm:prSet/>
      <dgm:spPr/>
      <dgm:t>
        <a:bodyPr/>
        <a:lstStyle/>
        <a:p>
          <a:pPr rtl="0"/>
          <a:r>
            <a:rPr lang="hu-HU" noProof="0" smtClean="0"/>
            <a:t>Pontok száma * 1.05</a:t>
          </a:r>
          <a:endParaRPr lang="hu-HU" noProof="0"/>
        </a:p>
      </dgm:t>
    </dgm:pt>
    <dgm:pt modelId="{250984D8-3FEC-41FC-B92C-6BA716BCBD7F}" type="parTrans" cxnId="{CB085F98-5BF3-42B5-ABB9-281C00E2C8B7}">
      <dgm:prSet/>
      <dgm:spPr/>
      <dgm:t>
        <a:bodyPr/>
        <a:lstStyle/>
        <a:p>
          <a:endParaRPr lang="hu-HU"/>
        </a:p>
      </dgm:t>
    </dgm:pt>
    <dgm:pt modelId="{E33B1469-CADC-4D8B-BF00-728BE21E2023}" type="sibTrans" cxnId="{CB085F98-5BF3-42B5-ABB9-281C00E2C8B7}">
      <dgm:prSet/>
      <dgm:spPr/>
      <dgm:t>
        <a:bodyPr/>
        <a:lstStyle/>
        <a:p>
          <a:endParaRPr lang="hu-HU"/>
        </a:p>
      </dgm:t>
    </dgm:pt>
    <dgm:pt modelId="{FFE6FAE1-9415-4873-BC7C-F34DE773D556}">
      <dgm:prSet/>
      <dgm:spPr/>
      <dgm:t>
        <a:bodyPr/>
        <a:lstStyle/>
        <a:p>
          <a:pPr rtl="0"/>
          <a:r>
            <a:rPr lang="hu-HU" noProof="0" smtClean="0"/>
            <a:t>Másodikként beérkezett játékos</a:t>
          </a:r>
          <a:endParaRPr lang="hu-HU" noProof="0"/>
        </a:p>
      </dgm:t>
    </dgm:pt>
    <dgm:pt modelId="{C3BD714E-37D6-4172-A25B-10FE69A6E503}" type="parTrans" cxnId="{4DFE40CA-EB3D-4DBE-8BFD-3E195292B37B}">
      <dgm:prSet/>
      <dgm:spPr/>
      <dgm:t>
        <a:bodyPr/>
        <a:lstStyle/>
        <a:p>
          <a:endParaRPr lang="hu-HU"/>
        </a:p>
      </dgm:t>
    </dgm:pt>
    <dgm:pt modelId="{38194E50-20D6-4EEC-A9C6-10084574C81D}" type="sibTrans" cxnId="{4DFE40CA-EB3D-4DBE-8BFD-3E195292B37B}">
      <dgm:prSet/>
      <dgm:spPr/>
      <dgm:t>
        <a:bodyPr/>
        <a:lstStyle/>
        <a:p>
          <a:endParaRPr lang="hu-HU"/>
        </a:p>
      </dgm:t>
    </dgm:pt>
    <dgm:pt modelId="{64AF97A8-E6C1-44CD-A79F-E8E35134E7F9}">
      <dgm:prSet/>
      <dgm:spPr/>
      <dgm:t>
        <a:bodyPr/>
        <a:lstStyle/>
        <a:p>
          <a:pPr rtl="0"/>
          <a:r>
            <a:rPr lang="hu-HU" noProof="0" smtClean="0"/>
            <a:t>Pontok száma</a:t>
          </a:r>
          <a:endParaRPr lang="hu-HU" noProof="0"/>
        </a:p>
      </dgm:t>
    </dgm:pt>
    <dgm:pt modelId="{7F98B524-0464-4F22-934F-AD973D3D33FA}" type="parTrans" cxnId="{0AB1B8AF-3908-4254-AE28-E81F6053ADDF}">
      <dgm:prSet/>
      <dgm:spPr/>
      <dgm:t>
        <a:bodyPr/>
        <a:lstStyle/>
        <a:p>
          <a:endParaRPr lang="hu-HU"/>
        </a:p>
      </dgm:t>
    </dgm:pt>
    <dgm:pt modelId="{5C959780-FF29-45F1-988B-AA2E23565181}" type="sibTrans" cxnId="{0AB1B8AF-3908-4254-AE28-E81F6053ADDF}">
      <dgm:prSet/>
      <dgm:spPr/>
      <dgm:t>
        <a:bodyPr/>
        <a:lstStyle/>
        <a:p>
          <a:endParaRPr lang="hu-HU"/>
        </a:p>
      </dgm:t>
    </dgm:pt>
    <dgm:pt modelId="{49C37023-3DA6-439D-9C8E-BD00DFBA7934}">
      <dgm:prSet/>
      <dgm:spPr/>
      <dgm:t>
        <a:bodyPr/>
        <a:lstStyle/>
        <a:p>
          <a:pPr rtl="0"/>
          <a:r>
            <a:rPr lang="hu-HU" noProof="0" smtClean="0"/>
            <a:t>Pontozás</a:t>
          </a:r>
          <a:endParaRPr lang="hu-HU" noProof="0"/>
        </a:p>
      </dgm:t>
    </dgm:pt>
    <dgm:pt modelId="{E6D54053-848A-4214-B612-E58DDD76A8C5}" type="parTrans" cxnId="{E95DED5D-26F9-4F7F-A850-B934990701AB}">
      <dgm:prSet/>
      <dgm:spPr/>
      <dgm:t>
        <a:bodyPr/>
        <a:lstStyle/>
        <a:p>
          <a:endParaRPr lang="hu-HU"/>
        </a:p>
      </dgm:t>
    </dgm:pt>
    <dgm:pt modelId="{1BB61CC8-24D3-4D99-B67E-5E75A9681950}" type="sibTrans" cxnId="{E95DED5D-26F9-4F7F-A850-B934990701AB}">
      <dgm:prSet/>
      <dgm:spPr/>
      <dgm:t>
        <a:bodyPr/>
        <a:lstStyle/>
        <a:p>
          <a:endParaRPr lang="hu-HU"/>
        </a:p>
      </dgm:t>
    </dgm:pt>
    <dgm:pt modelId="{54B9771B-D9CD-41BC-9632-40C3D329A772}">
      <dgm:prSet/>
      <dgm:spPr/>
      <dgm:t>
        <a:bodyPr/>
        <a:lstStyle/>
        <a:p>
          <a:pPr rtl="0"/>
          <a:r>
            <a:rPr lang="hu-HU" noProof="0" smtClean="0"/>
            <a:t>Nyertes</a:t>
          </a:r>
          <a:endParaRPr lang="hu-HU" noProof="0"/>
        </a:p>
      </dgm:t>
    </dgm:pt>
    <dgm:pt modelId="{5067768B-7A40-4964-9894-4564BA232604}" type="parTrans" cxnId="{A7220063-3654-43E3-887E-9548B1DB1917}">
      <dgm:prSet/>
      <dgm:spPr/>
      <dgm:t>
        <a:bodyPr/>
        <a:lstStyle/>
        <a:p>
          <a:endParaRPr lang="hu-HU"/>
        </a:p>
      </dgm:t>
    </dgm:pt>
    <dgm:pt modelId="{EAF51049-2450-483B-96A0-4DBC5B6EDB27}" type="sibTrans" cxnId="{A7220063-3654-43E3-887E-9548B1DB1917}">
      <dgm:prSet/>
      <dgm:spPr/>
      <dgm:t>
        <a:bodyPr/>
        <a:lstStyle/>
        <a:p>
          <a:endParaRPr lang="hu-HU"/>
        </a:p>
      </dgm:t>
    </dgm:pt>
    <dgm:pt modelId="{87823E8D-6AED-4F35-87AC-A0F136E7A4D3}">
      <dgm:prSet/>
      <dgm:spPr/>
      <dgm:t>
        <a:bodyPr/>
        <a:lstStyle/>
        <a:p>
          <a:pPr rtl="0"/>
          <a:r>
            <a:rPr lang="hu-HU" noProof="0" smtClean="0"/>
            <a:t>Pontok száma * 1.2</a:t>
          </a:r>
          <a:endParaRPr lang="hu-HU" noProof="0"/>
        </a:p>
      </dgm:t>
    </dgm:pt>
    <dgm:pt modelId="{1A7B2DFB-1BA5-47A1-AF0D-C96DC32476DB}" type="parTrans" cxnId="{8AE60EE8-7FFD-4580-9B97-D6C12A9C98DD}">
      <dgm:prSet/>
      <dgm:spPr/>
      <dgm:t>
        <a:bodyPr/>
        <a:lstStyle/>
        <a:p>
          <a:endParaRPr lang="hu-HU"/>
        </a:p>
      </dgm:t>
    </dgm:pt>
    <dgm:pt modelId="{1909CADC-F174-4C56-920A-2EFA591CA562}" type="sibTrans" cxnId="{8AE60EE8-7FFD-4580-9B97-D6C12A9C98DD}">
      <dgm:prSet/>
      <dgm:spPr/>
      <dgm:t>
        <a:bodyPr/>
        <a:lstStyle/>
        <a:p>
          <a:endParaRPr lang="hu-HU"/>
        </a:p>
      </dgm:t>
    </dgm:pt>
    <dgm:pt modelId="{0D74EA18-E90E-495A-A822-D7D1AB7E419B}">
      <dgm:prSet/>
      <dgm:spPr/>
      <dgm:t>
        <a:bodyPr/>
        <a:lstStyle/>
        <a:p>
          <a:pPr rtl="0"/>
          <a:r>
            <a:rPr lang="hu-HU" noProof="0" smtClean="0"/>
            <a:t>Vesztes</a:t>
          </a:r>
          <a:endParaRPr lang="hu-HU" noProof="0"/>
        </a:p>
      </dgm:t>
    </dgm:pt>
    <dgm:pt modelId="{4D296E0D-02CB-4983-9044-FC5753422912}" type="parTrans" cxnId="{2EBBC533-DB7A-4B25-86A7-AE2E72B75EF3}">
      <dgm:prSet/>
      <dgm:spPr/>
      <dgm:t>
        <a:bodyPr/>
        <a:lstStyle/>
        <a:p>
          <a:endParaRPr lang="hu-HU"/>
        </a:p>
      </dgm:t>
    </dgm:pt>
    <dgm:pt modelId="{340CC7C6-F51D-4146-B0BF-90E82DE20D58}" type="sibTrans" cxnId="{2EBBC533-DB7A-4B25-86A7-AE2E72B75EF3}">
      <dgm:prSet/>
      <dgm:spPr/>
      <dgm:t>
        <a:bodyPr/>
        <a:lstStyle/>
        <a:p>
          <a:endParaRPr lang="hu-HU"/>
        </a:p>
      </dgm:t>
    </dgm:pt>
    <dgm:pt modelId="{BCA65F89-6982-49A9-A060-B1B218BA466F}">
      <dgm:prSet/>
      <dgm:spPr/>
      <dgm:t>
        <a:bodyPr/>
        <a:lstStyle/>
        <a:p>
          <a:pPr rtl="0"/>
          <a:r>
            <a:rPr lang="hu-HU" noProof="0" dirty="0" smtClean="0"/>
            <a:t>Elveszti a szerzett pontszámot</a:t>
          </a:r>
          <a:endParaRPr lang="hu-HU" noProof="0" dirty="0"/>
        </a:p>
      </dgm:t>
    </dgm:pt>
    <dgm:pt modelId="{012A354B-1888-44E2-A604-D7447C096DCF}" type="parTrans" cxnId="{4EAACD9B-CD65-4975-A3E1-FDFA8913CF9F}">
      <dgm:prSet/>
      <dgm:spPr/>
      <dgm:t>
        <a:bodyPr/>
        <a:lstStyle/>
        <a:p>
          <a:endParaRPr lang="hu-HU"/>
        </a:p>
      </dgm:t>
    </dgm:pt>
    <dgm:pt modelId="{BD780B1F-F5C7-4818-A9AB-3B03093C8B29}" type="sibTrans" cxnId="{4EAACD9B-CD65-4975-A3E1-FDFA8913CF9F}">
      <dgm:prSet/>
      <dgm:spPr/>
      <dgm:t>
        <a:bodyPr/>
        <a:lstStyle/>
        <a:p>
          <a:endParaRPr lang="hu-HU"/>
        </a:p>
      </dgm:t>
    </dgm:pt>
    <dgm:pt modelId="{68808D97-A876-4592-BA09-930493A8BB6B}" type="pres">
      <dgm:prSet presAssocID="{320EECD5-5345-441E-AB5B-3448F53758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C25FB0-E06D-44FE-969F-EABF3CE42738}" type="pres">
      <dgm:prSet presAssocID="{D84B5FCE-8827-4CE8-B9FA-02CAB98B02F6}" presName="root1" presStyleCnt="0"/>
      <dgm:spPr/>
    </dgm:pt>
    <dgm:pt modelId="{837D70ED-C0E0-43FF-A0CE-40CE363DDA15}" type="pres">
      <dgm:prSet presAssocID="{D84B5FCE-8827-4CE8-B9FA-02CAB98B02F6}" presName="LevelOneTextNode" presStyleLbl="node0" presStyleIdx="0" presStyleCnt="2">
        <dgm:presLayoutVars>
          <dgm:chPref val="3"/>
        </dgm:presLayoutVars>
      </dgm:prSet>
      <dgm:spPr/>
    </dgm:pt>
    <dgm:pt modelId="{2BB72FC7-5D86-4D43-954D-2429B2E1241E}" type="pres">
      <dgm:prSet presAssocID="{D84B5FCE-8827-4CE8-B9FA-02CAB98B02F6}" presName="level2hierChild" presStyleCnt="0"/>
      <dgm:spPr/>
    </dgm:pt>
    <dgm:pt modelId="{84E7FE24-2617-4610-A59B-9DCA4A3EF9E2}" type="pres">
      <dgm:prSet presAssocID="{C80D5D77-1B09-4557-94E2-16C664F548B9}" presName="conn2-1" presStyleLbl="parChTrans1D2" presStyleIdx="0" presStyleCnt="4"/>
      <dgm:spPr/>
    </dgm:pt>
    <dgm:pt modelId="{77D36038-0DD3-45F7-BE0B-58266BA283A3}" type="pres">
      <dgm:prSet presAssocID="{C80D5D77-1B09-4557-94E2-16C664F548B9}" presName="connTx" presStyleLbl="parChTrans1D2" presStyleIdx="0" presStyleCnt="4"/>
      <dgm:spPr/>
    </dgm:pt>
    <dgm:pt modelId="{ED340BB8-5A26-46B2-A41A-26AE0CC3A2F1}" type="pres">
      <dgm:prSet presAssocID="{179F04C6-F6B5-4FEE-B8E7-0EFAEE5F60D0}" presName="root2" presStyleCnt="0"/>
      <dgm:spPr/>
    </dgm:pt>
    <dgm:pt modelId="{8512C2E3-35F8-4ED3-A586-1B9EE5580A47}" type="pres">
      <dgm:prSet presAssocID="{179F04C6-F6B5-4FEE-B8E7-0EFAEE5F60D0}" presName="LevelTwoTextNode" presStyleLbl="node2" presStyleIdx="0" presStyleCnt="4">
        <dgm:presLayoutVars>
          <dgm:chPref val="3"/>
        </dgm:presLayoutVars>
      </dgm:prSet>
      <dgm:spPr/>
    </dgm:pt>
    <dgm:pt modelId="{3A9379C3-625A-4D3D-8DC2-E2A4F392DC88}" type="pres">
      <dgm:prSet presAssocID="{179F04C6-F6B5-4FEE-B8E7-0EFAEE5F60D0}" presName="level3hierChild" presStyleCnt="0"/>
      <dgm:spPr/>
    </dgm:pt>
    <dgm:pt modelId="{EBC40A57-FCAB-4048-A425-729C5ADFD8A0}" type="pres">
      <dgm:prSet presAssocID="{250984D8-3FEC-41FC-B92C-6BA716BCBD7F}" presName="conn2-1" presStyleLbl="parChTrans1D3" presStyleIdx="0" presStyleCnt="4"/>
      <dgm:spPr/>
    </dgm:pt>
    <dgm:pt modelId="{FB1D303D-8D19-492E-BC29-DC3299EEAAC8}" type="pres">
      <dgm:prSet presAssocID="{250984D8-3FEC-41FC-B92C-6BA716BCBD7F}" presName="connTx" presStyleLbl="parChTrans1D3" presStyleIdx="0" presStyleCnt="4"/>
      <dgm:spPr/>
    </dgm:pt>
    <dgm:pt modelId="{75AA812D-3CA1-4342-B4B7-0F9F233097D2}" type="pres">
      <dgm:prSet presAssocID="{0A9378BE-3E4D-4D69-815C-F2F788172A8A}" presName="root2" presStyleCnt="0"/>
      <dgm:spPr/>
    </dgm:pt>
    <dgm:pt modelId="{AECCD252-2741-489B-B558-FFD8717DBC2C}" type="pres">
      <dgm:prSet presAssocID="{0A9378BE-3E4D-4D69-815C-F2F788172A8A}" presName="LevelTwoTextNode" presStyleLbl="node3" presStyleIdx="0" presStyleCnt="4">
        <dgm:presLayoutVars>
          <dgm:chPref val="3"/>
        </dgm:presLayoutVars>
      </dgm:prSet>
      <dgm:spPr/>
    </dgm:pt>
    <dgm:pt modelId="{0AEAD68B-BDC6-4CFC-A12C-D1A04936006C}" type="pres">
      <dgm:prSet presAssocID="{0A9378BE-3E4D-4D69-815C-F2F788172A8A}" presName="level3hierChild" presStyleCnt="0"/>
      <dgm:spPr/>
    </dgm:pt>
    <dgm:pt modelId="{9D58C065-3EB9-45A3-A5F5-620E8B345359}" type="pres">
      <dgm:prSet presAssocID="{C3BD714E-37D6-4172-A25B-10FE69A6E503}" presName="conn2-1" presStyleLbl="parChTrans1D2" presStyleIdx="1" presStyleCnt="4"/>
      <dgm:spPr/>
    </dgm:pt>
    <dgm:pt modelId="{6199009B-33EF-44DC-A60F-B06321205491}" type="pres">
      <dgm:prSet presAssocID="{C3BD714E-37D6-4172-A25B-10FE69A6E503}" presName="connTx" presStyleLbl="parChTrans1D2" presStyleIdx="1" presStyleCnt="4"/>
      <dgm:spPr/>
    </dgm:pt>
    <dgm:pt modelId="{798648A3-846C-4009-B6C5-DD63D5D06248}" type="pres">
      <dgm:prSet presAssocID="{FFE6FAE1-9415-4873-BC7C-F34DE773D556}" presName="root2" presStyleCnt="0"/>
      <dgm:spPr/>
    </dgm:pt>
    <dgm:pt modelId="{D1064BD6-2961-45D5-80DF-FF59663F07A7}" type="pres">
      <dgm:prSet presAssocID="{FFE6FAE1-9415-4873-BC7C-F34DE773D556}" presName="LevelTwoTextNode" presStyleLbl="node2" presStyleIdx="1" presStyleCnt="4">
        <dgm:presLayoutVars>
          <dgm:chPref val="3"/>
        </dgm:presLayoutVars>
      </dgm:prSet>
      <dgm:spPr/>
    </dgm:pt>
    <dgm:pt modelId="{BAEC9AE1-A348-47FC-9673-C3B00CC7376A}" type="pres">
      <dgm:prSet presAssocID="{FFE6FAE1-9415-4873-BC7C-F34DE773D556}" presName="level3hierChild" presStyleCnt="0"/>
      <dgm:spPr/>
    </dgm:pt>
    <dgm:pt modelId="{E8274F38-1AC6-4454-839D-99AF1335DF07}" type="pres">
      <dgm:prSet presAssocID="{7F98B524-0464-4F22-934F-AD973D3D33FA}" presName="conn2-1" presStyleLbl="parChTrans1D3" presStyleIdx="1" presStyleCnt="4"/>
      <dgm:spPr/>
    </dgm:pt>
    <dgm:pt modelId="{7EE716B8-4DB0-4048-99CA-506C7070C6E8}" type="pres">
      <dgm:prSet presAssocID="{7F98B524-0464-4F22-934F-AD973D3D33FA}" presName="connTx" presStyleLbl="parChTrans1D3" presStyleIdx="1" presStyleCnt="4"/>
      <dgm:spPr/>
    </dgm:pt>
    <dgm:pt modelId="{F1542C4D-CB1B-43E5-87D7-EC480B80E558}" type="pres">
      <dgm:prSet presAssocID="{64AF97A8-E6C1-44CD-A79F-E8E35134E7F9}" presName="root2" presStyleCnt="0"/>
      <dgm:spPr/>
    </dgm:pt>
    <dgm:pt modelId="{56680D34-59B3-4B73-A671-D7F02A76D310}" type="pres">
      <dgm:prSet presAssocID="{64AF97A8-E6C1-44CD-A79F-E8E35134E7F9}" presName="LevelTwoTextNode" presStyleLbl="node3" presStyleIdx="1" presStyleCnt="4">
        <dgm:presLayoutVars>
          <dgm:chPref val="3"/>
        </dgm:presLayoutVars>
      </dgm:prSet>
      <dgm:spPr/>
    </dgm:pt>
    <dgm:pt modelId="{BCA7D6EE-2174-4EC8-9827-646D506ED764}" type="pres">
      <dgm:prSet presAssocID="{64AF97A8-E6C1-44CD-A79F-E8E35134E7F9}" presName="level3hierChild" presStyleCnt="0"/>
      <dgm:spPr/>
    </dgm:pt>
    <dgm:pt modelId="{D4C84177-013E-44C0-B4C1-6DDB3595F0A1}" type="pres">
      <dgm:prSet presAssocID="{49C37023-3DA6-439D-9C8E-BD00DFBA7934}" presName="root1" presStyleCnt="0"/>
      <dgm:spPr/>
    </dgm:pt>
    <dgm:pt modelId="{1EB82F16-EF29-49F0-AC43-5F74E55A7FBC}" type="pres">
      <dgm:prSet presAssocID="{49C37023-3DA6-439D-9C8E-BD00DFBA7934}" presName="LevelOneTextNode" presStyleLbl="node0" presStyleIdx="1" presStyleCnt="2">
        <dgm:presLayoutVars>
          <dgm:chPref val="3"/>
        </dgm:presLayoutVars>
      </dgm:prSet>
      <dgm:spPr/>
    </dgm:pt>
    <dgm:pt modelId="{EF44E8C1-52E6-4F50-B9CC-FA24BABB332E}" type="pres">
      <dgm:prSet presAssocID="{49C37023-3DA6-439D-9C8E-BD00DFBA7934}" presName="level2hierChild" presStyleCnt="0"/>
      <dgm:spPr/>
    </dgm:pt>
    <dgm:pt modelId="{5ED614E7-2937-453E-A703-EAD9A48FDCF6}" type="pres">
      <dgm:prSet presAssocID="{5067768B-7A40-4964-9894-4564BA232604}" presName="conn2-1" presStyleLbl="parChTrans1D2" presStyleIdx="2" presStyleCnt="4"/>
      <dgm:spPr/>
    </dgm:pt>
    <dgm:pt modelId="{C6777E4D-4D43-4CD7-B339-AC39FFDA403D}" type="pres">
      <dgm:prSet presAssocID="{5067768B-7A40-4964-9894-4564BA232604}" presName="connTx" presStyleLbl="parChTrans1D2" presStyleIdx="2" presStyleCnt="4"/>
      <dgm:spPr/>
    </dgm:pt>
    <dgm:pt modelId="{1E182B5F-DBF8-42E5-96CA-AD7D76FE32FC}" type="pres">
      <dgm:prSet presAssocID="{54B9771B-D9CD-41BC-9632-40C3D329A772}" presName="root2" presStyleCnt="0"/>
      <dgm:spPr/>
    </dgm:pt>
    <dgm:pt modelId="{F79A94A7-6B65-41B7-ACD2-F1DB4F1CE74C}" type="pres">
      <dgm:prSet presAssocID="{54B9771B-D9CD-41BC-9632-40C3D329A772}" presName="LevelTwoTextNode" presStyleLbl="node2" presStyleIdx="2" presStyleCnt="4">
        <dgm:presLayoutVars>
          <dgm:chPref val="3"/>
        </dgm:presLayoutVars>
      </dgm:prSet>
      <dgm:spPr/>
    </dgm:pt>
    <dgm:pt modelId="{DCDB5432-C88C-4DC2-99BE-4CA19942445B}" type="pres">
      <dgm:prSet presAssocID="{54B9771B-D9CD-41BC-9632-40C3D329A772}" presName="level3hierChild" presStyleCnt="0"/>
      <dgm:spPr/>
    </dgm:pt>
    <dgm:pt modelId="{C475E6D3-D28D-4735-9A13-B79CB1CD0C40}" type="pres">
      <dgm:prSet presAssocID="{1A7B2DFB-1BA5-47A1-AF0D-C96DC32476DB}" presName="conn2-1" presStyleLbl="parChTrans1D3" presStyleIdx="2" presStyleCnt="4"/>
      <dgm:spPr/>
    </dgm:pt>
    <dgm:pt modelId="{09251562-2433-4C1F-84C9-A24402BF46E5}" type="pres">
      <dgm:prSet presAssocID="{1A7B2DFB-1BA5-47A1-AF0D-C96DC32476DB}" presName="connTx" presStyleLbl="parChTrans1D3" presStyleIdx="2" presStyleCnt="4"/>
      <dgm:spPr/>
    </dgm:pt>
    <dgm:pt modelId="{243D8472-C913-4BD4-9493-A46B4C64C6D1}" type="pres">
      <dgm:prSet presAssocID="{87823E8D-6AED-4F35-87AC-A0F136E7A4D3}" presName="root2" presStyleCnt="0"/>
      <dgm:spPr/>
    </dgm:pt>
    <dgm:pt modelId="{C6028E17-9270-42BC-A2C8-029DA4CB7968}" type="pres">
      <dgm:prSet presAssocID="{87823E8D-6AED-4F35-87AC-A0F136E7A4D3}" presName="LevelTwoTextNode" presStyleLbl="node3" presStyleIdx="2" presStyleCnt="4">
        <dgm:presLayoutVars>
          <dgm:chPref val="3"/>
        </dgm:presLayoutVars>
      </dgm:prSet>
      <dgm:spPr/>
    </dgm:pt>
    <dgm:pt modelId="{E47F64B9-6486-42E8-9852-C1DA40DD8FD3}" type="pres">
      <dgm:prSet presAssocID="{87823E8D-6AED-4F35-87AC-A0F136E7A4D3}" presName="level3hierChild" presStyleCnt="0"/>
      <dgm:spPr/>
    </dgm:pt>
    <dgm:pt modelId="{6B030A5F-EE91-4008-B498-3EDD0C8521E2}" type="pres">
      <dgm:prSet presAssocID="{4D296E0D-02CB-4983-9044-FC5753422912}" presName="conn2-1" presStyleLbl="parChTrans1D2" presStyleIdx="3" presStyleCnt="4"/>
      <dgm:spPr/>
    </dgm:pt>
    <dgm:pt modelId="{E5AC62B9-33F2-457D-835E-8AB4273D4031}" type="pres">
      <dgm:prSet presAssocID="{4D296E0D-02CB-4983-9044-FC5753422912}" presName="connTx" presStyleLbl="parChTrans1D2" presStyleIdx="3" presStyleCnt="4"/>
      <dgm:spPr/>
    </dgm:pt>
    <dgm:pt modelId="{9306EDB4-62D0-42B4-94AC-FFC7FE23BB9B}" type="pres">
      <dgm:prSet presAssocID="{0D74EA18-E90E-495A-A822-D7D1AB7E419B}" presName="root2" presStyleCnt="0"/>
      <dgm:spPr/>
    </dgm:pt>
    <dgm:pt modelId="{5B5F8B19-68B6-479B-A83E-1DFAD8DF1940}" type="pres">
      <dgm:prSet presAssocID="{0D74EA18-E90E-495A-A822-D7D1AB7E419B}" presName="LevelTwoTextNode" presStyleLbl="node2" presStyleIdx="3" presStyleCnt="4">
        <dgm:presLayoutVars>
          <dgm:chPref val="3"/>
        </dgm:presLayoutVars>
      </dgm:prSet>
      <dgm:spPr/>
    </dgm:pt>
    <dgm:pt modelId="{D9D231FD-5783-43C7-B447-D7F52D3169F7}" type="pres">
      <dgm:prSet presAssocID="{0D74EA18-E90E-495A-A822-D7D1AB7E419B}" presName="level3hierChild" presStyleCnt="0"/>
      <dgm:spPr/>
    </dgm:pt>
    <dgm:pt modelId="{C572E422-E7DB-471B-A084-43753C6F34BC}" type="pres">
      <dgm:prSet presAssocID="{012A354B-1888-44E2-A604-D7447C096DCF}" presName="conn2-1" presStyleLbl="parChTrans1D3" presStyleIdx="3" presStyleCnt="4"/>
      <dgm:spPr/>
    </dgm:pt>
    <dgm:pt modelId="{FE9933AE-6FE4-42A8-90EE-7B68DD4C43DD}" type="pres">
      <dgm:prSet presAssocID="{012A354B-1888-44E2-A604-D7447C096DCF}" presName="connTx" presStyleLbl="parChTrans1D3" presStyleIdx="3" presStyleCnt="4"/>
      <dgm:spPr/>
    </dgm:pt>
    <dgm:pt modelId="{7A7D7992-21F6-4ED4-A073-44D8DCBF5D3F}" type="pres">
      <dgm:prSet presAssocID="{BCA65F89-6982-49A9-A060-B1B218BA466F}" presName="root2" presStyleCnt="0"/>
      <dgm:spPr/>
    </dgm:pt>
    <dgm:pt modelId="{7571CCAB-4AA7-4777-8A9C-98074C4DBD66}" type="pres">
      <dgm:prSet presAssocID="{BCA65F89-6982-49A9-A060-B1B218BA466F}" presName="LevelTwoTextNode" presStyleLbl="node3" presStyleIdx="3" presStyleCnt="4">
        <dgm:presLayoutVars>
          <dgm:chPref val="3"/>
        </dgm:presLayoutVars>
      </dgm:prSet>
      <dgm:spPr/>
    </dgm:pt>
    <dgm:pt modelId="{88489E7F-7DE2-4D71-9783-9AC88082F664}" type="pres">
      <dgm:prSet presAssocID="{BCA65F89-6982-49A9-A060-B1B218BA466F}" presName="level3hierChild" presStyleCnt="0"/>
      <dgm:spPr/>
    </dgm:pt>
  </dgm:ptLst>
  <dgm:cxnLst>
    <dgm:cxn modelId="{AAF2F69A-95B2-4EC6-A984-ABF52F739C56}" type="presOf" srcId="{64AF97A8-E6C1-44CD-A79F-E8E35134E7F9}" destId="{56680D34-59B3-4B73-A671-D7F02A76D310}" srcOrd="0" destOrd="0" presId="urn:microsoft.com/office/officeart/2005/8/layout/hierarchy2"/>
    <dgm:cxn modelId="{3F69F6F3-490E-4C10-8189-0921DF4966B1}" type="presOf" srcId="{C3BD714E-37D6-4172-A25B-10FE69A6E503}" destId="{9D58C065-3EB9-45A3-A5F5-620E8B345359}" srcOrd="0" destOrd="0" presId="urn:microsoft.com/office/officeart/2005/8/layout/hierarchy2"/>
    <dgm:cxn modelId="{8AE60EE8-7FFD-4580-9B97-D6C12A9C98DD}" srcId="{54B9771B-D9CD-41BC-9632-40C3D329A772}" destId="{87823E8D-6AED-4F35-87AC-A0F136E7A4D3}" srcOrd="0" destOrd="0" parTransId="{1A7B2DFB-1BA5-47A1-AF0D-C96DC32476DB}" sibTransId="{1909CADC-F174-4C56-920A-2EFA591CA562}"/>
    <dgm:cxn modelId="{2B2F8814-7AB5-4EB6-8B4D-0C0E9B0424F6}" type="presOf" srcId="{1A7B2DFB-1BA5-47A1-AF0D-C96DC32476DB}" destId="{C475E6D3-D28D-4735-9A13-B79CB1CD0C40}" srcOrd="0" destOrd="0" presId="urn:microsoft.com/office/officeart/2005/8/layout/hierarchy2"/>
    <dgm:cxn modelId="{83D9A543-19D3-4791-9263-DF3C6FD982C7}" type="presOf" srcId="{C3BD714E-37D6-4172-A25B-10FE69A6E503}" destId="{6199009B-33EF-44DC-A60F-B06321205491}" srcOrd="1" destOrd="0" presId="urn:microsoft.com/office/officeart/2005/8/layout/hierarchy2"/>
    <dgm:cxn modelId="{182AC725-7A25-4C54-98FC-7407EB20CF5C}" type="presOf" srcId="{0A9378BE-3E4D-4D69-815C-F2F788172A8A}" destId="{AECCD252-2741-489B-B558-FFD8717DBC2C}" srcOrd="0" destOrd="0" presId="urn:microsoft.com/office/officeart/2005/8/layout/hierarchy2"/>
    <dgm:cxn modelId="{12157581-1620-4588-8E16-6191E3F2D7A1}" type="presOf" srcId="{5067768B-7A40-4964-9894-4564BA232604}" destId="{5ED614E7-2937-453E-A703-EAD9A48FDCF6}" srcOrd="0" destOrd="0" presId="urn:microsoft.com/office/officeart/2005/8/layout/hierarchy2"/>
    <dgm:cxn modelId="{A6673839-FB03-4C66-8386-DB9F3BA4F30B}" type="presOf" srcId="{C80D5D77-1B09-4557-94E2-16C664F548B9}" destId="{77D36038-0DD3-45F7-BE0B-58266BA283A3}" srcOrd="1" destOrd="0" presId="urn:microsoft.com/office/officeart/2005/8/layout/hierarchy2"/>
    <dgm:cxn modelId="{20535B6E-0109-4150-AAEF-95BAFC48DFE9}" type="presOf" srcId="{7F98B524-0464-4F22-934F-AD973D3D33FA}" destId="{7EE716B8-4DB0-4048-99CA-506C7070C6E8}" srcOrd="1" destOrd="0" presId="urn:microsoft.com/office/officeart/2005/8/layout/hierarchy2"/>
    <dgm:cxn modelId="{90018901-8227-49D8-AAB4-2EB6CC772F1E}" type="presOf" srcId="{179F04C6-F6B5-4FEE-B8E7-0EFAEE5F60D0}" destId="{8512C2E3-35F8-4ED3-A586-1B9EE5580A47}" srcOrd="0" destOrd="0" presId="urn:microsoft.com/office/officeart/2005/8/layout/hierarchy2"/>
    <dgm:cxn modelId="{F3AD0CA0-7320-44D2-B825-E0D58115C96A}" type="presOf" srcId="{4D296E0D-02CB-4983-9044-FC5753422912}" destId="{E5AC62B9-33F2-457D-835E-8AB4273D4031}" srcOrd="1" destOrd="0" presId="urn:microsoft.com/office/officeart/2005/8/layout/hierarchy2"/>
    <dgm:cxn modelId="{D67290CF-BB06-402B-9EF6-0A3AE4C34AAA}" type="presOf" srcId="{54B9771B-D9CD-41BC-9632-40C3D329A772}" destId="{F79A94A7-6B65-41B7-ACD2-F1DB4F1CE74C}" srcOrd="0" destOrd="0" presId="urn:microsoft.com/office/officeart/2005/8/layout/hierarchy2"/>
    <dgm:cxn modelId="{F6208C54-CB82-4658-B495-B7A426948B23}" type="presOf" srcId="{1A7B2DFB-1BA5-47A1-AF0D-C96DC32476DB}" destId="{09251562-2433-4C1F-84C9-A24402BF46E5}" srcOrd="1" destOrd="0" presId="urn:microsoft.com/office/officeart/2005/8/layout/hierarchy2"/>
    <dgm:cxn modelId="{4D835394-0EBC-4E0C-948D-61F016EA7C94}" type="presOf" srcId="{BCA65F89-6982-49A9-A060-B1B218BA466F}" destId="{7571CCAB-4AA7-4777-8A9C-98074C4DBD66}" srcOrd="0" destOrd="0" presId="urn:microsoft.com/office/officeart/2005/8/layout/hierarchy2"/>
    <dgm:cxn modelId="{28FC0EAF-2453-4336-B86B-4EBBAC938558}" srcId="{D84B5FCE-8827-4CE8-B9FA-02CAB98B02F6}" destId="{179F04C6-F6B5-4FEE-B8E7-0EFAEE5F60D0}" srcOrd="0" destOrd="0" parTransId="{C80D5D77-1B09-4557-94E2-16C664F548B9}" sibTransId="{9183FEAB-D1E9-4487-A2C7-18A7B4E1E72F}"/>
    <dgm:cxn modelId="{AF6C5CDD-B44F-482A-95B6-B76828E61D26}" type="presOf" srcId="{0D74EA18-E90E-495A-A822-D7D1AB7E419B}" destId="{5B5F8B19-68B6-479B-A83E-1DFAD8DF1940}" srcOrd="0" destOrd="0" presId="urn:microsoft.com/office/officeart/2005/8/layout/hierarchy2"/>
    <dgm:cxn modelId="{A7220063-3654-43E3-887E-9548B1DB1917}" srcId="{49C37023-3DA6-439D-9C8E-BD00DFBA7934}" destId="{54B9771B-D9CD-41BC-9632-40C3D329A772}" srcOrd="0" destOrd="0" parTransId="{5067768B-7A40-4964-9894-4564BA232604}" sibTransId="{EAF51049-2450-483B-96A0-4DBC5B6EDB27}"/>
    <dgm:cxn modelId="{E99CBE74-CAB5-45FF-84C7-8097F16D3839}" type="presOf" srcId="{49C37023-3DA6-439D-9C8E-BD00DFBA7934}" destId="{1EB82F16-EF29-49F0-AC43-5F74E55A7FBC}" srcOrd="0" destOrd="0" presId="urn:microsoft.com/office/officeart/2005/8/layout/hierarchy2"/>
    <dgm:cxn modelId="{31B36105-A251-46B6-A496-939237006977}" type="presOf" srcId="{250984D8-3FEC-41FC-B92C-6BA716BCBD7F}" destId="{EBC40A57-FCAB-4048-A425-729C5ADFD8A0}" srcOrd="0" destOrd="0" presId="urn:microsoft.com/office/officeart/2005/8/layout/hierarchy2"/>
    <dgm:cxn modelId="{301430B8-CFDD-49C7-9AD4-7458F1DD777F}" type="presOf" srcId="{D84B5FCE-8827-4CE8-B9FA-02CAB98B02F6}" destId="{837D70ED-C0E0-43FF-A0CE-40CE363DDA15}" srcOrd="0" destOrd="0" presId="urn:microsoft.com/office/officeart/2005/8/layout/hierarchy2"/>
    <dgm:cxn modelId="{0AB1B8AF-3908-4254-AE28-E81F6053ADDF}" srcId="{FFE6FAE1-9415-4873-BC7C-F34DE773D556}" destId="{64AF97A8-E6C1-44CD-A79F-E8E35134E7F9}" srcOrd="0" destOrd="0" parTransId="{7F98B524-0464-4F22-934F-AD973D3D33FA}" sibTransId="{5C959780-FF29-45F1-988B-AA2E23565181}"/>
    <dgm:cxn modelId="{CB085F98-5BF3-42B5-ABB9-281C00E2C8B7}" srcId="{179F04C6-F6B5-4FEE-B8E7-0EFAEE5F60D0}" destId="{0A9378BE-3E4D-4D69-815C-F2F788172A8A}" srcOrd="0" destOrd="0" parTransId="{250984D8-3FEC-41FC-B92C-6BA716BCBD7F}" sibTransId="{E33B1469-CADC-4D8B-BF00-728BE21E2023}"/>
    <dgm:cxn modelId="{0016FE59-2509-4787-9B54-56E0E11CF941}" type="presOf" srcId="{012A354B-1888-44E2-A604-D7447C096DCF}" destId="{C572E422-E7DB-471B-A084-43753C6F34BC}" srcOrd="0" destOrd="0" presId="urn:microsoft.com/office/officeart/2005/8/layout/hierarchy2"/>
    <dgm:cxn modelId="{36EFCC03-831F-4E70-918D-9C08F7E46003}" type="presOf" srcId="{7F98B524-0464-4F22-934F-AD973D3D33FA}" destId="{E8274F38-1AC6-4454-839D-99AF1335DF07}" srcOrd="0" destOrd="0" presId="urn:microsoft.com/office/officeart/2005/8/layout/hierarchy2"/>
    <dgm:cxn modelId="{FE47568B-C322-41FB-9B2A-7FB3D92F3A24}" type="presOf" srcId="{4D296E0D-02CB-4983-9044-FC5753422912}" destId="{6B030A5F-EE91-4008-B498-3EDD0C8521E2}" srcOrd="0" destOrd="0" presId="urn:microsoft.com/office/officeart/2005/8/layout/hierarchy2"/>
    <dgm:cxn modelId="{C98DF119-0E69-424B-A31E-0C0E3975B562}" type="presOf" srcId="{320EECD5-5345-441E-AB5B-3448F53758BC}" destId="{68808D97-A876-4592-BA09-930493A8BB6B}" srcOrd="0" destOrd="0" presId="urn:microsoft.com/office/officeart/2005/8/layout/hierarchy2"/>
    <dgm:cxn modelId="{652F14E7-86F8-4792-880A-43ABC7C05839}" type="presOf" srcId="{5067768B-7A40-4964-9894-4564BA232604}" destId="{C6777E4D-4D43-4CD7-B339-AC39FFDA403D}" srcOrd="1" destOrd="0" presId="urn:microsoft.com/office/officeart/2005/8/layout/hierarchy2"/>
    <dgm:cxn modelId="{F55048F0-ABC2-4D3F-B903-6CE416C5533C}" type="presOf" srcId="{012A354B-1888-44E2-A604-D7447C096DCF}" destId="{FE9933AE-6FE4-42A8-90EE-7B68DD4C43DD}" srcOrd="1" destOrd="0" presId="urn:microsoft.com/office/officeart/2005/8/layout/hierarchy2"/>
    <dgm:cxn modelId="{2EBBC533-DB7A-4B25-86A7-AE2E72B75EF3}" srcId="{49C37023-3DA6-439D-9C8E-BD00DFBA7934}" destId="{0D74EA18-E90E-495A-A822-D7D1AB7E419B}" srcOrd="1" destOrd="0" parTransId="{4D296E0D-02CB-4983-9044-FC5753422912}" sibTransId="{340CC7C6-F51D-4146-B0BF-90E82DE20D58}"/>
    <dgm:cxn modelId="{EDCFA4BF-1586-471A-876F-EE99476860BB}" srcId="{320EECD5-5345-441E-AB5B-3448F53758BC}" destId="{D84B5FCE-8827-4CE8-B9FA-02CAB98B02F6}" srcOrd="0" destOrd="0" parTransId="{72F77C14-6B20-4B0F-A6BC-DBED506D0616}" sibTransId="{143DF502-2942-4CB6-B864-F3CAED5AE752}"/>
    <dgm:cxn modelId="{B63C4DE4-E734-41C6-ABF1-33BF3A5535E8}" type="presOf" srcId="{87823E8D-6AED-4F35-87AC-A0F136E7A4D3}" destId="{C6028E17-9270-42BC-A2C8-029DA4CB7968}" srcOrd="0" destOrd="0" presId="urn:microsoft.com/office/officeart/2005/8/layout/hierarchy2"/>
    <dgm:cxn modelId="{7F4AE458-C27B-4A27-A1C0-B43294BB4624}" type="presOf" srcId="{C80D5D77-1B09-4557-94E2-16C664F548B9}" destId="{84E7FE24-2617-4610-A59B-9DCA4A3EF9E2}" srcOrd="0" destOrd="0" presId="urn:microsoft.com/office/officeart/2005/8/layout/hierarchy2"/>
    <dgm:cxn modelId="{4EAACD9B-CD65-4975-A3E1-FDFA8913CF9F}" srcId="{0D74EA18-E90E-495A-A822-D7D1AB7E419B}" destId="{BCA65F89-6982-49A9-A060-B1B218BA466F}" srcOrd="0" destOrd="0" parTransId="{012A354B-1888-44E2-A604-D7447C096DCF}" sibTransId="{BD780B1F-F5C7-4818-A9AB-3B03093C8B29}"/>
    <dgm:cxn modelId="{D2CEDB50-B7B3-46FF-9603-627CFF0B47A9}" type="presOf" srcId="{FFE6FAE1-9415-4873-BC7C-F34DE773D556}" destId="{D1064BD6-2961-45D5-80DF-FF59663F07A7}" srcOrd="0" destOrd="0" presId="urn:microsoft.com/office/officeart/2005/8/layout/hierarchy2"/>
    <dgm:cxn modelId="{E95DED5D-26F9-4F7F-A850-B934990701AB}" srcId="{320EECD5-5345-441E-AB5B-3448F53758BC}" destId="{49C37023-3DA6-439D-9C8E-BD00DFBA7934}" srcOrd="1" destOrd="0" parTransId="{E6D54053-848A-4214-B612-E58DDD76A8C5}" sibTransId="{1BB61CC8-24D3-4D99-B67E-5E75A9681950}"/>
    <dgm:cxn modelId="{0B3D6C74-9208-4567-A71B-A316253E0B91}" type="presOf" srcId="{250984D8-3FEC-41FC-B92C-6BA716BCBD7F}" destId="{FB1D303D-8D19-492E-BC29-DC3299EEAAC8}" srcOrd="1" destOrd="0" presId="urn:microsoft.com/office/officeart/2005/8/layout/hierarchy2"/>
    <dgm:cxn modelId="{4DFE40CA-EB3D-4DBE-8BFD-3E195292B37B}" srcId="{D84B5FCE-8827-4CE8-B9FA-02CAB98B02F6}" destId="{FFE6FAE1-9415-4873-BC7C-F34DE773D556}" srcOrd="1" destOrd="0" parTransId="{C3BD714E-37D6-4172-A25B-10FE69A6E503}" sibTransId="{38194E50-20D6-4EEC-A9C6-10084574C81D}"/>
    <dgm:cxn modelId="{19D1A323-CB3E-4B3D-A402-0ECAF105B322}" type="presParOf" srcId="{68808D97-A876-4592-BA09-930493A8BB6B}" destId="{C4C25FB0-E06D-44FE-969F-EABF3CE42738}" srcOrd="0" destOrd="0" presId="urn:microsoft.com/office/officeart/2005/8/layout/hierarchy2"/>
    <dgm:cxn modelId="{FAB62AF7-2F61-4794-A228-76E2D0E98BE7}" type="presParOf" srcId="{C4C25FB0-E06D-44FE-969F-EABF3CE42738}" destId="{837D70ED-C0E0-43FF-A0CE-40CE363DDA15}" srcOrd="0" destOrd="0" presId="urn:microsoft.com/office/officeart/2005/8/layout/hierarchy2"/>
    <dgm:cxn modelId="{585C0442-34DE-4600-8F53-03C40B55F42A}" type="presParOf" srcId="{C4C25FB0-E06D-44FE-969F-EABF3CE42738}" destId="{2BB72FC7-5D86-4D43-954D-2429B2E1241E}" srcOrd="1" destOrd="0" presId="urn:microsoft.com/office/officeart/2005/8/layout/hierarchy2"/>
    <dgm:cxn modelId="{EEC2B2EF-90B0-4708-AB99-D9EF6EC8DDCC}" type="presParOf" srcId="{2BB72FC7-5D86-4D43-954D-2429B2E1241E}" destId="{84E7FE24-2617-4610-A59B-9DCA4A3EF9E2}" srcOrd="0" destOrd="0" presId="urn:microsoft.com/office/officeart/2005/8/layout/hierarchy2"/>
    <dgm:cxn modelId="{6B73593D-BC94-4FCE-807C-859CA954DEE1}" type="presParOf" srcId="{84E7FE24-2617-4610-A59B-9DCA4A3EF9E2}" destId="{77D36038-0DD3-45F7-BE0B-58266BA283A3}" srcOrd="0" destOrd="0" presId="urn:microsoft.com/office/officeart/2005/8/layout/hierarchy2"/>
    <dgm:cxn modelId="{20E0A447-6FA3-40F5-8D00-C4E1DA1FA35B}" type="presParOf" srcId="{2BB72FC7-5D86-4D43-954D-2429B2E1241E}" destId="{ED340BB8-5A26-46B2-A41A-26AE0CC3A2F1}" srcOrd="1" destOrd="0" presId="urn:microsoft.com/office/officeart/2005/8/layout/hierarchy2"/>
    <dgm:cxn modelId="{0C21BC4F-E4CC-4D2F-8D20-5FB0F39D2219}" type="presParOf" srcId="{ED340BB8-5A26-46B2-A41A-26AE0CC3A2F1}" destId="{8512C2E3-35F8-4ED3-A586-1B9EE5580A47}" srcOrd="0" destOrd="0" presId="urn:microsoft.com/office/officeart/2005/8/layout/hierarchy2"/>
    <dgm:cxn modelId="{D3DCC958-C981-4CA8-B03E-B414774549A6}" type="presParOf" srcId="{ED340BB8-5A26-46B2-A41A-26AE0CC3A2F1}" destId="{3A9379C3-625A-4D3D-8DC2-E2A4F392DC88}" srcOrd="1" destOrd="0" presId="urn:microsoft.com/office/officeart/2005/8/layout/hierarchy2"/>
    <dgm:cxn modelId="{ED8400EC-FB83-4667-B3FA-170FA5357109}" type="presParOf" srcId="{3A9379C3-625A-4D3D-8DC2-E2A4F392DC88}" destId="{EBC40A57-FCAB-4048-A425-729C5ADFD8A0}" srcOrd="0" destOrd="0" presId="urn:microsoft.com/office/officeart/2005/8/layout/hierarchy2"/>
    <dgm:cxn modelId="{F3043B8E-1B13-484A-AE6C-15A6EABB304D}" type="presParOf" srcId="{EBC40A57-FCAB-4048-A425-729C5ADFD8A0}" destId="{FB1D303D-8D19-492E-BC29-DC3299EEAAC8}" srcOrd="0" destOrd="0" presId="urn:microsoft.com/office/officeart/2005/8/layout/hierarchy2"/>
    <dgm:cxn modelId="{7EB22ABE-2854-49AF-A6B0-3068632E6601}" type="presParOf" srcId="{3A9379C3-625A-4D3D-8DC2-E2A4F392DC88}" destId="{75AA812D-3CA1-4342-B4B7-0F9F233097D2}" srcOrd="1" destOrd="0" presId="urn:microsoft.com/office/officeart/2005/8/layout/hierarchy2"/>
    <dgm:cxn modelId="{A3B7D641-F0A9-4DD9-B920-025D63421DE2}" type="presParOf" srcId="{75AA812D-3CA1-4342-B4B7-0F9F233097D2}" destId="{AECCD252-2741-489B-B558-FFD8717DBC2C}" srcOrd="0" destOrd="0" presId="urn:microsoft.com/office/officeart/2005/8/layout/hierarchy2"/>
    <dgm:cxn modelId="{5C800E67-368D-48F5-BD2C-41FEAD87E228}" type="presParOf" srcId="{75AA812D-3CA1-4342-B4B7-0F9F233097D2}" destId="{0AEAD68B-BDC6-4CFC-A12C-D1A04936006C}" srcOrd="1" destOrd="0" presId="urn:microsoft.com/office/officeart/2005/8/layout/hierarchy2"/>
    <dgm:cxn modelId="{007CD4CB-A589-4205-A7CA-721BC769D20D}" type="presParOf" srcId="{2BB72FC7-5D86-4D43-954D-2429B2E1241E}" destId="{9D58C065-3EB9-45A3-A5F5-620E8B345359}" srcOrd="2" destOrd="0" presId="urn:microsoft.com/office/officeart/2005/8/layout/hierarchy2"/>
    <dgm:cxn modelId="{635BC1ED-A9FB-42AC-AEB7-204B20D48AE3}" type="presParOf" srcId="{9D58C065-3EB9-45A3-A5F5-620E8B345359}" destId="{6199009B-33EF-44DC-A60F-B06321205491}" srcOrd="0" destOrd="0" presId="urn:microsoft.com/office/officeart/2005/8/layout/hierarchy2"/>
    <dgm:cxn modelId="{5A4A0E03-8C04-4897-967C-182FD0A0078C}" type="presParOf" srcId="{2BB72FC7-5D86-4D43-954D-2429B2E1241E}" destId="{798648A3-846C-4009-B6C5-DD63D5D06248}" srcOrd="3" destOrd="0" presId="urn:microsoft.com/office/officeart/2005/8/layout/hierarchy2"/>
    <dgm:cxn modelId="{5DFEC12D-A876-471A-A647-86981D1E5159}" type="presParOf" srcId="{798648A3-846C-4009-B6C5-DD63D5D06248}" destId="{D1064BD6-2961-45D5-80DF-FF59663F07A7}" srcOrd="0" destOrd="0" presId="urn:microsoft.com/office/officeart/2005/8/layout/hierarchy2"/>
    <dgm:cxn modelId="{6164827D-7668-4421-82D9-980A34587196}" type="presParOf" srcId="{798648A3-846C-4009-B6C5-DD63D5D06248}" destId="{BAEC9AE1-A348-47FC-9673-C3B00CC7376A}" srcOrd="1" destOrd="0" presId="urn:microsoft.com/office/officeart/2005/8/layout/hierarchy2"/>
    <dgm:cxn modelId="{1FEDDD18-D514-45BA-AD79-F86F5B281AB1}" type="presParOf" srcId="{BAEC9AE1-A348-47FC-9673-C3B00CC7376A}" destId="{E8274F38-1AC6-4454-839D-99AF1335DF07}" srcOrd="0" destOrd="0" presId="urn:microsoft.com/office/officeart/2005/8/layout/hierarchy2"/>
    <dgm:cxn modelId="{4B41AE1C-9503-491E-96AC-C8E60284CE7C}" type="presParOf" srcId="{E8274F38-1AC6-4454-839D-99AF1335DF07}" destId="{7EE716B8-4DB0-4048-99CA-506C7070C6E8}" srcOrd="0" destOrd="0" presId="urn:microsoft.com/office/officeart/2005/8/layout/hierarchy2"/>
    <dgm:cxn modelId="{EDD113D5-4BA2-4DE8-A904-080031BD38B9}" type="presParOf" srcId="{BAEC9AE1-A348-47FC-9673-C3B00CC7376A}" destId="{F1542C4D-CB1B-43E5-87D7-EC480B80E558}" srcOrd="1" destOrd="0" presId="urn:microsoft.com/office/officeart/2005/8/layout/hierarchy2"/>
    <dgm:cxn modelId="{1F084D85-07CC-4A1A-9356-ED1D842C2B27}" type="presParOf" srcId="{F1542C4D-CB1B-43E5-87D7-EC480B80E558}" destId="{56680D34-59B3-4B73-A671-D7F02A76D310}" srcOrd="0" destOrd="0" presId="urn:microsoft.com/office/officeart/2005/8/layout/hierarchy2"/>
    <dgm:cxn modelId="{0C624E40-D513-4A6F-8F75-EA5F160671D5}" type="presParOf" srcId="{F1542C4D-CB1B-43E5-87D7-EC480B80E558}" destId="{BCA7D6EE-2174-4EC8-9827-646D506ED764}" srcOrd="1" destOrd="0" presId="urn:microsoft.com/office/officeart/2005/8/layout/hierarchy2"/>
    <dgm:cxn modelId="{72A7E4EA-CF0A-4F9F-8F36-C55614F23D62}" type="presParOf" srcId="{68808D97-A876-4592-BA09-930493A8BB6B}" destId="{D4C84177-013E-44C0-B4C1-6DDB3595F0A1}" srcOrd="1" destOrd="0" presId="urn:microsoft.com/office/officeart/2005/8/layout/hierarchy2"/>
    <dgm:cxn modelId="{C5F7EF60-B27A-40BC-A590-961CC6C17BD3}" type="presParOf" srcId="{D4C84177-013E-44C0-B4C1-6DDB3595F0A1}" destId="{1EB82F16-EF29-49F0-AC43-5F74E55A7FBC}" srcOrd="0" destOrd="0" presId="urn:microsoft.com/office/officeart/2005/8/layout/hierarchy2"/>
    <dgm:cxn modelId="{E2998F3E-C578-46B0-AFA7-943475DB8BE6}" type="presParOf" srcId="{D4C84177-013E-44C0-B4C1-6DDB3595F0A1}" destId="{EF44E8C1-52E6-4F50-B9CC-FA24BABB332E}" srcOrd="1" destOrd="0" presId="urn:microsoft.com/office/officeart/2005/8/layout/hierarchy2"/>
    <dgm:cxn modelId="{CABCCA5F-9192-40CA-BF11-BD196EC81B43}" type="presParOf" srcId="{EF44E8C1-52E6-4F50-B9CC-FA24BABB332E}" destId="{5ED614E7-2937-453E-A703-EAD9A48FDCF6}" srcOrd="0" destOrd="0" presId="urn:microsoft.com/office/officeart/2005/8/layout/hierarchy2"/>
    <dgm:cxn modelId="{2C7AA205-A4EF-420A-8322-B000D72EBF3D}" type="presParOf" srcId="{5ED614E7-2937-453E-A703-EAD9A48FDCF6}" destId="{C6777E4D-4D43-4CD7-B339-AC39FFDA403D}" srcOrd="0" destOrd="0" presId="urn:microsoft.com/office/officeart/2005/8/layout/hierarchy2"/>
    <dgm:cxn modelId="{23E4AE2D-E6B1-4D1A-8559-CD277134017A}" type="presParOf" srcId="{EF44E8C1-52E6-4F50-B9CC-FA24BABB332E}" destId="{1E182B5F-DBF8-42E5-96CA-AD7D76FE32FC}" srcOrd="1" destOrd="0" presId="urn:microsoft.com/office/officeart/2005/8/layout/hierarchy2"/>
    <dgm:cxn modelId="{E6D77842-313B-4AC5-8DC9-AE3B4D4E2011}" type="presParOf" srcId="{1E182B5F-DBF8-42E5-96CA-AD7D76FE32FC}" destId="{F79A94A7-6B65-41B7-ACD2-F1DB4F1CE74C}" srcOrd="0" destOrd="0" presId="urn:microsoft.com/office/officeart/2005/8/layout/hierarchy2"/>
    <dgm:cxn modelId="{88BDC43E-525F-4AD1-9DD2-AA8B0C5BEB2B}" type="presParOf" srcId="{1E182B5F-DBF8-42E5-96CA-AD7D76FE32FC}" destId="{DCDB5432-C88C-4DC2-99BE-4CA19942445B}" srcOrd="1" destOrd="0" presId="urn:microsoft.com/office/officeart/2005/8/layout/hierarchy2"/>
    <dgm:cxn modelId="{12E2F0B9-A32E-44B4-851E-BC9A60B2C761}" type="presParOf" srcId="{DCDB5432-C88C-4DC2-99BE-4CA19942445B}" destId="{C475E6D3-D28D-4735-9A13-B79CB1CD0C40}" srcOrd="0" destOrd="0" presId="urn:microsoft.com/office/officeart/2005/8/layout/hierarchy2"/>
    <dgm:cxn modelId="{FEEF2749-F419-4E66-B187-2E11D351BD24}" type="presParOf" srcId="{C475E6D3-D28D-4735-9A13-B79CB1CD0C40}" destId="{09251562-2433-4C1F-84C9-A24402BF46E5}" srcOrd="0" destOrd="0" presId="urn:microsoft.com/office/officeart/2005/8/layout/hierarchy2"/>
    <dgm:cxn modelId="{DF582C4A-3992-4EA0-A52E-E3C96217CD44}" type="presParOf" srcId="{DCDB5432-C88C-4DC2-99BE-4CA19942445B}" destId="{243D8472-C913-4BD4-9493-A46B4C64C6D1}" srcOrd="1" destOrd="0" presId="urn:microsoft.com/office/officeart/2005/8/layout/hierarchy2"/>
    <dgm:cxn modelId="{F65560F2-C8CC-4792-8634-87A991B7844B}" type="presParOf" srcId="{243D8472-C913-4BD4-9493-A46B4C64C6D1}" destId="{C6028E17-9270-42BC-A2C8-029DA4CB7968}" srcOrd="0" destOrd="0" presId="urn:microsoft.com/office/officeart/2005/8/layout/hierarchy2"/>
    <dgm:cxn modelId="{E481D046-0D25-4695-AA57-14F22BB9A6DA}" type="presParOf" srcId="{243D8472-C913-4BD4-9493-A46B4C64C6D1}" destId="{E47F64B9-6486-42E8-9852-C1DA40DD8FD3}" srcOrd="1" destOrd="0" presId="urn:microsoft.com/office/officeart/2005/8/layout/hierarchy2"/>
    <dgm:cxn modelId="{920E56BB-58A1-4151-A7D2-57576C3F69E7}" type="presParOf" srcId="{EF44E8C1-52E6-4F50-B9CC-FA24BABB332E}" destId="{6B030A5F-EE91-4008-B498-3EDD0C8521E2}" srcOrd="2" destOrd="0" presId="urn:microsoft.com/office/officeart/2005/8/layout/hierarchy2"/>
    <dgm:cxn modelId="{D527B50D-39EA-44BA-9A52-DA7DC0954E34}" type="presParOf" srcId="{6B030A5F-EE91-4008-B498-3EDD0C8521E2}" destId="{E5AC62B9-33F2-457D-835E-8AB4273D4031}" srcOrd="0" destOrd="0" presId="urn:microsoft.com/office/officeart/2005/8/layout/hierarchy2"/>
    <dgm:cxn modelId="{1606C5E7-01D2-4FE7-96E3-E32414FB74E0}" type="presParOf" srcId="{EF44E8C1-52E6-4F50-B9CC-FA24BABB332E}" destId="{9306EDB4-62D0-42B4-94AC-FFC7FE23BB9B}" srcOrd="3" destOrd="0" presId="urn:microsoft.com/office/officeart/2005/8/layout/hierarchy2"/>
    <dgm:cxn modelId="{4FA03611-5914-4674-8D82-F35FC67C5331}" type="presParOf" srcId="{9306EDB4-62D0-42B4-94AC-FFC7FE23BB9B}" destId="{5B5F8B19-68B6-479B-A83E-1DFAD8DF1940}" srcOrd="0" destOrd="0" presId="urn:microsoft.com/office/officeart/2005/8/layout/hierarchy2"/>
    <dgm:cxn modelId="{CC8D8E2A-0D7C-4942-85C9-B5767E6A2AB9}" type="presParOf" srcId="{9306EDB4-62D0-42B4-94AC-FFC7FE23BB9B}" destId="{D9D231FD-5783-43C7-B447-D7F52D3169F7}" srcOrd="1" destOrd="0" presId="urn:microsoft.com/office/officeart/2005/8/layout/hierarchy2"/>
    <dgm:cxn modelId="{8AFDDCA8-8E12-4F5B-911B-5A4BD7A115E5}" type="presParOf" srcId="{D9D231FD-5783-43C7-B447-D7F52D3169F7}" destId="{C572E422-E7DB-471B-A084-43753C6F34BC}" srcOrd="0" destOrd="0" presId="urn:microsoft.com/office/officeart/2005/8/layout/hierarchy2"/>
    <dgm:cxn modelId="{50913DE5-0B39-435D-BB61-5EA08951FFF1}" type="presParOf" srcId="{C572E422-E7DB-471B-A084-43753C6F34BC}" destId="{FE9933AE-6FE4-42A8-90EE-7B68DD4C43DD}" srcOrd="0" destOrd="0" presId="urn:microsoft.com/office/officeart/2005/8/layout/hierarchy2"/>
    <dgm:cxn modelId="{8D3642D1-02F8-44E5-AB6E-288C5DD00EA5}" type="presParOf" srcId="{D9D231FD-5783-43C7-B447-D7F52D3169F7}" destId="{7A7D7992-21F6-4ED4-A073-44D8DCBF5D3F}" srcOrd="1" destOrd="0" presId="urn:microsoft.com/office/officeart/2005/8/layout/hierarchy2"/>
    <dgm:cxn modelId="{9046B92B-051C-4180-9317-FAF8217DF475}" type="presParOf" srcId="{7A7D7992-21F6-4ED4-A073-44D8DCBF5D3F}" destId="{7571CCAB-4AA7-4777-8A9C-98074C4DBD66}" srcOrd="0" destOrd="0" presId="urn:microsoft.com/office/officeart/2005/8/layout/hierarchy2"/>
    <dgm:cxn modelId="{2B5E1CBA-0458-46CD-9FBA-F8B9647ABC1E}" type="presParOf" srcId="{7A7D7992-21F6-4ED4-A073-44D8DCBF5D3F}" destId="{88489E7F-7DE2-4D71-9783-9AC88082F6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8DD0C3-E7EF-48D8-8E59-3C80B94FEBA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E1A21D22-4D4A-4A0E-8F17-4077E2EF7E3D}">
      <dgm:prSet/>
      <dgm:spPr/>
      <dgm:t>
        <a:bodyPr/>
        <a:lstStyle/>
        <a:p>
          <a:pPr rtl="0"/>
          <a:r>
            <a:rPr lang="hu-HU" noProof="0" dirty="0" smtClean="0"/>
            <a:t>Elkészült  összefüggő komponensek tesztelése</a:t>
          </a:r>
          <a:endParaRPr lang="hu-HU" noProof="0" dirty="0"/>
        </a:p>
      </dgm:t>
    </dgm:pt>
    <dgm:pt modelId="{E8C4E28E-207E-48E3-8AB8-470BEAFE049F}" type="parTrans" cxnId="{AC1C54C4-BF11-4CA3-AE6A-60096D8F0C60}">
      <dgm:prSet/>
      <dgm:spPr/>
      <dgm:t>
        <a:bodyPr/>
        <a:lstStyle/>
        <a:p>
          <a:endParaRPr lang="hu-HU"/>
        </a:p>
      </dgm:t>
    </dgm:pt>
    <dgm:pt modelId="{AE619AD0-DC67-4CB9-BD38-C5505DAD8970}" type="sibTrans" cxnId="{AC1C54C4-BF11-4CA3-AE6A-60096D8F0C60}">
      <dgm:prSet/>
      <dgm:spPr/>
      <dgm:t>
        <a:bodyPr/>
        <a:lstStyle/>
        <a:p>
          <a:endParaRPr lang="hu-HU" noProof="0"/>
        </a:p>
      </dgm:t>
    </dgm:pt>
    <dgm:pt modelId="{BD833558-4D89-40A1-8B46-4AD074DEA0DF}">
      <dgm:prSet/>
      <dgm:spPr/>
      <dgm:t>
        <a:bodyPr/>
        <a:lstStyle/>
        <a:p>
          <a:pPr rtl="0"/>
          <a:r>
            <a:rPr lang="hu-HU" noProof="0" smtClean="0"/>
            <a:t>Hibák jegyzetelése</a:t>
          </a:r>
          <a:endParaRPr lang="hu-HU" noProof="0"/>
        </a:p>
      </dgm:t>
    </dgm:pt>
    <dgm:pt modelId="{2B817619-AE47-4EA2-8940-225F725CC557}" type="parTrans" cxnId="{99163193-F8AC-48BA-B17D-D98A5C1DFAFA}">
      <dgm:prSet/>
      <dgm:spPr/>
      <dgm:t>
        <a:bodyPr/>
        <a:lstStyle/>
        <a:p>
          <a:endParaRPr lang="hu-HU"/>
        </a:p>
      </dgm:t>
    </dgm:pt>
    <dgm:pt modelId="{C3C664D3-5BAA-47F2-BCA2-6ACB418366E6}" type="sibTrans" cxnId="{99163193-F8AC-48BA-B17D-D98A5C1DFAFA}">
      <dgm:prSet/>
      <dgm:spPr/>
      <dgm:t>
        <a:bodyPr/>
        <a:lstStyle/>
        <a:p>
          <a:endParaRPr lang="hu-HU" noProof="0"/>
        </a:p>
      </dgm:t>
    </dgm:pt>
    <dgm:pt modelId="{4AE70870-D406-4C80-9014-0F3341536E56}">
      <dgm:prSet/>
      <dgm:spPr/>
      <dgm:t>
        <a:bodyPr/>
        <a:lstStyle/>
        <a:p>
          <a:pPr rtl="0"/>
          <a:r>
            <a:rPr lang="hu-HU" noProof="0" smtClean="0"/>
            <a:t>Hibák javítása</a:t>
          </a:r>
          <a:endParaRPr lang="hu-HU" noProof="0"/>
        </a:p>
      </dgm:t>
    </dgm:pt>
    <dgm:pt modelId="{0F9110A5-0542-4BEF-9A98-A3B87C155E35}" type="parTrans" cxnId="{5D6EE426-43B8-42B5-82D2-9FF988E73E17}">
      <dgm:prSet/>
      <dgm:spPr/>
      <dgm:t>
        <a:bodyPr/>
        <a:lstStyle/>
        <a:p>
          <a:endParaRPr lang="hu-HU"/>
        </a:p>
      </dgm:t>
    </dgm:pt>
    <dgm:pt modelId="{2B584E46-A45A-49C1-B2A1-71FA143F4A4F}" type="sibTrans" cxnId="{5D6EE426-43B8-42B5-82D2-9FF988E73E17}">
      <dgm:prSet/>
      <dgm:spPr/>
      <dgm:t>
        <a:bodyPr/>
        <a:lstStyle/>
        <a:p>
          <a:endParaRPr lang="hu-HU" noProof="0"/>
        </a:p>
      </dgm:t>
    </dgm:pt>
    <dgm:pt modelId="{1E6E45C7-1857-4C00-8FF5-9B406DF1ABEF}">
      <dgm:prSet/>
      <dgm:spPr/>
      <dgm:t>
        <a:bodyPr/>
        <a:lstStyle/>
        <a:p>
          <a:pPr rtl="0"/>
          <a:r>
            <a:rPr lang="hu-HU" noProof="0" smtClean="0"/>
            <a:t>Újratesztelés</a:t>
          </a:r>
          <a:endParaRPr lang="hu-HU" noProof="0"/>
        </a:p>
      </dgm:t>
    </dgm:pt>
    <dgm:pt modelId="{9FD19BE3-9E02-4599-A90D-FD89D823FC46}" type="parTrans" cxnId="{B3B4299A-179C-439D-9ABF-8C504E7EBAAD}">
      <dgm:prSet/>
      <dgm:spPr/>
      <dgm:t>
        <a:bodyPr/>
        <a:lstStyle/>
        <a:p>
          <a:endParaRPr lang="hu-HU"/>
        </a:p>
      </dgm:t>
    </dgm:pt>
    <dgm:pt modelId="{A9B9B7E0-FB19-4432-B906-7F223BA1748C}" type="sibTrans" cxnId="{B3B4299A-179C-439D-9ABF-8C504E7EBAAD}">
      <dgm:prSet/>
      <dgm:spPr/>
      <dgm:t>
        <a:bodyPr/>
        <a:lstStyle/>
        <a:p>
          <a:endParaRPr lang="hu-HU" noProof="0"/>
        </a:p>
      </dgm:t>
    </dgm:pt>
    <dgm:pt modelId="{7A811AF2-3DE9-4C28-97A4-193BA5D60147}">
      <dgm:prSet/>
      <dgm:spPr/>
      <dgm:t>
        <a:bodyPr/>
        <a:lstStyle/>
        <a:p>
          <a:pPr rtl="0"/>
          <a:r>
            <a:rPr lang="hu-HU" noProof="0" smtClean="0"/>
            <a:t>Következő összefüggő komponensek elkészítése</a:t>
          </a:r>
          <a:endParaRPr lang="hu-HU" noProof="0"/>
        </a:p>
      </dgm:t>
    </dgm:pt>
    <dgm:pt modelId="{FAD0BEF9-4B13-4948-9156-F1CAC87A8EF3}" type="parTrans" cxnId="{EFE0F25B-1E5B-47E3-B0E9-39758B06E315}">
      <dgm:prSet/>
      <dgm:spPr/>
      <dgm:t>
        <a:bodyPr/>
        <a:lstStyle/>
        <a:p>
          <a:endParaRPr lang="hu-HU"/>
        </a:p>
      </dgm:t>
    </dgm:pt>
    <dgm:pt modelId="{D02945E5-F1DE-4D5F-AEEF-35E6C9FD1E91}" type="sibTrans" cxnId="{EFE0F25B-1E5B-47E3-B0E9-39758B06E315}">
      <dgm:prSet/>
      <dgm:spPr/>
      <dgm:t>
        <a:bodyPr/>
        <a:lstStyle/>
        <a:p>
          <a:endParaRPr lang="hu-HU" noProof="0"/>
        </a:p>
      </dgm:t>
    </dgm:pt>
    <dgm:pt modelId="{585E564E-F3FD-41D9-9139-FD5106CF0F28}" type="pres">
      <dgm:prSet presAssocID="{218DD0C3-E7EF-48D8-8E59-3C80B94FEBA7}" presName="cycle" presStyleCnt="0">
        <dgm:presLayoutVars>
          <dgm:dir/>
          <dgm:resizeHandles val="exact"/>
        </dgm:presLayoutVars>
      </dgm:prSet>
      <dgm:spPr/>
    </dgm:pt>
    <dgm:pt modelId="{C63D1600-99F0-45A8-BF5F-240B7892A66D}" type="pres">
      <dgm:prSet presAssocID="{E1A21D22-4D4A-4A0E-8F17-4077E2EF7E3D}" presName="node" presStyleLbl="node1" presStyleIdx="0" presStyleCnt="5">
        <dgm:presLayoutVars>
          <dgm:bulletEnabled val="1"/>
        </dgm:presLayoutVars>
      </dgm:prSet>
      <dgm:spPr/>
    </dgm:pt>
    <dgm:pt modelId="{5A6C7FAF-4AA8-43F4-8E5B-156EF8A1F504}" type="pres">
      <dgm:prSet presAssocID="{E1A21D22-4D4A-4A0E-8F17-4077E2EF7E3D}" presName="spNode" presStyleCnt="0"/>
      <dgm:spPr/>
    </dgm:pt>
    <dgm:pt modelId="{1A88F4C7-6748-4E05-978C-F3936FC4FD87}" type="pres">
      <dgm:prSet presAssocID="{AE619AD0-DC67-4CB9-BD38-C5505DAD8970}" presName="sibTrans" presStyleLbl="sibTrans1D1" presStyleIdx="0" presStyleCnt="5"/>
      <dgm:spPr/>
    </dgm:pt>
    <dgm:pt modelId="{F20C65D5-7DFB-403B-9182-A44FE216C635}" type="pres">
      <dgm:prSet presAssocID="{BD833558-4D89-40A1-8B46-4AD074DEA0DF}" presName="node" presStyleLbl="node1" presStyleIdx="1" presStyleCnt="5">
        <dgm:presLayoutVars>
          <dgm:bulletEnabled val="1"/>
        </dgm:presLayoutVars>
      </dgm:prSet>
      <dgm:spPr/>
    </dgm:pt>
    <dgm:pt modelId="{169D69A8-8647-4ACC-B2D1-7ABD0E91B42F}" type="pres">
      <dgm:prSet presAssocID="{BD833558-4D89-40A1-8B46-4AD074DEA0DF}" presName="spNode" presStyleCnt="0"/>
      <dgm:spPr/>
    </dgm:pt>
    <dgm:pt modelId="{9F377BA6-1C9D-489E-867A-34F1A1628A36}" type="pres">
      <dgm:prSet presAssocID="{C3C664D3-5BAA-47F2-BCA2-6ACB418366E6}" presName="sibTrans" presStyleLbl="sibTrans1D1" presStyleIdx="1" presStyleCnt="5"/>
      <dgm:spPr/>
    </dgm:pt>
    <dgm:pt modelId="{D3EAB970-A950-41EA-ACC9-94C3A3CEDA3F}" type="pres">
      <dgm:prSet presAssocID="{4AE70870-D406-4C80-9014-0F3341536E56}" presName="node" presStyleLbl="node1" presStyleIdx="2" presStyleCnt="5">
        <dgm:presLayoutVars>
          <dgm:bulletEnabled val="1"/>
        </dgm:presLayoutVars>
      </dgm:prSet>
      <dgm:spPr/>
    </dgm:pt>
    <dgm:pt modelId="{6D4CFCAC-B522-4B54-A88B-C833A8AF6834}" type="pres">
      <dgm:prSet presAssocID="{4AE70870-D406-4C80-9014-0F3341536E56}" presName="spNode" presStyleCnt="0"/>
      <dgm:spPr/>
    </dgm:pt>
    <dgm:pt modelId="{4671A970-CFD3-45C0-BFBF-F118783919B3}" type="pres">
      <dgm:prSet presAssocID="{2B584E46-A45A-49C1-B2A1-71FA143F4A4F}" presName="sibTrans" presStyleLbl="sibTrans1D1" presStyleIdx="2" presStyleCnt="5"/>
      <dgm:spPr/>
    </dgm:pt>
    <dgm:pt modelId="{C7FE0075-DA5E-4524-9FD7-E40DDB810015}" type="pres">
      <dgm:prSet presAssocID="{1E6E45C7-1857-4C00-8FF5-9B406DF1ABEF}" presName="node" presStyleLbl="node1" presStyleIdx="3" presStyleCnt="5">
        <dgm:presLayoutVars>
          <dgm:bulletEnabled val="1"/>
        </dgm:presLayoutVars>
      </dgm:prSet>
      <dgm:spPr/>
    </dgm:pt>
    <dgm:pt modelId="{63348A42-0C0B-4D62-850C-141D33E86C4E}" type="pres">
      <dgm:prSet presAssocID="{1E6E45C7-1857-4C00-8FF5-9B406DF1ABEF}" presName="spNode" presStyleCnt="0"/>
      <dgm:spPr/>
    </dgm:pt>
    <dgm:pt modelId="{D4D9FB04-43D3-479E-BC83-80349935FA5F}" type="pres">
      <dgm:prSet presAssocID="{A9B9B7E0-FB19-4432-B906-7F223BA1748C}" presName="sibTrans" presStyleLbl="sibTrans1D1" presStyleIdx="3" presStyleCnt="5"/>
      <dgm:spPr/>
    </dgm:pt>
    <dgm:pt modelId="{4E370219-1801-48B3-B67D-CC71B77A841A}" type="pres">
      <dgm:prSet presAssocID="{7A811AF2-3DE9-4C28-97A4-193BA5D6014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DFE9556-F2E0-4D44-9011-FC62EC19B023}" type="pres">
      <dgm:prSet presAssocID="{7A811AF2-3DE9-4C28-97A4-193BA5D60147}" presName="spNode" presStyleCnt="0"/>
      <dgm:spPr/>
    </dgm:pt>
    <dgm:pt modelId="{C86F8474-B93E-4FA8-BE00-02A6D5BBD789}" type="pres">
      <dgm:prSet presAssocID="{D02945E5-F1DE-4D5F-AEEF-35E6C9FD1E91}" presName="sibTrans" presStyleLbl="sibTrans1D1" presStyleIdx="4" presStyleCnt="5"/>
      <dgm:spPr/>
    </dgm:pt>
  </dgm:ptLst>
  <dgm:cxnLst>
    <dgm:cxn modelId="{10241689-4BE2-40BE-9BEA-CA4CD0CCDD7D}" type="presOf" srcId="{BD833558-4D89-40A1-8B46-4AD074DEA0DF}" destId="{F20C65D5-7DFB-403B-9182-A44FE216C635}" srcOrd="0" destOrd="0" presId="urn:microsoft.com/office/officeart/2005/8/layout/cycle5"/>
    <dgm:cxn modelId="{AC1C54C4-BF11-4CA3-AE6A-60096D8F0C60}" srcId="{218DD0C3-E7EF-48D8-8E59-3C80B94FEBA7}" destId="{E1A21D22-4D4A-4A0E-8F17-4077E2EF7E3D}" srcOrd="0" destOrd="0" parTransId="{E8C4E28E-207E-48E3-8AB8-470BEAFE049F}" sibTransId="{AE619AD0-DC67-4CB9-BD38-C5505DAD8970}"/>
    <dgm:cxn modelId="{981DC3A9-D257-4C4B-BDC6-D5706E4AED16}" type="presOf" srcId="{D02945E5-F1DE-4D5F-AEEF-35E6C9FD1E91}" destId="{C86F8474-B93E-4FA8-BE00-02A6D5BBD789}" srcOrd="0" destOrd="0" presId="urn:microsoft.com/office/officeart/2005/8/layout/cycle5"/>
    <dgm:cxn modelId="{99163193-F8AC-48BA-B17D-D98A5C1DFAFA}" srcId="{218DD0C3-E7EF-48D8-8E59-3C80B94FEBA7}" destId="{BD833558-4D89-40A1-8B46-4AD074DEA0DF}" srcOrd="1" destOrd="0" parTransId="{2B817619-AE47-4EA2-8940-225F725CC557}" sibTransId="{C3C664D3-5BAA-47F2-BCA2-6ACB418366E6}"/>
    <dgm:cxn modelId="{A7B9066B-5033-4532-9A5C-34C59901AE16}" type="presOf" srcId="{218DD0C3-E7EF-48D8-8E59-3C80B94FEBA7}" destId="{585E564E-F3FD-41D9-9139-FD5106CF0F28}" srcOrd="0" destOrd="0" presId="urn:microsoft.com/office/officeart/2005/8/layout/cycle5"/>
    <dgm:cxn modelId="{0F9226FB-5634-4C68-A462-2A78CFDF6BDA}" type="presOf" srcId="{4AE70870-D406-4C80-9014-0F3341536E56}" destId="{D3EAB970-A950-41EA-ACC9-94C3A3CEDA3F}" srcOrd="0" destOrd="0" presId="urn:microsoft.com/office/officeart/2005/8/layout/cycle5"/>
    <dgm:cxn modelId="{EFE0F25B-1E5B-47E3-B0E9-39758B06E315}" srcId="{218DD0C3-E7EF-48D8-8E59-3C80B94FEBA7}" destId="{7A811AF2-3DE9-4C28-97A4-193BA5D60147}" srcOrd="4" destOrd="0" parTransId="{FAD0BEF9-4B13-4948-9156-F1CAC87A8EF3}" sibTransId="{D02945E5-F1DE-4D5F-AEEF-35E6C9FD1E91}"/>
    <dgm:cxn modelId="{3C063CCF-E6A9-4A19-ADB1-1CDF3087564E}" type="presOf" srcId="{C3C664D3-5BAA-47F2-BCA2-6ACB418366E6}" destId="{9F377BA6-1C9D-489E-867A-34F1A1628A36}" srcOrd="0" destOrd="0" presId="urn:microsoft.com/office/officeart/2005/8/layout/cycle5"/>
    <dgm:cxn modelId="{318FE0E6-68DB-4B67-AC67-335905A9B721}" type="presOf" srcId="{1E6E45C7-1857-4C00-8FF5-9B406DF1ABEF}" destId="{C7FE0075-DA5E-4524-9FD7-E40DDB810015}" srcOrd="0" destOrd="0" presId="urn:microsoft.com/office/officeart/2005/8/layout/cycle5"/>
    <dgm:cxn modelId="{AC32BFA4-9347-4B6F-BDF2-9922A8E91406}" type="presOf" srcId="{7A811AF2-3DE9-4C28-97A4-193BA5D60147}" destId="{4E370219-1801-48B3-B67D-CC71B77A841A}" srcOrd="0" destOrd="0" presId="urn:microsoft.com/office/officeart/2005/8/layout/cycle5"/>
    <dgm:cxn modelId="{A2CCA359-968C-40F5-B421-6D98187ED396}" type="presOf" srcId="{2B584E46-A45A-49C1-B2A1-71FA143F4A4F}" destId="{4671A970-CFD3-45C0-BFBF-F118783919B3}" srcOrd="0" destOrd="0" presId="urn:microsoft.com/office/officeart/2005/8/layout/cycle5"/>
    <dgm:cxn modelId="{1BD6DD69-27BF-4068-9B35-F9C127A2C72C}" type="presOf" srcId="{E1A21D22-4D4A-4A0E-8F17-4077E2EF7E3D}" destId="{C63D1600-99F0-45A8-BF5F-240B7892A66D}" srcOrd="0" destOrd="0" presId="urn:microsoft.com/office/officeart/2005/8/layout/cycle5"/>
    <dgm:cxn modelId="{A28D737E-BFB5-40C0-97F8-520006691EE9}" type="presOf" srcId="{AE619AD0-DC67-4CB9-BD38-C5505DAD8970}" destId="{1A88F4C7-6748-4E05-978C-F3936FC4FD87}" srcOrd="0" destOrd="0" presId="urn:microsoft.com/office/officeart/2005/8/layout/cycle5"/>
    <dgm:cxn modelId="{B3B4299A-179C-439D-9ABF-8C504E7EBAAD}" srcId="{218DD0C3-E7EF-48D8-8E59-3C80B94FEBA7}" destId="{1E6E45C7-1857-4C00-8FF5-9B406DF1ABEF}" srcOrd="3" destOrd="0" parTransId="{9FD19BE3-9E02-4599-A90D-FD89D823FC46}" sibTransId="{A9B9B7E0-FB19-4432-B906-7F223BA1748C}"/>
    <dgm:cxn modelId="{CC97A303-4026-4B44-92C6-D039A7477EA6}" type="presOf" srcId="{A9B9B7E0-FB19-4432-B906-7F223BA1748C}" destId="{D4D9FB04-43D3-479E-BC83-80349935FA5F}" srcOrd="0" destOrd="0" presId="urn:microsoft.com/office/officeart/2005/8/layout/cycle5"/>
    <dgm:cxn modelId="{5D6EE426-43B8-42B5-82D2-9FF988E73E17}" srcId="{218DD0C3-E7EF-48D8-8E59-3C80B94FEBA7}" destId="{4AE70870-D406-4C80-9014-0F3341536E56}" srcOrd="2" destOrd="0" parTransId="{0F9110A5-0542-4BEF-9A98-A3B87C155E35}" sibTransId="{2B584E46-A45A-49C1-B2A1-71FA143F4A4F}"/>
    <dgm:cxn modelId="{D8D810AD-FD9A-49DE-BB3A-E335B2928AB4}" type="presParOf" srcId="{585E564E-F3FD-41D9-9139-FD5106CF0F28}" destId="{C63D1600-99F0-45A8-BF5F-240B7892A66D}" srcOrd="0" destOrd="0" presId="urn:microsoft.com/office/officeart/2005/8/layout/cycle5"/>
    <dgm:cxn modelId="{9E4B6CA3-EAB4-41DF-9733-E479BF97979F}" type="presParOf" srcId="{585E564E-F3FD-41D9-9139-FD5106CF0F28}" destId="{5A6C7FAF-4AA8-43F4-8E5B-156EF8A1F504}" srcOrd="1" destOrd="0" presId="urn:microsoft.com/office/officeart/2005/8/layout/cycle5"/>
    <dgm:cxn modelId="{ECD0A6D3-34DE-441B-987C-58107BD26EBC}" type="presParOf" srcId="{585E564E-F3FD-41D9-9139-FD5106CF0F28}" destId="{1A88F4C7-6748-4E05-978C-F3936FC4FD87}" srcOrd="2" destOrd="0" presId="urn:microsoft.com/office/officeart/2005/8/layout/cycle5"/>
    <dgm:cxn modelId="{62FF876E-E255-416B-B3B6-16DE1F8130A7}" type="presParOf" srcId="{585E564E-F3FD-41D9-9139-FD5106CF0F28}" destId="{F20C65D5-7DFB-403B-9182-A44FE216C635}" srcOrd="3" destOrd="0" presId="urn:microsoft.com/office/officeart/2005/8/layout/cycle5"/>
    <dgm:cxn modelId="{E9450FA1-BB02-4283-97C0-49FE95838C26}" type="presParOf" srcId="{585E564E-F3FD-41D9-9139-FD5106CF0F28}" destId="{169D69A8-8647-4ACC-B2D1-7ABD0E91B42F}" srcOrd="4" destOrd="0" presId="urn:microsoft.com/office/officeart/2005/8/layout/cycle5"/>
    <dgm:cxn modelId="{B875E8AE-A612-4C79-94C5-F85E0D29ACC6}" type="presParOf" srcId="{585E564E-F3FD-41D9-9139-FD5106CF0F28}" destId="{9F377BA6-1C9D-489E-867A-34F1A1628A36}" srcOrd="5" destOrd="0" presId="urn:microsoft.com/office/officeart/2005/8/layout/cycle5"/>
    <dgm:cxn modelId="{99CE39D6-2D03-462E-A974-0D597BB3FA12}" type="presParOf" srcId="{585E564E-F3FD-41D9-9139-FD5106CF0F28}" destId="{D3EAB970-A950-41EA-ACC9-94C3A3CEDA3F}" srcOrd="6" destOrd="0" presId="urn:microsoft.com/office/officeart/2005/8/layout/cycle5"/>
    <dgm:cxn modelId="{3985DD15-4E0F-48AE-8664-12C04FD91F1D}" type="presParOf" srcId="{585E564E-F3FD-41D9-9139-FD5106CF0F28}" destId="{6D4CFCAC-B522-4B54-A88B-C833A8AF6834}" srcOrd="7" destOrd="0" presId="urn:microsoft.com/office/officeart/2005/8/layout/cycle5"/>
    <dgm:cxn modelId="{B506AEC9-0819-49CA-8AAD-A4382840A689}" type="presParOf" srcId="{585E564E-F3FD-41D9-9139-FD5106CF0F28}" destId="{4671A970-CFD3-45C0-BFBF-F118783919B3}" srcOrd="8" destOrd="0" presId="urn:microsoft.com/office/officeart/2005/8/layout/cycle5"/>
    <dgm:cxn modelId="{0C6E11DB-C0FF-4440-838B-634B9FF41631}" type="presParOf" srcId="{585E564E-F3FD-41D9-9139-FD5106CF0F28}" destId="{C7FE0075-DA5E-4524-9FD7-E40DDB810015}" srcOrd="9" destOrd="0" presId="urn:microsoft.com/office/officeart/2005/8/layout/cycle5"/>
    <dgm:cxn modelId="{9208CF35-2525-4A31-8245-43399609EE67}" type="presParOf" srcId="{585E564E-F3FD-41D9-9139-FD5106CF0F28}" destId="{63348A42-0C0B-4D62-850C-141D33E86C4E}" srcOrd="10" destOrd="0" presId="urn:microsoft.com/office/officeart/2005/8/layout/cycle5"/>
    <dgm:cxn modelId="{7C5FEC05-6009-45D3-94C8-EA6E46FC679F}" type="presParOf" srcId="{585E564E-F3FD-41D9-9139-FD5106CF0F28}" destId="{D4D9FB04-43D3-479E-BC83-80349935FA5F}" srcOrd="11" destOrd="0" presId="urn:microsoft.com/office/officeart/2005/8/layout/cycle5"/>
    <dgm:cxn modelId="{860FFFC6-99BE-4411-9BB6-DE263330EB6B}" type="presParOf" srcId="{585E564E-F3FD-41D9-9139-FD5106CF0F28}" destId="{4E370219-1801-48B3-B67D-CC71B77A841A}" srcOrd="12" destOrd="0" presId="urn:microsoft.com/office/officeart/2005/8/layout/cycle5"/>
    <dgm:cxn modelId="{9B33C7D1-6207-4759-887A-3B123C459FCC}" type="presParOf" srcId="{585E564E-F3FD-41D9-9139-FD5106CF0F28}" destId="{CDFE9556-F2E0-4D44-9011-FC62EC19B023}" srcOrd="13" destOrd="0" presId="urn:microsoft.com/office/officeart/2005/8/layout/cycle5"/>
    <dgm:cxn modelId="{9377AD7C-7DF7-4C8D-ABB8-E465D52D368E}" type="presParOf" srcId="{585E564E-F3FD-41D9-9139-FD5106CF0F28}" destId="{C86F8474-B93E-4FA8-BE00-02A6D5BBD7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25E606-997C-4BAD-BC43-B5D245E23F52}">
      <dsp:nvSpPr>
        <dsp:cNvPr id="0" name=""/>
        <dsp:cNvSpPr/>
      </dsp:nvSpPr>
      <dsp:spPr>
        <a:xfrm>
          <a:off x="609119" y="0"/>
          <a:ext cx="6903349" cy="525658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96C6-C201-4A6D-A657-394F908C3CD7}">
      <dsp:nvSpPr>
        <dsp:cNvPr id="0" name=""/>
        <dsp:cNvSpPr/>
      </dsp:nvSpPr>
      <dsp:spPr>
        <a:xfrm>
          <a:off x="3569" y="1576975"/>
          <a:ext cx="1560471" cy="2102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2D játékfejlesztés alapjainak megismerése</a:t>
          </a:r>
          <a:endParaRPr lang="en-US" sz="1500" kern="1200" dirty="0"/>
        </a:p>
      </dsp:txBody>
      <dsp:txXfrm>
        <a:off x="3569" y="1576975"/>
        <a:ext cx="1560471" cy="2102633"/>
      </dsp:txXfrm>
    </dsp:sp>
    <dsp:sp modelId="{3B26B972-4C60-4A5D-91D7-8C3DB5D763CD}">
      <dsp:nvSpPr>
        <dsp:cNvPr id="0" name=""/>
        <dsp:cNvSpPr/>
      </dsp:nvSpPr>
      <dsp:spPr>
        <a:xfrm>
          <a:off x="1642063" y="1576975"/>
          <a:ext cx="1560471" cy="2102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XNA keretrendszer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Struktúra, előírások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Animáció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Ütközésdetektálás</a:t>
          </a:r>
          <a:endParaRPr lang="en-US" sz="1200" kern="1200" dirty="0"/>
        </a:p>
      </dsp:txBody>
      <dsp:txXfrm>
        <a:off x="1642063" y="1576975"/>
        <a:ext cx="1560471" cy="2102633"/>
      </dsp:txXfrm>
    </dsp:sp>
    <dsp:sp modelId="{2B880D69-DFD4-4061-945C-881C656A42AB}">
      <dsp:nvSpPr>
        <dsp:cNvPr id="0" name=""/>
        <dsp:cNvSpPr/>
      </dsp:nvSpPr>
      <dsp:spPr>
        <a:xfrm>
          <a:off x="3280558" y="1576975"/>
          <a:ext cx="1560471" cy="2102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Windows </a:t>
          </a:r>
          <a:r>
            <a:rPr lang="hu-HU" sz="1500" kern="1200" dirty="0" err="1" smtClean="0"/>
            <a:t>Phone</a:t>
          </a:r>
          <a:r>
            <a:rPr lang="hu-HU" sz="1500" kern="1200" dirty="0" smtClean="0"/>
            <a:t> fejlesztés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smtClean="0"/>
            <a:t>Felhasználói bemenetek kezelése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smtClean="0"/>
            <a:t>Adattárolás</a:t>
          </a:r>
          <a:endParaRPr lang="hu-HU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Menü készítés</a:t>
          </a:r>
          <a:endParaRPr lang="hu-HU" sz="1200" kern="1200" dirty="0" smtClean="0"/>
        </a:p>
      </dsp:txBody>
      <dsp:txXfrm>
        <a:off x="3280558" y="1576975"/>
        <a:ext cx="1560471" cy="2102633"/>
      </dsp:txXfrm>
    </dsp:sp>
    <dsp:sp modelId="{6D90570C-16CA-48D3-B63F-34F21D10046B}">
      <dsp:nvSpPr>
        <dsp:cNvPr id="0" name=""/>
        <dsp:cNvSpPr/>
      </dsp:nvSpPr>
      <dsp:spPr>
        <a:xfrm>
          <a:off x="4919053" y="1576975"/>
          <a:ext cx="1560471" cy="2102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noProof="0" smtClean="0"/>
            <a:t>Multiplayer játékfejlesztés</a:t>
          </a:r>
          <a:endParaRPr lang="hu-HU" sz="1500" kern="1200" noProof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noProof="0" smtClean="0"/>
            <a:t>Kliens-szerver architektúra</a:t>
          </a:r>
          <a:endParaRPr lang="hu-HU" sz="1200" kern="1200" noProof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noProof="0" dirty="0" err="1" smtClean="0"/>
            <a:t>Peer-To-Peer</a:t>
          </a:r>
          <a:r>
            <a:rPr lang="hu-HU" sz="1200" kern="1200" noProof="0" dirty="0" smtClean="0"/>
            <a:t> architektúra</a:t>
          </a:r>
          <a:endParaRPr lang="hu-HU" sz="1200" kern="1200" noProof="0" dirty="0"/>
        </a:p>
      </dsp:txBody>
      <dsp:txXfrm>
        <a:off x="4919053" y="1576975"/>
        <a:ext cx="1560471" cy="2102633"/>
      </dsp:txXfrm>
    </dsp:sp>
    <dsp:sp modelId="{D90DEEEA-539B-42FB-B938-A7B0905ABBC2}">
      <dsp:nvSpPr>
        <dsp:cNvPr id="0" name=""/>
        <dsp:cNvSpPr/>
      </dsp:nvSpPr>
      <dsp:spPr>
        <a:xfrm>
          <a:off x="6557547" y="1576975"/>
          <a:ext cx="1560471" cy="2102633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Játék implementálása</a:t>
          </a:r>
          <a:endParaRPr lang="hu-HU" sz="1500" kern="1200" dirty="0"/>
        </a:p>
      </dsp:txBody>
      <dsp:txXfrm>
        <a:off x="6557547" y="1576975"/>
        <a:ext cx="1560471" cy="21026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7D70ED-C0E0-43FF-A0CE-40CE363DDA15}">
      <dsp:nvSpPr>
        <dsp:cNvPr id="0" name=""/>
        <dsp:cNvSpPr/>
      </dsp:nvSpPr>
      <dsp:spPr>
        <a:xfrm>
          <a:off x="3843" y="717434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Eredmény kiértékelése</a:t>
          </a:r>
          <a:endParaRPr lang="hu-HU" sz="2300" kern="1200" noProof="0"/>
        </a:p>
      </dsp:txBody>
      <dsp:txXfrm>
        <a:off x="3843" y="717434"/>
        <a:ext cx="2135237" cy="1067618"/>
      </dsp:txXfrm>
    </dsp:sp>
    <dsp:sp modelId="{84E7FE24-2617-4610-A59B-9DCA4A3EF9E2}">
      <dsp:nvSpPr>
        <dsp:cNvPr id="0" name=""/>
        <dsp:cNvSpPr/>
      </dsp:nvSpPr>
      <dsp:spPr>
        <a:xfrm rot="19457599">
          <a:off x="2040217" y="924923"/>
          <a:ext cx="1051821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51821" y="19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19457599">
        <a:off x="2539832" y="918008"/>
        <a:ext cx="52591" cy="52591"/>
      </dsp:txXfrm>
    </dsp:sp>
    <dsp:sp modelId="{8512C2E3-35F8-4ED3-A586-1B9EE5580A47}">
      <dsp:nvSpPr>
        <dsp:cNvPr id="0" name=""/>
        <dsp:cNvSpPr/>
      </dsp:nvSpPr>
      <dsp:spPr>
        <a:xfrm>
          <a:off x="2993175" y="103554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Elsőként beérkezett játékos</a:t>
          </a:r>
          <a:endParaRPr lang="hu-HU" sz="2300" kern="1200" noProof="0"/>
        </a:p>
      </dsp:txBody>
      <dsp:txXfrm>
        <a:off x="2993175" y="103554"/>
        <a:ext cx="2135237" cy="1067618"/>
      </dsp:txXfrm>
    </dsp:sp>
    <dsp:sp modelId="{EBC40A57-FCAB-4048-A425-729C5ADFD8A0}">
      <dsp:nvSpPr>
        <dsp:cNvPr id="0" name=""/>
        <dsp:cNvSpPr/>
      </dsp:nvSpPr>
      <dsp:spPr>
        <a:xfrm>
          <a:off x="5128412" y="617983"/>
          <a:ext cx="8540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854094" y="193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5534107" y="616011"/>
        <a:ext cx="42704" cy="42704"/>
      </dsp:txXfrm>
    </dsp:sp>
    <dsp:sp modelId="{AECCD252-2741-489B-B558-FFD8717DBC2C}">
      <dsp:nvSpPr>
        <dsp:cNvPr id="0" name=""/>
        <dsp:cNvSpPr/>
      </dsp:nvSpPr>
      <dsp:spPr>
        <a:xfrm>
          <a:off x="5982507" y="103554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Pontok száma * 1.05</a:t>
          </a:r>
          <a:endParaRPr lang="hu-HU" sz="2300" kern="1200" noProof="0"/>
        </a:p>
      </dsp:txBody>
      <dsp:txXfrm>
        <a:off x="5982507" y="103554"/>
        <a:ext cx="2135237" cy="1067618"/>
      </dsp:txXfrm>
    </dsp:sp>
    <dsp:sp modelId="{9D58C065-3EB9-45A3-A5F5-620E8B345359}">
      <dsp:nvSpPr>
        <dsp:cNvPr id="0" name=""/>
        <dsp:cNvSpPr/>
      </dsp:nvSpPr>
      <dsp:spPr>
        <a:xfrm rot="2142401">
          <a:off x="2040217" y="1538804"/>
          <a:ext cx="1051821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51821" y="19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2142401">
        <a:off x="2539832" y="1531888"/>
        <a:ext cx="52591" cy="52591"/>
      </dsp:txXfrm>
    </dsp:sp>
    <dsp:sp modelId="{D1064BD6-2961-45D5-80DF-FF59663F07A7}">
      <dsp:nvSpPr>
        <dsp:cNvPr id="0" name=""/>
        <dsp:cNvSpPr/>
      </dsp:nvSpPr>
      <dsp:spPr>
        <a:xfrm>
          <a:off x="2993175" y="1331315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Másodikként beérkezett játékos</a:t>
          </a:r>
          <a:endParaRPr lang="hu-HU" sz="2300" kern="1200" noProof="0"/>
        </a:p>
      </dsp:txBody>
      <dsp:txXfrm>
        <a:off x="2993175" y="1331315"/>
        <a:ext cx="2135237" cy="1067618"/>
      </dsp:txXfrm>
    </dsp:sp>
    <dsp:sp modelId="{E8274F38-1AC6-4454-839D-99AF1335DF07}">
      <dsp:nvSpPr>
        <dsp:cNvPr id="0" name=""/>
        <dsp:cNvSpPr/>
      </dsp:nvSpPr>
      <dsp:spPr>
        <a:xfrm>
          <a:off x="5128412" y="1845744"/>
          <a:ext cx="8540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854094" y="193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5534107" y="1843772"/>
        <a:ext cx="42704" cy="42704"/>
      </dsp:txXfrm>
    </dsp:sp>
    <dsp:sp modelId="{56680D34-59B3-4B73-A671-D7F02A76D310}">
      <dsp:nvSpPr>
        <dsp:cNvPr id="0" name=""/>
        <dsp:cNvSpPr/>
      </dsp:nvSpPr>
      <dsp:spPr>
        <a:xfrm>
          <a:off x="5982507" y="1331315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Pontok száma</a:t>
          </a:r>
          <a:endParaRPr lang="hu-HU" sz="2300" kern="1200" noProof="0"/>
        </a:p>
      </dsp:txBody>
      <dsp:txXfrm>
        <a:off x="5982507" y="1331315"/>
        <a:ext cx="2135237" cy="1067618"/>
      </dsp:txXfrm>
    </dsp:sp>
    <dsp:sp modelId="{1EB82F16-EF29-49F0-AC43-5F74E55A7FBC}">
      <dsp:nvSpPr>
        <dsp:cNvPr id="0" name=""/>
        <dsp:cNvSpPr/>
      </dsp:nvSpPr>
      <dsp:spPr>
        <a:xfrm>
          <a:off x="3843" y="3172957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Pontozás</a:t>
          </a:r>
          <a:endParaRPr lang="hu-HU" sz="2300" kern="1200" noProof="0"/>
        </a:p>
      </dsp:txBody>
      <dsp:txXfrm>
        <a:off x="3843" y="3172957"/>
        <a:ext cx="2135237" cy="1067618"/>
      </dsp:txXfrm>
    </dsp:sp>
    <dsp:sp modelId="{5ED614E7-2937-453E-A703-EAD9A48FDCF6}">
      <dsp:nvSpPr>
        <dsp:cNvPr id="0" name=""/>
        <dsp:cNvSpPr/>
      </dsp:nvSpPr>
      <dsp:spPr>
        <a:xfrm rot="19457599">
          <a:off x="2040217" y="3380446"/>
          <a:ext cx="1051821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51821" y="19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19457599">
        <a:off x="2539832" y="3373530"/>
        <a:ext cx="52591" cy="52591"/>
      </dsp:txXfrm>
    </dsp:sp>
    <dsp:sp modelId="{F79A94A7-6B65-41B7-ACD2-F1DB4F1CE74C}">
      <dsp:nvSpPr>
        <dsp:cNvPr id="0" name=""/>
        <dsp:cNvSpPr/>
      </dsp:nvSpPr>
      <dsp:spPr>
        <a:xfrm>
          <a:off x="2993175" y="2559076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Nyertes</a:t>
          </a:r>
          <a:endParaRPr lang="hu-HU" sz="2300" kern="1200" noProof="0"/>
        </a:p>
      </dsp:txBody>
      <dsp:txXfrm>
        <a:off x="2993175" y="2559076"/>
        <a:ext cx="2135237" cy="1067618"/>
      </dsp:txXfrm>
    </dsp:sp>
    <dsp:sp modelId="{C475E6D3-D28D-4735-9A13-B79CB1CD0C40}">
      <dsp:nvSpPr>
        <dsp:cNvPr id="0" name=""/>
        <dsp:cNvSpPr/>
      </dsp:nvSpPr>
      <dsp:spPr>
        <a:xfrm>
          <a:off x="5128412" y="3073506"/>
          <a:ext cx="8540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854094" y="193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5534107" y="3071533"/>
        <a:ext cx="42704" cy="42704"/>
      </dsp:txXfrm>
    </dsp:sp>
    <dsp:sp modelId="{C6028E17-9270-42BC-A2C8-029DA4CB7968}">
      <dsp:nvSpPr>
        <dsp:cNvPr id="0" name=""/>
        <dsp:cNvSpPr/>
      </dsp:nvSpPr>
      <dsp:spPr>
        <a:xfrm>
          <a:off x="5982507" y="2559076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Pontok száma * 1.2</a:t>
          </a:r>
          <a:endParaRPr lang="hu-HU" sz="2300" kern="1200" noProof="0"/>
        </a:p>
      </dsp:txBody>
      <dsp:txXfrm>
        <a:off x="5982507" y="2559076"/>
        <a:ext cx="2135237" cy="1067618"/>
      </dsp:txXfrm>
    </dsp:sp>
    <dsp:sp modelId="{6B030A5F-EE91-4008-B498-3EDD0C8521E2}">
      <dsp:nvSpPr>
        <dsp:cNvPr id="0" name=""/>
        <dsp:cNvSpPr/>
      </dsp:nvSpPr>
      <dsp:spPr>
        <a:xfrm rot="2142401">
          <a:off x="2040217" y="3994327"/>
          <a:ext cx="1051821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51821" y="19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2142401">
        <a:off x="2539832" y="3987411"/>
        <a:ext cx="52591" cy="52591"/>
      </dsp:txXfrm>
    </dsp:sp>
    <dsp:sp modelId="{5B5F8B19-68B6-479B-A83E-1DFAD8DF1940}">
      <dsp:nvSpPr>
        <dsp:cNvPr id="0" name=""/>
        <dsp:cNvSpPr/>
      </dsp:nvSpPr>
      <dsp:spPr>
        <a:xfrm>
          <a:off x="2993175" y="3786838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Vesztes</a:t>
          </a:r>
          <a:endParaRPr lang="hu-HU" sz="2300" kern="1200" noProof="0"/>
        </a:p>
      </dsp:txBody>
      <dsp:txXfrm>
        <a:off x="2993175" y="3786838"/>
        <a:ext cx="2135237" cy="1067618"/>
      </dsp:txXfrm>
    </dsp:sp>
    <dsp:sp modelId="{C572E422-E7DB-471B-A084-43753C6F34BC}">
      <dsp:nvSpPr>
        <dsp:cNvPr id="0" name=""/>
        <dsp:cNvSpPr/>
      </dsp:nvSpPr>
      <dsp:spPr>
        <a:xfrm>
          <a:off x="5128412" y="4301267"/>
          <a:ext cx="8540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854094" y="193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5534107" y="4299295"/>
        <a:ext cx="42704" cy="42704"/>
      </dsp:txXfrm>
    </dsp:sp>
    <dsp:sp modelId="{7571CCAB-4AA7-4777-8A9C-98074C4DBD66}">
      <dsp:nvSpPr>
        <dsp:cNvPr id="0" name=""/>
        <dsp:cNvSpPr/>
      </dsp:nvSpPr>
      <dsp:spPr>
        <a:xfrm>
          <a:off x="5982507" y="3786838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dirty="0" smtClean="0"/>
            <a:t>Elveszti a szerzett pontszámot</a:t>
          </a:r>
          <a:endParaRPr lang="hu-HU" sz="2300" kern="1200" noProof="0" dirty="0"/>
        </a:p>
      </dsp:txBody>
      <dsp:txXfrm>
        <a:off x="5982507" y="3786838"/>
        <a:ext cx="2135237" cy="106761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3D1600-99F0-45A8-BF5F-240B7892A66D}">
      <dsp:nvSpPr>
        <dsp:cNvPr id="0" name=""/>
        <dsp:cNvSpPr/>
      </dsp:nvSpPr>
      <dsp:spPr>
        <a:xfrm>
          <a:off x="3258772" y="2778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noProof="0" dirty="0" smtClean="0"/>
            <a:t>Elkészült  összefüggő komponensek tesztelése</a:t>
          </a:r>
          <a:endParaRPr lang="hu-HU" sz="1400" kern="1200" noProof="0" dirty="0"/>
        </a:p>
      </dsp:txBody>
      <dsp:txXfrm>
        <a:off x="3258772" y="2778"/>
        <a:ext cx="1604105" cy="1042668"/>
      </dsp:txXfrm>
    </dsp:sp>
    <dsp:sp modelId="{1A88F4C7-6748-4E05-978C-F3936FC4FD87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3100284" y="265093"/>
              </a:moveTo>
              <a:arcTo wR="2083297" hR="2083297" stAng="17953192" swAng="1211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C65D5-7DFB-403B-9182-A44FE216C635}">
      <dsp:nvSpPr>
        <dsp:cNvPr id="0" name=""/>
        <dsp:cNvSpPr/>
      </dsp:nvSpPr>
      <dsp:spPr>
        <a:xfrm>
          <a:off x="5240106" y="1442301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noProof="0" smtClean="0"/>
            <a:t>Hibák jegyzetelése</a:t>
          </a:r>
          <a:endParaRPr lang="hu-HU" sz="1400" kern="1200" noProof="0"/>
        </a:p>
      </dsp:txBody>
      <dsp:txXfrm>
        <a:off x="5240106" y="1442301"/>
        <a:ext cx="1604105" cy="1042668"/>
      </dsp:txXfrm>
    </dsp:sp>
    <dsp:sp modelId="{9F377BA6-1C9D-489E-867A-34F1A1628A36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4161602" y="2227432"/>
              </a:moveTo>
              <a:arcTo wR="2083297" hR="2083297" stAng="21838035" swAng="13600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AB970-A950-41EA-ACC9-94C3A3CEDA3F}">
      <dsp:nvSpPr>
        <dsp:cNvPr id="0" name=""/>
        <dsp:cNvSpPr/>
      </dsp:nvSpPr>
      <dsp:spPr>
        <a:xfrm>
          <a:off x="4483303" y="3771499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noProof="0" smtClean="0"/>
            <a:t>Hibák javítása</a:t>
          </a:r>
          <a:endParaRPr lang="hu-HU" sz="1400" kern="1200" noProof="0"/>
        </a:p>
      </dsp:txBody>
      <dsp:txXfrm>
        <a:off x="4483303" y="3771499"/>
        <a:ext cx="1604105" cy="1042668"/>
      </dsp:txXfrm>
    </dsp:sp>
    <dsp:sp modelId="{4671A970-CFD3-45C0-BFBF-F118783919B3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2339088" y="4150831"/>
              </a:moveTo>
              <a:arcTo wR="2083297" hR="2083297" stAng="4976840" swAng="8463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E0075-DA5E-4524-9FD7-E40DDB810015}">
      <dsp:nvSpPr>
        <dsp:cNvPr id="0" name=""/>
        <dsp:cNvSpPr/>
      </dsp:nvSpPr>
      <dsp:spPr>
        <a:xfrm>
          <a:off x="2034240" y="3771499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noProof="0" smtClean="0"/>
            <a:t>Újratesztelés</a:t>
          </a:r>
          <a:endParaRPr lang="hu-HU" sz="1400" kern="1200" noProof="0"/>
        </a:p>
      </dsp:txBody>
      <dsp:txXfrm>
        <a:off x="2034240" y="3771499"/>
        <a:ext cx="1604105" cy="1042668"/>
      </dsp:txXfrm>
    </dsp:sp>
    <dsp:sp modelId="{D4D9FB04-43D3-479E-BC83-80349935FA5F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221067" y="3017229"/>
              </a:moveTo>
              <a:arcTo wR="2083297" hR="2083297" stAng="9201940" swAng="13600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70219-1801-48B3-B67D-CC71B77A841A}">
      <dsp:nvSpPr>
        <dsp:cNvPr id="0" name=""/>
        <dsp:cNvSpPr/>
      </dsp:nvSpPr>
      <dsp:spPr>
        <a:xfrm>
          <a:off x="1277438" y="1442301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noProof="0" smtClean="0"/>
            <a:t>Következő összefüggő komponensek elkészítése</a:t>
          </a:r>
          <a:endParaRPr lang="hu-HU" sz="1400" kern="1200" noProof="0"/>
        </a:p>
      </dsp:txBody>
      <dsp:txXfrm>
        <a:off x="1277438" y="1442301"/>
        <a:ext cx="1604105" cy="1042668"/>
      </dsp:txXfrm>
    </dsp:sp>
    <dsp:sp modelId="{C86F8474-B93E-4FA8-BE00-02A6D5BBD789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501068" y="728055"/>
              </a:moveTo>
              <a:arcTo wR="2083297" hR="2083297" stAng="13234883" swAng="1211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619672" y="5733256"/>
            <a:ext cx="7128966" cy="7207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hu-HU" dirty="0" smtClean="0"/>
              <a:t>Mintaszöveg szerkesztése</a:t>
            </a:r>
          </a:p>
        </p:txBody>
      </p:sp>
    </p:spTree>
    <p:extLst>
      <p:ext uri="{BB962C8B-B14F-4D97-AF65-F5344CB8AC3E}">
        <p14:creationId xmlns=""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=""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2014.01.23.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=""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=""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=""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=""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Projects\THESIS\ScarFly\Docs\bemutato.wm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4233" y="1556792"/>
            <a:ext cx="8229600" cy="1845692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Multiplayer</a:t>
            </a:r>
            <a:r>
              <a:rPr lang="hu-HU" dirty="0" smtClean="0"/>
              <a:t> játék fejlesztése Windows </a:t>
            </a:r>
            <a:r>
              <a:rPr lang="hu-HU" dirty="0" err="1" smtClean="0"/>
              <a:t>Phone</a:t>
            </a:r>
            <a:r>
              <a:rPr lang="hu-HU" dirty="0" smtClean="0"/>
              <a:t> 7.5-re, XNA Framework segítségével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Windows Phone 7.5 multiplayer game developing with XNA Framework</a:t>
            </a:r>
            <a:endParaRPr lang="en-US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1"/>
          </p:nvPr>
        </p:nvSpPr>
        <p:spPr>
          <a:xfrm>
            <a:off x="1619672" y="5373216"/>
            <a:ext cx="7128966" cy="1080814"/>
          </a:xfrm>
        </p:spPr>
        <p:txBody>
          <a:bodyPr/>
          <a:lstStyle/>
          <a:p>
            <a:r>
              <a:rPr lang="hu-HU" dirty="0" smtClean="0">
                <a:cs typeface="Segoe UI Light" pitchFamily="34" charset="0"/>
              </a:rPr>
              <a:t>2014</a:t>
            </a:r>
          </a:p>
          <a:p>
            <a:r>
              <a:rPr lang="hu-HU" dirty="0" smtClean="0">
                <a:cs typeface="Segoe UI Light" pitchFamily="34" charset="0"/>
              </a:rPr>
              <a:t>Tárnok Tamás</a:t>
            </a:r>
          </a:p>
          <a:p>
            <a:r>
              <a:rPr lang="hu-HU" dirty="0" smtClean="0">
                <a:cs typeface="Segoe UI Light" pitchFamily="34" charset="0"/>
              </a:rPr>
              <a:t>T 1276/FI38878/N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feldolgozása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43608" y="1484784"/>
            <a:ext cx="70567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                                                               a </a:t>
            </a:r>
            <a:r>
              <a:rPr lang="en-US" dirty="0" err="1" smtClean="0"/>
              <a:t>a</a:t>
            </a:r>
            <a:endParaRPr lang="en-US" dirty="0" smtClean="0"/>
          </a:p>
          <a:p>
            <a:r>
              <a:rPr lang="en-US" dirty="0" smtClean="0"/>
              <a:t>  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</a:t>
            </a:r>
            <a:r>
              <a:rPr lang="en-US" dirty="0" err="1" smtClean="0"/>
              <a:t>aaa</a:t>
            </a:r>
            <a:r>
              <a:rPr lang="en-US" dirty="0" smtClean="0"/>
              <a:t>                      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 2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a2    </a:t>
            </a:r>
            <a:r>
              <a:rPr lang="en-US" dirty="0" err="1" smtClean="0"/>
              <a:t>aaa</a:t>
            </a:r>
            <a:r>
              <a:rPr lang="en-US" dirty="0" smtClean="0"/>
              <a:t>   2    2    2  2 2 2 2         2          * 2 2 2                 2</a:t>
            </a:r>
          </a:p>
          <a:p>
            <a:r>
              <a:rPr lang="en-US" dirty="0" smtClean="0"/>
              <a:t>1  a 1                1   </a:t>
            </a:r>
            <a:r>
              <a:rPr lang="en-US" dirty="0" err="1" smtClean="0"/>
              <a:t>aa</a:t>
            </a:r>
            <a:r>
              <a:rPr lang="en-US" dirty="0" smtClean="0"/>
              <a:t>  1 a            1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1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            1a1a1a1a1 !</a:t>
            </a:r>
          </a:p>
        </p:txBody>
      </p:sp>
      <p:sp>
        <p:nvSpPr>
          <p:cNvPr id="8" name="Lefelé nyíl 7"/>
          <p:cNvSpPr/>
          <p:nvPr/>
        </p:nvSpPr>
        <p:spPr>
          <a:xfrm>
            <a:off x="4211960" y="2996952"/>
            <a:ext cx="79208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D:\BMF\Szakdolgozat\Képek\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005064"/>
            <a:ext cx="5437188" cy="184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személyes </a:t>
            </a:r>
            <a:r>
              <a:rPr lang="hu-HU" dirty="0" smtClean="0"/>
              <a:t>játék - 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Fejlesztés célja</a:t>
            </a:r>
          </a:p>
          <a:p>
            <a:pPr lvl="1"/>
            <a:r>
              <a:rPr lang="hu-HU" dirty="0" smtClean="0"/>
              <a:t>Egy hálózaton levő eszközök egymással való </a:t>
            </a:r>
            <a:r>
              <a:rPr lang="hu-HU" dirty="0" smtClean="0"/>
              <a:t>játékának a fejlesztése</a:t>
            </a:r>
            <a:endParaRPr lang="hu-HU" dirty="0" smtClean="0"/>
          </a:p>
          <a:p>
            <a:r>
              <a:rPr lang="hu-HU" dirty="0" smtClean="0"/>
              <a:t>Játékos célja</a:t>
            </a:r>
          </a:p>
          <a:p>
            <a:pPr lvl="1"/>
            <a:r>
              <a:rPr lang="hu-HU" dirty="0" smtClean="0"/>
              <a:t>Több pontot összegyűjteni mint az ellenfél</a:t>
            </a:r>
          </a:p>
          <a:p>
            <a:pPr lvl="1"/>
            <a:r>
              <a:rPr lang="hu-HU" dirty="0" smtClean="0"/>
              <a:t>Elsőként elérni a pálya végét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személyes </a:t>
            </a:r>
            <a:r>
              <a:rPr lang="hu-HU" dirty="0" smtClean="0"/>
              <a:t>játék - Bemutatás</a:t>
            </a:r>
            <a:endParaRPr lang="hu-HU" dirty="0"/>
          </a:p>
        </p:txBody>
      </p:sp>
      <p:pic>
        <p:nvPicPr>
          <p:cNvPr id="4" name="Tartalom helye 3" descr="mult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6556" y="1497487"/>
            <a:ext cx="7621064" cy="4572638"/>
          </a:xfr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személyes </a:t>
            </a:r>
            <a:r>
              <a:rPr lang="hu-HU" dirty="0" smtClean="0"/>
              <a:t>játék - Kiértékelés</a:t>
            </a:r>
            <a:endParaRPr 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</p:nvPr>
        </p:nvGraphicFramePr>
        <p:xfrm>
          <a:off x="575556" y="1196752"/>
          <a:ext cx="8121588" cy="495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24936" cy="778098"/>
          </a:xfrm>
        </p:spPr>
        <p:txBody>
          <a:bodyPr/>
          <a:lstStyle/>
          <a:p>
            <a:r>
              <a:rPr lang="hu-HU" dirty="0" smtClean="0"/>
              <a:t>A játék tesztelése – Integrációs teszt folyamata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576263" y="1268759"/>
          <a:ext cx="8121650" cy="4885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tesztelése - Rendszerteszt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implementált játék egészének tesztelése</a:t>
            </a:r>
          </a:p>
          <a:p>
            <a:r>
              <a:rPr lang="hu-HU" dirty="0" smtClean="0"/>
              <a:t>Szoftverminőség mérése metrikákkal</a:t>
            </a:r>
          </a:p>
          <a:p>
            <a:r>
              <a:rPr lang="hu-HU" dirty="0" smtClean="0"/>
              <a:t>Felhasználói tesztek</a:t>
            </a:r>
          </a:p>
          <a:p>
            <a:pPr lvl="1"/>
            <a:r>
              <a:rPr lang="hu-HU" dirty="0" smtClean="0"/>
              <a:t>Pl. az irányítást szükséges volt változtatni</a:t>
            </a:r>
          </a:p>
          <a:p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Továbbfejlesztési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Pályaválasztó komponens</a:t>
            </a:r>
          </a:p>
          <a:p>
            <a:r>
              <a:rPr lang="hu-HU" dirty="0" smtClean="0"/>
              <a:t>Karakterfejlesztés</a:t>
            </a:r>
          </a:p>
          <a:p>
            <a:r>
              <a:rPr lang="hu-HU" dirty="0" smtClean="0"/>
              <a:t>További játékost befolyásoló elemek</a:t>
            </a:r>
          </a:p>
          <a:p>
            <a:r>
              <a:rPr lang="hu-HU" dirty="0" smtClean="0"/>
              <a:t>Pályakészítő fejlesztői eszköz</a:t>
            </a:r>
          </a:p>
          <a:p>
            <a:r>
              <a:rPr lang="hu-HU" dirty="0" smtClean="0"/>
              <a:t>Kétszemélyes módban interakció a játékosok között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778098"/>
          </a:xfrm>
        </p:spPr>
        <p:txBody>
          <a:bodyPr/>
          <a:lstStyle/>
          <a:p>
            <a:r>
              <a:rPr lang="hu-HU" dirty="0" smtClean="0"/>
              <a:t>A szakdolgozat célja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</p:nvPr>
        </p:nvGraphicFramePr>
        <p:xfrm>
          <a:off x="539552" y="1124744"/>
          <a:ext cx="812158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hu-HU" dirty="0" smtClean="0"/>
              <a:t>Játék bemutatása</a:t>
            </a:r>
            <a:endParaRPr lang="hu-HU" dirty="0"/>
          </a:p>
        </p:txBody>
      </p:sp>
    </p:spTree>
  </p:cSld>
  <p:clrMapOvr>
    <a:masterClrMapping/>
  </p:clrMapOvr>
  <p:transition spd="med" advClick="0" advTm="15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</a:t>
            </a:r>
            <a:r>
              <a:rPr lang="hu-HU" dirty="0" smtClean="0"/>
              <a:t>bemutatása - 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</a:t>
            </a:r>
          </a:p>
          <a:p>
            <a:pPr lvl="1"/>
            <a:r>
              <a:rPr lang="hu-HU" dirty="0" smtClean="0"/>
              <a:t>Két dimenziós játék</a:t>
            </a:r>
          </a:p>
          <a:p>
            <a:pPr lvl="1"/>
            <a:r>
              <a:rPr lang="hu-HU" dirty="0" smtClean="0"/>
              <a:t>Különböző nehézségű pályák</a:t>
            </a:r>
          </a:p>
          <a:p>
            <a:pPr lvl="1"/>
            <a:r>
              <a:rPr lang="hu-HU" dirty="0" smtClean="0"/>
              <a:t>Játékosnak minél több pontot kell gyűjtenie</a:t>
            </a:r>
          </a:p>
          <a:p>
            <a:r>
              <a:rPr lang="hu-HU" dirty="0" smtClean="0"/>
              <a:t>A pálya elemei</a:t>
            </a:r>
          </a:p>
          <a:p>
            <a:pPr lvl="1"/>
            <a:r>
              <a:rPr lang="hu-HU" dirty="0" smtClean="0"/>
              <a:t>Pontot érő elemek</a:t>
            </a:r>
          </a:p>
          <a:p>
            <a:pPr lvl="1"/>
            <a:r>
              <a:rPr lang="hu-HU" dirty="0" smtClean="0"/>
              <a:t>Akadályok</a:t>
            </a:r>
          </a:p>
          <a:p>
            <a:pPr lvl="1"/>
            <a:r>
              <a:rPr lang="hu-HU" dirty="0" smtClean="0"/>
              <a:t>Játékost befolyásoló elemek (gyorsító, lassító)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</a:t>
            </a:r>
            <a:r>
              <a:rPr lang="hu-HU" dirty="0" smtClean="0"/>
              <a:t>bemutatása - 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játékos karakter egy repülő</a:t>
            </a:r>
          </a:p>
          <a:p>
            <a:pPr lvl="1"/>
            <a:r>
              <a:rPr lang="hu-HU" dirty="0" smtClean="0"/>
              <a:t>Sebessége állandó</a:t>
            </a:r>
          </a:p>
          <a:p>
            <a:pPr lvl="1"/>
            <a:r>
              <a:rPr lang="hu-HU" dirty="0" smtClean="0"/>
              <a:t>Érintésre repül</a:t>
            </a:r>
          </a:p>
          <a:p>
            <a:pPr lvl="1"/>
            <a:r>
              <a:rPr lang="hu-HU" dirty="0" smtClean="0"/>
              <a:t>Elengedéskor leesik</a:t>
            </a:r>
          </a:p>
          <a:p>
            <a:r>
              <a:rPr lang="hu-HU" dirty="0" smtClean="0"/>
              <a:t>Különböző játékos szintek</a:t>
            </a:r>
          </a:p>
          <a:p>
            <a:pPr lvl="1"/>
            <a:r>
              <a:rPr lang="hu-HU" dirty="0" smtClean="0"/>
              <a:t>Kezdő: 0-15000 pont</a:t>
            </a:r>
          </a:p>
          <a:p>
            <a:pPr lvl="1"/>
            <a:r>
              <a:rPr lang="hu-HU" dirty="0" smtClean="0"/>
              <a:t>Haladó: 15001-35000 pont</a:t>
            </a:r>
          </a:p>
          <a:p>
            <a:pPr lvl="1"/>
            <a:r>
              <a:rPr lang="hu-HU" dirty="0" smtClean="0"/>
              <a:t>Profi: 35001- pont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bemutatása – Bemutató videó</a:t>
            </a:r>
            <a:endParaRPr lang="hu-HU" dirty="0"/>
          </a:p>
        </p:txBody>
      </p:sp>
      <p:pic>
        <p:nvPicPr>
          <p:cNvPr id="5" name="bemutato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484784"/>
            <a:ext cx="7644150" cy="4597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kiemelt funkció bemutatása</a:t>
            </a:r>
            <a:endParaRPr lang="hu-HU" dirty="0"/>
          </a:p>
        </p:txBody>
      </p:sp>
    </p:spTree>
  </p:cSld>
  <p:clrMapOvr>
    <a:masterClrMapping/>
  </p:clrMapOvr>
  <p:transition spd="med" advClick="0" advTm="15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Kidolgozási szempontok</a:t>
            </a:r>
          </a:p>
          <a:p>
            <a:pPr lvl="2"/>
            <a:r>
              <a:rPr lang="hu-HU" dirty="0" smtClean="0"/>
              <a:t>Fejlesztés nélkül pálya hozzáadása</a:t>
            </a:r>
          </a:p>
          <a:p>
            <a:pPr lvl="2"/>
            <a:r>
              <a:rPr lang="hu-HU" dirty="0" smtClean="0"/>
              <a:t>Könnyen módosítható legyen</a:t>
            </a:r>
          </a:p>
          <a:p>
            <a:r>
              <a:rPr lang="hu-HU" dirty="0" smtClean="0"/>
              <a:t>Pálya fájl tartalma</a:t>
            </a:r>
          </a:p>
          <a:p>
            <a:pPr lvl="2"/>
            <a:r>
              <a:rPr lang="hu-HU" dirty="0" smtClean="0"/>
              <a:t>Karakterekkel való pályaelem jelölés</a:t>
            </a:r>
          </a:p>
          <a:p>
            <a:pPr lvl="2"/>
            <a:r>
              <a:rPr lang="hu-HU" dirty="0" smtClean="0"/>
              <a:t>Akadály: 0-9</a:t>
            </a:r>
          </a:p>
          <a:p>
            <a:pPr lvl="2"/>
            <a:r>
              <a:rPr lang="hu-HU" dirty="0" smtClean="0"/>
              <a:t>Pontot érő elem: a-z</a:t>
            </a:r>
          </a:p>
          <a:p>
            <a:pPr lvl="2"/>
            <a:r>
              <a:rPr lang="hu-HU" dirty="0" smtClean="0"/>
              <a:t>Módosító elem: ‘*’ karakter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feldolgozása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Metro U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n8_Light.potx" id="{E5387C1A-5699-47F6-8577-B65503109946}" vid="{4F6B1FA0-6BD9-4D6D-9FDC-BCD363D75F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Metro UI</Template>
  <TotalTime>373</TotalTime>
  <Words>340</Words>
  <Application>Microsoft Office PowerPoint</Application>
  <PresentationFormat>Diavetítés a képernyőre (4:3 oldalarány)</PresentationFormat>
  <Paragraphs>91</Paragraphs>
  <Slides>17</Slides>
  <Notes>0</Notes>
  <HiddenSlides>0</HiddenSlides>
  <MMClips>1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Light Metro UI</vt:lpstr>
      <vt:lpstr>Multiplayer játék fejlesztése Windows Phone 7.5-re, XNA Framework segítségével</vt:lpstr>
      <vt:lpstr>Bevezetés</vt:lpstr>
      <vt:lpstr>A szakdolgozat célja</vt:lpstr>
      <vt:lpstr>Játék bemutatása</vt:lpstr>
      <vt:lpstr>Játék bemutatása - Leírás</vt:lpstr>
      <vt:lpstr>Játék bemutatása - Leírás</vt:lpstr>
      <vt:lpstr>Játék bemutatása – Bemutató videó</vt:lpstr>
      <vt:lpstr>Egy kiemelt funkció bemutatása</vt:lpstr>
      <vt:lpstr>Pálya feldolgozása</vt:lpstr>
      <vt:lpstr>Pálya feldolgozása</vt:lpstr>
      <vt:lpstr>Két személyes játék - Leírás</vt:lpstr>
      <vt:lpstr>Két személyes játék - Bemutatás</vt:lpstr>
      <vt:lpstr>Két személyes játék - Kiértékelés</vt:lpstr>
      <vt:lpstr>A játék tesztelése – Integrációs teszt folyamata</vt:lpstr>
      <vt:lpstr>Játék tesztelése - Rendszerteszt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játék fejlesztése Windows Phone 7.5-re, XNA Framework segítségével</dc:title>
  <cp:lastModifiedBy>tarnoktomi@gmail.com</cp:lastModifiedBy>
  <cp:revision>48</cp:revision>
  <dcterms:modified xsi:type="dcterms:W3CDTF">2014-01-23T20:50:21Z</dcterms:modified>
</cp:coreProperties>
</file>