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58" r:id="rId5"/>
    <p:sldId id="270" r:id="rId6"/>
    <p:sldId id="259" r:id="rId7"/>
    <p:sldId id="260" r:id="rId8"/>
    <p:sldId id="268" r:id="rId9"/>
    <p:sldId id="261" r:id="rId10"/>
    <p:sldId id="273" r:id="rId11"/>
    <p:sldId id="271" r:id="rId12"/>
    <p:sldId id="263" r:id="rId13"/>
    <p:sldId id="264" r:id="rId14"/>
    <p:sldId id="265" r:id="rId15"/>
    <p:sldId id="267" r:id="rId16"/>
    <p:sldId id="266" r:id="rId17"/>
    <p:sldId id="269" r:id="rId1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pattFill prst="lgGrid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hu-HU" dirty="0" smtClean="0"/>
              <a:t>Mintaszöveg szerkesztése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619672" y="5733256"/>
            <a:ext cx="7128966" cy="72077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hu-HU" dirty="0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xmlns="" val="732602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41277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557" y="1412776"/>
            <a:ext cx="5454606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:p14="http://schemas.microsoft.com/office/powerpoint/2010/main" xmlns="" val="89360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 anchor="ctr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2014.01.15.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94233" y="2857500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9771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94233" y="2857500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85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solidFill>
          <a:srgbClr val="60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94233" y="2857500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7810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56" y="1412776"/>
            <a:ext cx="8121588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3948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5556" y="1412776"/>
            <a:ext cx="8121588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:p14="http://schemas.microsoft.com/office/powerpoint/2010/main" xmlns="" val="255100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5556" y="1412776"/>
            <a:ext cx="8121588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:p14="http://schemas.microsoft.com/office/powerpoint/2010/main" xmlns="" val="307230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41277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557" y="1412776"/>
            <a:ext cx="5454606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:p14="http://schemas.microsoft.com/office/powerpoint/2010/main" xmlns="" val="115842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41277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557" y="1412776"/>
            <a:ext cx="5454606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:p14="http://schemas.microsoft.com/office/powerpoint/2010/main" xmlns="" val="394251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Projects\THESIS\ScarFly\Docs\bemutato.wmv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4233" y="1556792"/>
            <a:ext cx="8229600" cy="1845692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Multiplayer</a:t>
            </a:r>
            <a:r>
              <a:rPr lang="hu-HU" dirty="0" smtClean="0"/>
              <a:t> játék fejlesztése Windows </a:t>
            </a:r>
            <a:r>
              <a:rPr lang="hu-HU" dirty="0" err="1" smtClean="0"/>
              <a:t>Phone</a:t>
            </a:r>
            <a:r>
              <a:rPr lang="hu-HU" dirty="0" smtClean="0"/>
              <a:t> 7.5-re, XNA Framework segítségével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Windows Phone 7.5 multiplayer game developing with XNA Framework</a:t>
            </a:r>
            <a:endParaRPr lang="en-US" dirty="0"/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1"/>
          </p:nvPr>
        </p:nvSpPr>
        <p:spPr>
          <a:xfrm>
            <a:off x="1619672" y="5373216"/>
            <a:ext cx="7128966" cy="1080814"/>
          </a:xfrm>
        </p:spPr>
        <p:txBody>
          <a:bodyPr/>
          <a:lstStyle/>
          <a:p>
            <a:r>
              <a:rPr lang="hu-HU" dirty="0" smtClean="0">
                <a:cs typeface="Segoe UI Light" pitchFamily="34" charset="0"/>
              </a:rPr>
              <a:t>2014</a:t>
            </a:r>
          </a:p>
          <a:p>
            <a:r>
              <a:rPr lang="hu-HU" dirty="0" smtClean="0">
                <a:cs typeface="Segoe UI Light" pitchFamily="34" charset="0"/>
              </a:rPr>
              <a:t>Tárnok Tamás</a:t>
            </a:r>
          </a:p>
          <a:p>
            <a:r>
              <a:rPr lang="hu-HU" dirty="0" smtClean="0">
                <a:cs typeface="Segoe UI Light" pitchFamily="34" charset="0"/>
              </a:rPr>
              <a:t>T 1276/FI38878/N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 személyes játék</a:t>
            </a:r>
            <a:endParaRPr lang="hu-HU" dirty="0"/>
          </a:p>
        </p:txBody>
      </p:sp>
      <p:pic>
        <p:nvPicPr>
          <p:cNvPr id="4" name="Tartalom helye 3" descr="mult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6556" y="1497487"/>
            <a:ext cx="7621064" cy="4572638"/>
          </a:xfr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Legjobban kidolgozott komponensek</a:t>
            </a:r>
            <a:endParaRPr lang="hu-HU" dirty="0"/>
          </a:p>
        </p:txBody>
      </p:sp>
    </p:spTree>
  </p:cSld>
  <p:clrMapOvr>
    <a:masterClrMapping/>
  </p:clrMapOvr>
  <p:transition spd="med" advClick="0" advTm="15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Kidolgozási szempontok</a:t>
            </a:r>
          </a:p>
          <a:p>
            <a:pPr lvl="2"/>
            <a:r>
              <a:rPr lang="hu-HU" dirty="0" smtClean="0"/>
              <a:t>Fejlesztés nélkül pálya hozzáadása</a:t>
            </a:r>
          </a:p>
          <a:p>
            <a:pPr lvl="2"/>
            <a:r>
              <a:rPr lang="hu-HU" dirty="0" smtClean="0"/>
              <a:t>Könnyen módosítható legyen</a:t>
            </a:r>
          </a:p>
          <a:p>
            <a:r>
              <a:rPr lang="hu-HU" dirty="0" smtClean="0"/>
              <a:t>Pálya fájl tartalma</a:t>
            </a:r>
          </a:p>
          <a:p>
            <a:pPr lvl="2"/>
            <a:r>
              <a:rPr lang="hu-HU" dirty="0" smtClean="0"/>
              <a:t>Karakterekkel való pályaelem jelölés</a:t>
            </a:r>
          </a:p>
          <a:p>
            <a:pPr lvl="2"/>
            <a:r>
              <a:rPr lang="hu-HU" dirty="0" smtClean="0"/>
              <a:t>Akadály: 0-9</a:t>
            </a:r>
          </a:p>
          <a:p>
            <a:pPr lvl="2"/>
            <a:r>
              <a:rPr lang="hu-HU" dirty="0" smtClean="0"/>
              <a:t>Pontot érő elem: a-z</a:t>
            </a:r>
          </a:p>
          <a:p>
            <a:pPr lvl="2"/>
            <a:r>
              <a:rPr lang="hu-HU" dirty="0" smtClean="0"/>
              <a:t>Módosító elem: ‘*’ karakter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Pálya feldolgozása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Pálya feldolgozása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043608" y="1484784"/>
            <a:ext cx="70567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                                                               a </a:t>
            </a:r>
            <a:r>
              <a:rPr lang="en-US" dirty="0" err="1" smtClean="0"/>
              <a:t>a</a:t>
            </a:r>
            <a:endParaRPr lang="en-US" dirty="0" smtClean="0"/>
          </a:p>
          <a:p>
            <a:r>
              <a:rPr lang="en-US" dirty="0" smtClean="0"/>
              <a:t>    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   </a:t>
            </a:r>
            <a:r>
              <a:rPr lang="en-US" dirty="0" err="1" smtClean="0"/>
              <a:t>aaa</a:t>
            </a:r>
            <a:r>
              <a:rPr lang="en-US" dirty="0" smtClean="0"/>
              <a:t>                        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    </a:t>
            </a:r>
          </a:p>
          <a:p>
            <a:r>
              <a:rPr lang="en-US" dirty="0" smtClean="0"/>
              <a:t> 2  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a2    </a:t>
            </a:r>
            <a:r>
              <a:rPr lang="en-US" dirty="0" err="1" smtClean="0"/>
              <a:t>aaa</a:t>
            </a:r>
            <a:r>
              <a:rPr lang="en-US" dirty="0" smtClean="0"/>
              <a:t>   2    2    2  2 2 2 2         2          * 2 2 2                 2</a:t>
            </a:r>
          </a:p>
          <a:p>
            <a:r>
              <a:rPr lang="en-US" dirty="0" smtClean="0"/>
              <a:t>1  a 1                1   </a:t>
            </a:r>
            <a:r>
              <a:rPr lang="en-US" dirty="0" err="1" smtClean="0"/>
              <a:t>aa</a:t>
            </a:r>
            <a:r>
              <a:rPr lang="en-US" dirty="0" smtClean="0"/>
              <a:t>  1 a            1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 1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               1a1a1a1a1 !</a:t>
            </a:r>
          </a:p>
        </p:txBody>
      </p:sp>
      <p:sp>
        <p:nvSpPr>
          <p:cNvPr id="8" name="Lefelé nyíl 7"/>
          <p:cNvSpPr/>
          <p:nvPr/>
        </p:nvSpPr>
        <p:spPr>
          <a:xfrm>
            <a:off x="4211960" y="2996952"/>
            <a:ext cx="79208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 descr="D:\BMF\Szakdolgozat\Képek\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005064"/>
            <a:ext cx="5437188" cy="184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hu-HU" dirty="0" smtClean="0"/>
              <a:t>Kapcsolat kiépítése</a:t>
            </a:r>
          </a:p>
          <a:p>
            <a:pPr marL="1005750" lvl="2" indent="-514350">
              <a:buFont typeface="+mj-lt"/>
              <a:buAutoNum type="arabicPeriod"/>
            </a:pPr>
            <a:r>
              <a:rPr lang="hu-HU" dirty="0" smtClean="0"/>
              <a:t>Hálózaton levő eszközök feltérképezése</a:t>
            </a:r>
          </a:p>
          <a:p>
            <a:pPr marL="1005750" lvl="2" indent="-514350">
              <a:buFont typeface="+mj-lt"/>
              <a:buAutoNum type="arabicPeriod"/>
            </a:pPr>
            <a:r>
              <a:rPr lang="hu-HU" dirty="0" smtClean="0"/>
              <a:t>Játékosok kisorsolása szint alapján</a:t>
            </a:r>
          </a:p>
          <a:p>
            <a:pPr marL="1005750" lvl="2" indent="-514350">
              <a:buFont typeface="+mj-lt"/>
              <a:buAutoNum type="arabicPeriod"/>
            </a:pPr>
            <a:r>
              <a:rPr lang="hu-HU" dirty="0" smtClean="0"/>
              <a:t>Játék indítása</a:t>
            </a:r>
          </a:p>
          <a:p>
            <a:pPr marL="514350" indent="-514350"/>
            <a:r>
              <a:rPr lang="hu-HU" dirty="0" smtClean="0"/>
              <a:t>Információ az ellenfélről</a:t>
            </a:r>
          </a:p>
          <a:p>
            <a:pPr marL="1005750" lvl="2" indent="-514350"/>
            <a:r>
              <a:rPr lang="hu-HU" dirty="0" smtClean="0"/>
              <a:t>Pontszám</a:t>
            </a:r>
          </a:p>
          <a:p>
            <a:pPr marL="1005750" lvl="2" indent="-514350"/>
            <a:r>
              <a:rPr lang="hu-HU" dirty="0" smtClean="0"/>
              <a:t>Távolsága a céltól</a:t>
            </a: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Kétszemélyes játék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Eredmény kiértékelése</a:t>
            </a:r>
          </a:p>
          <a:p>
            <a:pPr lvl="1"/>
            <a:r>
              <a:rPr lang="hu-HU" dirty="0" smtClean="0"/>
              <a:t>Miután mind a két játékos </a:t>
            </a:r>
            <a:r>
              <a:rPr lang="hu-HU" dirty="0" err="1" smtClean="0"/>
              <a:t>elérta</a:t>
            </a:r>
            <a:r>
              <a:rPr lang="hu-HU" dirty="0" smtClean="0"/>
              <a:t> a pálya végét</a:t>
            </a:r>
          </a:p>
          <a:p>
            <a:pPr lvl="1"/>
            <a:r>
              <a:rPr lang="hu-HU" dirty="0" smtClean="0"/>
              <a:t>Elsőként beérkezett játékos eredménye</a:t>
            </a:r>
          </a:p>
          <a:p>
            <a:pPr lvl="2"/>
            <a:r>
              <a:rPr lang="hu-HU" dirty="0" smtClean="0"/>
              <a:t>	Pontok száma * 1.05</a:t>
            </a:r>
          </a:p>
          <a:p>
            <a:pPr lvl="1"/>
            <a:r>
              <a:rPr lang="hu-HU" dirty="0" smtClean="0"/>
              <a:t>Másodiként beérkezett játékos eredménye</a:t>
            </a:r>
          </a:p>
          <a:p>
            <a:pPr lvl="2"/>
            <a:r>
              <a:rPr lang="hu-HU" dirty="0" smtClean="0"/>
              <a:t>	Pontok száma</a:t>
            </a:r>
          </a:p>
          <a:p>
            <a:pPr lvl="1"/>
            <a:r>
              <a:rPr lang="hu-HU" dirty="0" smtClean="0"/>
              <a:t>Nyerő játékos jutalma</a:t>
            </a:r>
          </a:p>
          <a:p>
            <a:pPr lvl="2"/>
            <a:r>
              <a:rPr lang="hu-HU" dirty="0" smtClean="0"/>
              <a:t>	Pontok száma * 1.2</a:t>
            </a:r>
          </a:p>
          <a:p>
            <a:pPr lvl="1"/>
            <a:r>
              <a:rPr lang="hu-HU" dirty="0" smtClean="0"/>
              <a:t>Vesztes elveszti a szerzett pontszámot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Kétszemélyes játék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Pályaválasztó komponens</a:t>
            </a:r>
          </a:p>
          <a:p>
            <a:r>
              <a:rPr lang="hu-HU" dirty="0" smtClean="0"/>
              <a:t>Karakterfejlesztés</a:t>
            </a:r>
          </a:p>
          <a:p>
            <a:r>
              <a:rPr lang="hu-HU" dirty="0" smtClean="0"/>
              <a:t>További játékost befolyásoló elemek</a:t>
            </a:r>
          </a:p>
          <a:p>
            <a:r>
              <a:rPr lang="hu-HU" dirty="0" smtClean="0"/>
              <a:t>Pályakészítő fejlesztői eszköz</a:t>
            </a:r>
          </a:p>
          <a:p>
            <a:r>
              <a:rPr lang="hu-HU" dirty="0" smtClean="0"/>
              <a:t>Kétszemélyes módban interakció a játékosok között</a:t>
            </a: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Továbbfejlesztési lehetőségek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2D játékfejlesztés alapjainak megismerése</a:t>
            </a:r>
          </a:p>
          <a:p>
            <a:r>
              <a:rPr lang="hu-HU" dirty="0" smtClean="0"/>
              <a:t>XNA keretrendszer</a:t>
            </a:r>
          </a:p>
          <a:p>
            <a:r>
              <a:rPr lang="hu-HU" dirty="0" smtClean="0"/>
              <a:t>Windows </a:t>
            </a:r>
            <a:r>
              <a:rPr lang="hu-HU" dirty="0" err="1" smtClean="0"/>
              <a:t>Phone</a:t>
            </a:r>
            <a:r>
              <a:rPr lang="hu-HU" dirty="0" smtClean="0"/>
              <a:t> fejlesztés</a:t>
            </a:r>
          </a:p>
          <a:p>
            <a:r>
              <a:rPr lang="hu-HU" dirty="0" err="1" smtClean="0"/>
              <a:t>Multiplayer</a:t>
            </a:r>
            <a:r>
              <a:rPr lang="hu-HU" dirty="0" smtClean="0"/>
              <a:t> játékfejlesztés</a:t>
            </a:r>
          </a:p>
          <a:p>
            <a:r>
              <a:rPr lang="hu-HU" dirty="0" smtClean="0"/>
              <a:t>Játék implementálása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Irodalomkutatás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XNA keretrendszer</a:t>
            </a:r>
          </a:p>
          <a:p>
            <a:pPr lvl="1"/>
            <a:r>
              <a:rPr lang="hu-HU" dirty="0" smtClean="0"/>
              <a:t>Struktúra, előírások</a:t>
            </a:r>
          </a:p>
          <a:p>
            <a:pPr lvl="1"/>
            <a:r>
              <a:rPr lang="hu-HU" dirty="0" smtClean="0"/>
              <a:t>Animáció</a:t>
            </a:r>
          </a:p>
          <a:p>
            <a:pPr lvl="1"/>
            <a:r>
              <a:rPr lang="hu-HU" dirty="0" smtClean="0"/>
              <a:t>Ütközésdetektálás</a:t>
            </a:r>
          </a:p>
          <a:p>
            <a:r>
              <a:rPr lang="hu-HU" dirty="0" smtClean="0"/>
              <a:t>Windows </a:t>
            </a:r>
            <a:r>
              <a:rPr lang="hu-HU" dirty="0" err="1" smtClean="0"/>
              <a:t>Phone</a:t>
            </a:r>
            <a:r>
              <a:rPr lang="hu-HU" dirty="0" smtClean="0"/>
              <a:t> játékfejlesztés</a:t>
            </a:r>
          </a:p>
          <a:p>
            <a:pPr lvl="1"/>
            <a:r>
              <a:rPr lang="hu-HU" dirty="0" smtClean="0"/>
              <a:t>Felhasználói bemenetek kezelése</a:t>
            </a:r>
          </a:p>
          <a:p>
            <a:pPr lvl="1"/>
            <a:r>
              <a:rPr lang="hu-HU" dirty="0" smtClean="0"/>
              <a:t>Adattárolás</a:t>
            </a:r>
          </a:p>
          <a:p>
            <a:pPr lvl="1"/>
            <a:r>
              <a:rPr lang="hu-HU" dirty="0" smtClean="0"/>
              <a:t>Menü készítés</a:t>
            </a:r>
          </a:p>
          <a:p>
            <a:pPr lvl="1"/>
            <a:r>
              <a:rPr lang="hu-HU" dirty="0" smtClean="0"/>
              <a:t>Hálózaton keresztüli játék fejlesztés lehetőségei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hu-HU" dirty="0" smtClean="0"/>
              <a:t>Játék bemutatása</a:t>
            </a:r>
            <a:endParaRPr lang="hu-HU" dirty="0"/>
          </a:p>
        </p:txBody>
      </p:sp>
    </p:spTree>
  </p:cSld>
  <p:clrMapOvr>
    <a:masterClrMapping/>
  </p:clrMapOvr>
  <p:transition spd="med" advClick="0" advTm="15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Játék bemutatása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Cél</a:t>
            </a:r>
          </a:p>
          <a:p>
            <a:pPr lvl="1"/>
            <a:r>
              <a:rPr lang="hu-HU" dirty="0" smtClean="0"/>
              <a:t>Két dimenziós játék</a:t>
            </a:r>
          </a:p>
          <a:p>
            <a:pPr lvl="1"/>
            <a:r>
              <a:rPr lang="hu-HU" dirty="0" smtClean="0"/>
              <a:t>Különböző nehézségű pályák</a:t>
            </a:r>
          </a:p>
          <a:p>
            <a:pPr lvl="1"/>
            <a:r>
              <a:rPr lang="hu-HU" dirty="0" smtClean="0"/>
              <a:t>Játékosnak minél több pontot kell gyűjtenie</a:t>
            </a:r>
          </a:p>
          <a:p>
            <a:r>
              <a:rPr lang="hu-HU" dirty="0" smtClean="0"/>
              <a:t>A pálya elemei</a:t>
            </a:r>
          </a:p>
          <a:p>
            <a:pPr lvl="1"/>
            <a:r>
              <a:rPr lang="hu-HU" dirty="0" smtClean="0"/>
              <a:t>Pontot érő elemek</a:t>
            </a:r>
          </a:p>
          <a:p>
            <a:pPr lvl="1"/>
            <a:r>
              <a:rPr lang="hu-HU" dirty="0" smtClean="0"/>
              <a:t>Akadályok</a:t>
            </a:r>
          </a:p>
          <a:p>
            <a:pPr lvl="1"/>
            <a:r>
              <a:rPr lang="hu-HU" dirty="0" smtClean="0"/>
              <a:t>Játékost befolyásoló elemek (gyorsító, lassító)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Játék bemutatása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játékos karakter egy repülő</a:t>
            </a:r>
          </a:p>
          <a:p>
            <a:pPr lvl="1"/>
            <a:r>
              <a:rPr lang="hu-HU" dirty="0" smtClean="0"/>
              <a:t>Sebessége állandó</a:t>
            </a:r>
          </a:p>
          <a:p>
            <a:pPr lvl="1"/>
            <a:r>
              <a:rPr lang="hu-HU" dirty="0" smtClean="0"/>
              <a:t>Érintésre repül</a:t>
            </a:r>
          </a:p>
          <a:p>
            <a:pPr lvl="1"/>
            <a:r>
              <a:rPr lang="hu-HU" dirty="0" smtClean="0"/>
              <a:t>Elengedéskor leesik</a:t>
            </a:r>
          </a:p>
          <a:p>
            <a:r>
              <a:rPr lang="hu-HU" dirty="0" smtClean="0"/>
              <a:t>Különböző játékos szintek</a:t>
            </a:r>
          </a:p>
          <a:p>
            <a:pPr lvl="1"/>
            <a:r>
              <a:rPr lang="hu-HU" dirty="0" smtClean="0"/>
              <a:t>Kezdő: 0-15000 pont</a:t>
            </a:r>
          </a:p>
          <a:p>
            <a:pPr lvl="1"/>
            <a:r>
              <a:rPr lang="hu-HU" dirty="0" smtClean="0"/>
              <a:t>Haladó: 15001-35000 pont</a:t>
            </a:r>
          </a:p>
          <a:p>
            <a:pPr lvl="1"/>
            <a:r>
              <a:rPr lang="hu-HU" dirty="0" smtClean="0"/>
              <a:t>Profi: 35001- pont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Bemutató videó</a:t>
            </a:r>
            <a:endParaRPr lang="hu-HU" dirty="0"/>
          </a:p>
        </p:txBody>
      </p:sp>
      <p:pic>
        <p:nvPicPr>
          <p:cNvPr id="5" name="bemutato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27584" y="1484784"/>
            <a:ext cx="7644150" cy="45979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 személyes játék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Fejlesztés célja</a:t>
            </a:r>
          </a:p>
          <a:p>
            <a:pPr lvl="1"/>
            <a:r>
              <a:rPr lang="hu-HU" dirty="0" smtClean="0"/>
              <a:t>Egy hálózaton levő eszközök egymással való játéka</a:t>
            </a:r>
          </a:p>
          <a:p>
            <a:r>
              <a:rPr lang="hu-HU" dirty="0" smtClean="0"/>
              <a:t>Játékos célja</a:t>
            </a:r>
          </a:p>
          <a:p>
            <a:pPr lvl="1"/>
            <a:r>
              <a:rPr lang="hu-HU" dirty="0" smtClean="0"/>
              <a:t>Több pontot összegyűjteni mint az ellenfél</a:t>
            </a:r>
          </a:p>
          <a:p>
            <a:pPr lvl="1"/>
            <a:r>
              <a:rPr lang="hu-HU" dirty="0" smtClean="0"/>
              <a:t>Elsőként elérni a pálya végét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Metro UI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n8_Light.potx" id="{E5387C1A-5699-47F6-8577-B65503109946}" vid="{4F6B1FA0-6BD9-4D6D-9FDC-BCD363D75F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Metro UI</Template>
  <TotalTime>219</TotalTime>
  <Words>298</Words>
  <Application>Microsoft Office PowerPoint</Application>
  <PresentationFormat>Diavetítés a képernyőre (4:3 oldalarány)</PresentationFormat>
  <Paragraphs>89</Paragraphs>
  <Slides>17</Slides>
  <Notes>0</Notes>
  <HiddenSlides>0</HiddenSlides>
  <MMClips>1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18" baseType="lpstr">
      <vt:lpstr>Light Metro UI</vt:lpstr>
      <vt:lpstr>Multiplayer játék fejlesztése Windows Phone 7.5-re, XNA Framework segítségével</vt:lpstr>
      <vt:lpstr>Bevezetés</vt:lpstr>
      <vt:lpstr>Célok</vt:lpstr>
      <vt:lpstr>Irodalomkutatás</vt:lpstr>
      <vt:lpstr>Játék bemutatása</vt:lpstr>
      <vt:lpstr>Játék bemutatása</vt:lpstr>
      <vt:lpstr>Játék bemutatása</vt:lpstr>
      <vt:lpstr>Bemutató videó</vt:lpstr>
      <vt:lpstr>Két személyes játék</vt:lpstr>
      <vt:lpstr>Két személyes játék</vt:lpstr>
      <vt:lpstr>Legjobban kidolgozott komponensek</vt:lpstr>
      <vt:lpstr>Pálya feldolgozása</vt:lpstr>
      <vt:lpstr>Pálya feldolgozása</vt:lpstr>
      <vt:lpstr>Kétszemélyes játék</vt:lpstr>
      <vt:lpstr>Kétszemélyes játék</vt:lpstr>
      <vt:lpstr>Továbbfejlesztési lehetőségek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játék fejlesztése Windows Phone 7.5-re, XNA Framework segítségével</dc:title>
  <cp:lastModifiedBy>tarnoktomi@gmail.com</cp:lastModifiedBy>
  <cp:revision>33</cp:revision>
  <dcterms:modified xsi:type="dcterms:W3CDTF">2014-01-15T08:43:47Z</dcterms:modified>
</cp:coreProperties>
</file>