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7" r:id="rId2"/>
  </p:sldIdLst>
  <p:sldSz cx="7589838" cy="1069816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70" userDrawn="1">
          <p15:clr>
            <a:srgbClr val="A4A3A4"/>
          </p15:clr>
        </p15:guide>
        <p15:guide id="2" pos="23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2A1D8"/>
    <a:srgbClr val="4472C4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2933" y="-322"/>
      </p:cViewPr>
      <p:guideLst>
        <p:guide orient="horz" pos="3370"/>
        <p:guide pos="23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238" y="1750834"/>
            <a:ext cx="6451362" cy="3724546"/>
          </a:xfrm>
        </p:spPr>
        <p:txBody>
          <a:bodyPr anchor="b"/>
          <a:lstStyle>
            <a:lvl1pPr algn="ctr">
              <a:defRPr sz="4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730" y="5619013"/>
            <a:ext cx="5692379" cy="2582912"/>
          </a:xfrm>
        </p:spPr>
        <p:txBody>
          <a:bodyPr/>
          <a:lstStyle>
            <a:lvl1pPr marL="0" indent="0" algn="ctr">
              <a:buNone/>
              <a:defRPr sz="1992"/>
            </a:lvl1pPr>
            <a:lvl2pPr marL="379476" indent="0" algn="ctr">
              <a:buNone/>
              <a:defRPr sz="1660"/>
            </a:lvl2pPr>
            <a:lvl3pPr marL="758952" indent="0" algn="ctr">
              <a:buNone/>
              <a:defRPr sz="1494"/>
            </a:lvl3pPr>
            <a:lvl4pPr marL="1138428" indent="0" algn="ctr">
              <a:buNone/>
              <a:defRPr sz="1328"/>
            </a:lvl4pPr>
            <a:lvl5pPr marL="1517904" indent="0" algn="ctr">
              <a:buNone/>
              <a:defRPr sz="1328"/>
            </a:lvl5pPr>
            <a:lvl6pPr marL="1897380" indent="0" algn="ctr">
              <a:buNone/>
              <a:defRPr sz="1328"/>
            </a:lvl6pPr>
            <a:lvl7pPr marL="2276856" indent="0" algn="ctr">
              <a:buNone/>
              <a:defRPr sz="1328"/>
            </a:lvl7pPr>
            <a:lvl8pPr marL="2656332" indent="0" algn="ctr">
              <a:buNone/>
              <a:defRPr sz="1328"/>
            </a:lvl8pPr>
            <a:lvl9pPr marL="3035808" indent="0" algn="ctr">
              <a:buNone/>
              <a:defRPr sz="13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C94-4B96-478C-B707-B759F4C677B9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3ECF-5AB8-4929-87A1-D0A0B1D2148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00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C94-4B96-478C-B707-B759F4C677B9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3ECF-5AB8-4929-87A1-D0A0B1D2148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49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31478" y="569578"/>
            <a:ext cx="1636559" cy="9066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802" y="569578"/>
            <a:ext cx="4814803" cy="90661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C94-4B96-478C-B707-B759F4C677B9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3ECF-5AB8-4929-87A1-D0A0B1D2148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28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C94-4B96-478C-B707-B759F4C677B9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3ECF-5AB8-4929-87A1-D0A0B1D2148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78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49" y="2667115"/>
            <a:ext cx="6546235" cy="4450138"/>
          </a:xfrm>
        </p:spPr>
        <p:txBody>
          <a:bodyPr anchor="b"/>
          <a:lstStyle>
            <a:lvl1pPr>
              <a:defRPr sz="4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849" y="7159353"/>
            <a:ext cx="6546235" cy="2340222"/>
          </a:xfrm>
        </p:spPr>
        <p:txBody>
          <a:bodyPr/>
          <a:lstStyle>
            <a:lvl1pPr marL="0" indent="0">
              <a:buNone/>
              <a:defRPr sz="1992">
                <a:solidFill>
                  <a:schemeClr val="tx1"/>
                </a:solidFill>
              </a:defRPr>
            </a:lvl1pPr>
            <a:lvl2pPr marL="379476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758952" indent="0">
              <a:buNone/>
              <a:defRPr sz="1494">
                <a:solidFill>
                  <a:schemeClr val="tx1">
                    <a:tint val="75000"/>
                  </a:schemeClr>
                </a:solidFill>
              </a:defRPr>
            </a:lvl3pPr>
            <a:lvl4pPr marL="1138428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4pPr>
            <a:lvl5pPr marL="1517904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5pPr>
            <a:lvl6pPr marL="189738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6pPr>
            <a:lvl7pPr marL="2276856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7pPr>
            <a:lvl8pPr marL="2656332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8pPr>
            <a:lvl9pPr marL="3035808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C94-4B96-478C-B707-B759F4C677B9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3ECF-5AB8-4929-87A1-D0A0B1D2148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93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801" y="2847891"/>
            <a:ext cx="3225681" cy="6787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2356" y="2847891"/>
            <a:ext cx="3225681" cy="6787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C94-4B96-478C-B707-B759F4C677B9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3ECF-5AB8-4929-87A1-D0A0B1D2148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87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569580"/>
            <a:ext cx="6546235" cy="2067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791" y="2622536"/>
            <a:ext cx="3210857" cy="1285265"/>
          </a:xfrm>
        </p:spPr>
        <p:txBody>
          <a:bodyPr anchor="b"/>
          <a:lstStyle>
            <a:lvl1pPr marL="0" indent="0">
              <a:buNone/>
              <a:defRPr sz="1992" b="1"/>
            </a:lvl1pPr>
            <a:lvl2pPr marL="379476" indent="0">
              <a:buNone/>
              <a:defRPr sz="1660" b="1"/>
            </a:lvl2pPr>
            <a:lvl3pPr marL="758952" indent="0">
              <a:buNone/>
              <a:defRPr sz="1494" b="1"/>
            </a:lvl3pPr>
            <a:lvl4pPr marL="1138428" indent="0">
              <a:buNone/>
              <a:defRPr sz="1328" b="1"/>
            </a:lvl4pPr>
            <a:lvl5pPr marL="1517904" indent="0">
              <a:buNone/>
              <a:defRPr sz="1328" b="1"/>
            </a:lvl5pPr>
            <a:lvl6pPr marL="1897380" indent="0">
              <a:buNone/>
              <a:defRPr sz="1328" b="1"/>
            </a:lvl6pPr>
            <a:lvl7pPr marL="2276856" indent="0">
              <a:buNone/>
              <a:defRPr sz="1328" b="1"/>
            </a:lvl7pPr>
            <a:lvl8pPr marL="2656332" indent="0">
              <a:buNone/>
              <a:defRPr sz="1328" b="1"/>
            </a:lvl8pPr>
            <a:lvl9pPr marL="3035808" indent="0">
              <a:buNone/>
              <a:defRPr sz="13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791" y="3907801"/>
            <a:ext cx="3210857" cy="5747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2356" y="2622536"/>
            <a:ext cx="3226670" cy="1285265"/>
          </a:xfrm>
        </p:spPr>
        <p:txBody>
          <a:bodyPr anchor="b"/>
          <a:lstStyle>
            <a:lvl1pPr marL="0" indent="0">
              <a:buNone/>
              <a:defRPr sz="1992" b="1"/>
            </a:lvl1pPr>
            <a:lvl2pPr marL="379476" indent="0">
              <a:buNone/>
              <a:defRPr sz="1660" b="1"/>
            </a:lvl2pPr>
            <a:lvl3pPr marL="758952" indent="0">
              <a:buNone/>
              <a:defRPr sz="1494" b="1"/>
            </a:lvl3pPr>
            <a:lvl4pPr marL="1138428" indent="0">
              <a:buNone/>
              <a:defRPr sz="1328" b="1"/>
            </a:lvl4pPr>
            <a:lvl5pPr marL="1517904" indent="0">
              <a:buNone/>
              <a:defRPr sz="1328" b="1"/>
            </a:lvl5pPr>
            <a:lvl6pPr marL="1897380" indent="0">
              <a:buNone/>
              <a:defRPr sz="1328" b="1"/>
            </a:lvl6pPr>
            <a:lvl7pPr marL="2276856" indent="0">
              <a:buNone/>
              <a:defRPr sz="1328" b="1"/>
            </a:lvl7pPr>
            <a:lvl8pPr marL="2656332" indent="0">
              <a:buNone/>
              <a:defRPr sz="1328" b="1"/>
            </a:lvl8pPr>
            <a:lvl9pPr marL="3035808" indent="0">
              <a:buNone/>
              <a:defRPr sz="13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2356" y="3907801"/>
            <a:ext cx="3226670" cy="5747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C94-4B96-478C-B707-B759F4C677B9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3ECF-5AB8-4929-87A1-D0A0B1D2148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52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C94-4B96-478C-B707-B759F4C677B9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3ECF-5AB8-4929-87A1-D0A0B1D2148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21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C94-4B96-478C-B707-B759F4C677B9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3ECF-5AB8-4929-87A1-D0A0B1D2148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37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713211"/>
            <a:ext cx="2447920" cy="2496238"/>
          </a:xfrm>
        </p:spPr>
        <p:txBody>
          <a:bodyPr anchor="b"/>
          <a:lstStyle>
            <a:lvl1pPr>
              <a:defRPr sz="26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670" y="1540340"/>
            <a:ext cx="3842355" cy="7602630"/>
          </a:xfrm>
        </p:spPr>
        <p:txBody>
          <a:bodyPr/>
          <a:lstStyle>
            <a:lvl1pPr>
              <a:defRPr sz="2656"/>
            </a:lvl1pPr>
            <a:lvl2pPr>
              <a:defRPr sz="2324"/>
            </a:lvl2pPr>
            <a:lvl3pPr>
              <a:defRPr sz="1992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3209449"/>
            <a:ext cx="2447920" cy="5945901"/>
          </a:xfrm>
        </p:spPr>
        <p:txBody>
          <a:bodyPr/>
          <a:lstStyle>
            <a:lvl1pPr marL="0" indent="0">
              <a:buNone/>
              <a:defRPr sz="1328"/>
            </a:lvl1pPr>
            <a:lvl2pPr marL="379476" indent="0">
              <a:buNone/>
              <a:defRPr sz="1162"/>
            </a:lvl2pPr>
            <a:lvl3pPr marL="758952" indent="0">
              <a:buNone/>
              <a:defRPr sz="996"/>
            </a:lvl3pPr>
            <a:lvl4pPr marL="1138428" indent="0">
              <a:buNone/>
              <a:defRPr sz="830"/>
            </a:lvl4pPr>
            <a:lvl5pPr marL="1517904" indent="0">
              <a:buNone/>
              <a:defRPr sz="830"/>
            </a:lvl5pPr>
            <a:lvl6pPr marL="1897380" indent="0">
              <a:buNone/>
              <a:defRPr sz="830"/>
            </a:lvl6pPr>
            <a:lvl7pPr marL="2276856" indent="0">
              <a:buNone/>
              <a:defRPr sz="830"/>
            </a:lvl7pPr>
            <a:lvl8pPr marL="2656332" indent="0">
              <a:buNone/>
              <a:defRPr sz="830"/>
            </a:lvl8pPr>
            <a:lvl9pPr marL="3035808" indent="0">
              <a:buNone/>
              <a:defRPr sz="8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C94-4B96-478C-B707-B759F4C677B9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3ECF-5AB8-4929-87A1-D0A0B1D2148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9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713211"/>
            <a:ext cx="2447920" cy="2496238"/>
          </a:xfrm>
        </p:spPr>
        <p:txBody>
          <a:bodyPr anchor="b"/>
          <a:lstStyle>
            <a:lvl1pPr>
              <a:defRPr sz="26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26670" y="1540340"/>
            <a:ext cx="3842355" cy="7602630"/>
          </a:xfrm>
        </p:spPr>
        <p:txBody>
          <a:bodyPr anchor="t"/>
          <a:lstStyle>
            <a:lvl1pPr marL="0" indent="0">
              <a:buNone/>
              <a:defRPr sz="2656"/>
            </a:lvl1pPr>
            <a:lvl2pPr marL="379476" indent="0">
              <a:buNone/>
              <a:defRPr sz="2324"/>
            </a:lvl2pPr>
            <a:lvl3pPr marL="758952" indent="0">
              <a:buNone/>
              <a:defRPr sz="1992"/>
            </a:lvl3pPr>
            <a:lvl4pPr marL="1138428" indent="0">
              <a:buNone/>
              <a:defRPr sz="1660"/>
            </a:lvl4pPr>
            <a:lvl5pPr marL="1517904" indent="0">
              <a:buNone/>
              <a:defRPr sz="1660"/>
            </a:lvl5pPr>
            <a:lvl6pPr marL="1897380" indent="0">
              <a:buNone/>
              <a:defRPr sz="1660"/>
            </a:lvl6pPr>
            <a:lvl7pPr marL="2276856" indent="0">
              <a:buNone/>
              <a:defRPr sz="1660"/>
            </a:lvl7pPr>
            <a:lvl8pPr marL="2656332" indent="0">
              <a:buNone/>
              <a:defRPr sz="1660"/>
            </a:lvl8pPr>
            <a:lvl9pPr marL="3035808" indent="0">
              <a:buNone/>
              <a:defRPr sz="16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3209449"/>
            <a:ext cx="2447920" cy="5945901"/>
          </a:xfrm>
        </p:spPr>
        <p:txBody>
          <a:bodyPr/>
          <a:lstStyle>
            <a:lvl1pPr marL="0" indent="0">
              <a:buNone/>
              <a:defRPr sz="1328"/>
            </a:lvl1pPr>
            <a:lvl2pPr marL="379476" indent="0">
              <a:buNone/>
              <a:defRPr sz="1162"/>
            </a:lvl2pPr>
            <a:lvl3pPr marL="758952" indent="0">
              <a:buNone/>
              <a:defRPr sz="996"/>
            </a:lvl3pPr>
            <a:lvl4pPr marL="1138428" indent="0">
              <a:buNone/>
              <a:defRPr sz="830"/>
            </a:lvl4pPr>
            <a:lvl5pPr marL="1517904" indent="0">
              <a:buNone/>
              <a:defRPr sz="830"/>
            </a:lvl5pPr>
            <a:lvl6pPr marL="1897380" indent="0">
              <a:buNone/>
              <a:defRPr sz="830"/>
            </a:lvl6pPr>
            <a:lvl7pPr marL="2276856" indent="0">
              <a:buNone/>
              <a:defRPr sz="830"/>
            </a:lvl7pPr>
            <a:lvl8pPr marL="2656332" indent="0">
              <a:buNone/>
              <a:defRPr sz="830"/>
            </a:lvl8pPr>
            <a:lvl9pPr marL="3035808" indent="0">
              <a:buNone/>
              <a:defRPr sz="8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C94-4B96-478C-B707-B759F4C677B9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3ECF-5AB8-4929-87A1-D0A0B1D2148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23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802" y="569580"/>
            <a:ext cx="6546235" cy="2067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802" y="2847891"/>
            <a:ext cx="6546235" cy="678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01" y="9915615"/>
            <a:ext cx="1707714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05C94-4B96-478C-B707-B759F4C677B9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134" y="9915615"/>
            <a:ext cx="2561570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0323" y="9915615"/>
            <a:ext cx="1707714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13ECF-5AB8-4929-87A1-D0A0B1D2148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1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8952" rtl="0" eaLnBrk="1" latinLnBrk="0" hangingPunct="1">
        <a:lnSpc>
          <a:spcPct val="90000"/>
        </a:lnSpc>
        <a:spcBef>
          <a:spcPct val="0"/>
        </a:spcBef>
        <a:buNone/>
        <a:defRPr sz="36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738" indent="-189738" algn="l" defTabSz="758952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324" kern="1200">
          <a:solidFill>
            <a:schemeClr val="tx1"/>
          </a:solidFill>
          <a:latin typeface="+mn-lt"/>
          <a:ea typeface="+mn-ea"/>
          <a:cs typeface="+mn-cs"/>
        </a:defRPr>
      </a:lvl1pPr>
      <a:lvl2pPr marL="569214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2pPr>
      <a:lvl3pPr marL="948690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328166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4pPr>
      <a:lvl5pPr marL="1707642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5pPr>
      <a:lvl6pPr marL="2087118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6pPr>
      <a:lvl7pPr marL="2466594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7pPr>
      <a:lvl8pPr marL="2846070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8pPr>
      <a:lvl9pPr marL="3225546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1pPr>
      <a:lvl2pPr marL="379476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2pPr>
      <a:lvl3pPr marL="758952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3pPr>
      <a:lvl4pPr marL="1138428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4pPr>
      <a:lvl5pPr marL="1517904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5pPr>
      <a:lvl6pPr marL="1897380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6pPr>
      <a:lvl7pPr marL="2276856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7pPr>
      <a:lvl8pPr marL="2656332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8pPr>
      <a:lvl9pPr marL="3035808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" y="3331"/>
            <a:ext cx="7560770" cy="1069483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44545" y="4239473"/>
            <a:ext cx="6137255" cy="275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13" dirty="0">
                <a:solidFill>
                  <a:schemeClr val="accent5">
                    <a:lumMod val="50000"/>
                  </a:schemeClr>
                </a:solidFill>
                <a:latin typeface="EngraversGothic BT" panose="020B0507020203020204" pitchFamily="34" charset="0"/>
                <a:ea typeface="BatangChe" panose="02030609000101010101" pitchFamily="49" charset="-127"/>
              </a:rPr>
              <a:t>OF ATTENDANCE</a:t>
            </a:r>
            <a:endParaRPr lang="en-US" sz="1265" dirty="0">
              <a:solidFill>
                <a:schemeClr val="accent5">
                  <a:lumMod val="50000"/>
                </a:schemeClr>
              </a:solidFill>
              <a:latin typeface="EngraversGothic BT" panose="020B0507020203020204" pitchFamily="34" charset="0"/>
              <a:ea typeface="BatangChe" panose="02030609000101010101" pitchFamily="49" charset="-127"/>
            </a:endParaRPr>
          </a:p>
          <a:p>
            <a:pPr algn="ctr"/>
            <a:endParaRPr lang="en-US" sz="1265" dirty="0">
              <a:latin typeface="EngraversGothic BT" panose="020B0507020203020204" pitchFamily="34" charset="0"/>
              <a:ea typeface="BatangChe" panose="02030609000101010101" pitchFamily="49" charset="-127"/>
            </a:endParaRPr>
          </a:p>
          <a:p>
            <a:pPr algn="ctr"/>
            <a:endParaRPr lang="en-US" sz="1600" dirty="0" smtClean="0">
              <a:solidFill>
                <a:srgbClr val="000066"/>
              </a:solidFill>
              <a:latin typeface="EngraversGothic BT" panose="020B0507020203020204" pitchFamily="34" charset="0"/>
              <a:ea typeface="BatangChe" panose="02030609000101010101" pitchFamily="49" charset="-127"/>
            </a:endParaRPr>
          </a:p>
          <a:p>
            <a:pPr algn="ctr"/>
            <a:r>
              <a:rPr lang="en-US" sz="2846" dirty="0" smtClean="0">
                <a:solidFill>
                  <a:srgbClr val="000066"/>
                </a:solidFill>
                <a:latin typeface="EngraversGothic BT" panose="020B0507020203020204" pitchFamily="34" charset="0"/>
                <a:ea typeface="BatangChe" panose="02030609000101010101" pitchFamily="49" charset="-127"/>
              </a:rPr>
              <a:t>………………………</a:t>
            </a:r>
            <a:r>
              <a:rPr lang="ru-RU" sz="2846" dirty="0" smtClean="0">
                <a:solidFill>
                  <a:srgbClr val="000066"/>
                </a:solidFill>
                <a:latin typeface="EngraversGothic BT" panose="020B0507020203020204" pitchFamily="34" charset="0"/>
                <a:ea typeface="BatangChe" panose="02030609000101010101" pitchFamily="49" charset="-127"/>
              </a:rPr>
              <a:t>.</a:t>
            </a:r>
            <a:endParaRPr lang="ru-RU" sz="2846" dirty="0">
              <a:solidFill>
                <a:srgbClr val="000066"/>
              </a:solidFill>
              <a:latin typeface="EngraversGothic BT" panose="020B0507020203020204" pitchFamily="34" charset="0"/>
              <a:ea typeface="BatangChe" panose="02030609000101010101" pitchFamily="49" charset="-127"/>
            </a:endParaRPr>
          </a:p>
          <a:p>
            <a:pPr algn="ctr"/>
            <a:endParaRPr lang="en-US" sz="1581" dirty="0" smtClean="0">
              <a:latin typeface="EngraversGothic BT" panose="020B0507020203020204" pitchFamily="34" charset="0"/>
              <a:ea typeface="BatangChe" panose="02030609000101010101" pitchFamily="49" charset="-127"/>
            </a:endParaRPr>
          </a:p>
          <a:p>
            <a:pPr algn="ctr"/>
            <a:r>
              <a:rPr lang="ru-RU" sz="1581" dirty="0" smtClean="0">
                <a:latin typeface="EngraversGothic BT" panose="020B0507020203020204" pitchFamily="34" charset="0"/>
                <a:ea typeface="BatangChe" panose="02030609000101010101" pitchFamily="49" charset="-127"/>
              </a:rPr>
              <a:t> </a:t>
            </a:r>
            <a:r>
              <a:rPr lang="en-US" sz="1581" dirty="0" smtClean="0">
                <a:latin typeface="EngraversGothic BT" panose="020B0507020203020204" pitchFamily="34" charset="0"/>
                <a:ea typeface="BatangChe" panose="02030609000101010101" pitchFamily="49" charset="-127"/>
              </a:rPr>
              <a:t>FOR PARTICIPATION </a:t>
            </a:r>
            <a:r>
              <a:rPr lang="en-US" sz="1581" dirty="0">
                <a:latin typeface="EngraversGothic BT" panose="020B0507020203020204" pitchFamily="34" charset="0"/>
                <a:ea typeface="BatangChe" panose="02030609000101010101" pitchFamily="49" charset="-127"/>
              </a:rPr>
              <a:t>IN THE </a:t>
            </a:r>
            <a:r>
              <a:rPr lang="en-US" sz="1581" dirty="0" smtClean="0">
                <a:latin typeface="EngraversGothic BT" panose="020B0507020203020204" pitchFamily="34" charset="0"/>
                <a:ea typeface="BatangChe" panose="02030609000101010101" pitchFamily="49" charset="-127"/>
              </a:rPr>
              <a:t>THIRD IT-SCHOOL </a:t>
            </a:r>
            <a:r>
              <a:rPr lang="en-US" sz="1581" dirty="0" smtClean="0">
                <a:latin typeface="EngraversGothic BT" panose="020B0507020203020204" pitchFamily="34" charset="0"/>
                <a:ea typeface="BatangChe" panose="02030609000101010101" pitchFamily="49" charset="-127"/>
              </a:rPr>
              <a:t>OF YOUNG SCIENTISTS </a:t>
            </a:r>
          </a:p>
          <a:p>
            <a:pPr algn="ctr"/>
            <a:endParaRPr lang="en-US" sz="1581" dirty="0">
              <a:latin typeface="EngraversGothic BT" panose="020B0507020203020204" pitchFamily="34" charset="0"/>
              <a:ea typeface="BatangChe" panose="02030609000101010101" pitchFamily="49" charset="-127"/>
            </a:endParaRPr>
          </a:p>
          <a:p>
            <a:pPr algn="ctr"/>
            <a:r>
              <a:rPr lang="en-US" sz="1552" b="1" dirty="0" smtClean="0">
                <a:latin typeface="EngraversGothic BT" panose="020B0507020203020204" pitchFamily="34" charset="0"/>
                <a:ea typeface="BatangChe" panose="02030609000101010101" pitchFamily="49" charset="-127"/>
              </a:rPr>
              <a:t>“MODERN </a:t>
            </a:r>
            <a:r>
              <a:rPr lang="en-US" sz="1552" b="1" dirty="0">
                <a:latin typeface="EngraversGothic BT" panose="020B0507020203020204" pitchFamily="34" charset="0"/>
                <a:ea typeface="BatangChe" panose="02030609000101010101" pitchFamily="49" charset="-127"/>
              </a:rPr>
              <a:t>IT-TECHNOLOGIES FOR THE DECISION OF </a:t>
            </a:r>
            <a:endParaRPr lang="en-US" sz="1552" b="1" dirty="0" smtClean="0">
              <a:latin typeface="EngraversGothic BT" panose="020B0507020203020204" pitchFamily="34" charset="0"/>
              <a:ea typeface="BatangChe" panose="02030609000101010101" pitchFamily="49" charset="-127"/>
            </a:endParaRPr>
          </a:p>
          <a:p>
            <a:pPr algn="ctr"/>
            <a:r>
              <a:rPr lang="en-US" sz="1552" b="1" dirty="0" smtClean="0">
                <a:latin typeface="EngraversGothic BT" panose="020B0507020203020204" pitchFamily="34" charset="0"/>
                <a:ea typeface="BatangChe" panose="02030609000101010101" pitchFamily="49" charset="-127"/>
              </a:rPr>
              <a:t>SCIENTIFIC TASKS</a:t>
            </a:r>
            <a:r>
              <a:rPr lang="en-US" sz="1552" b="1" dirty="0" smtClean="0">
                <a:latin typeface="EngraversGothic BT" panose="020B0507020203020204" pitchFamily="34" charset="0"/>
                <a:ea typeface="BatangChe" panose="02030609000101010101" pitchFamily="49" charset="-127"/>
              </a:rPr>
              <a:t>”</a:t>
            </a:r>
            <a:endParaRPr lang="en-US" sz="1552" b="1" dirty="0" smtClean="0">
              <a:latin typeface="EngraversGothic BT" panose="020B0507020203020204" pitchFamily="34" charset="0"/>
              <a:ea typeface="BatangChe" panose="02030609000101010101" pitchFamily="49" charset="-127"/>
            </a:endParaRPr>
          </a:p>
          <a:p>
            <a:pPr algn="ctr"/>
            <a:endParaRPr lang="en-US" sz="1552" b="1" dirty="0">
              <a:latin typeface="EngraversGothic BT" panose="020B0507020203020204" pitchFamily="34" charset="0"/>
              <a:ea typeface="BatangChe" panose="02030609000101010101" pitchFamily="49" charset="-127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635497" y="7211770"/>
            <a:ext cx="2393703" cy="530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23" b="1" dirty="0" smtClean="0">
                <a:solidFill>
                  <a:schemeClr val="tx2"/>
                </a:solidFill>
                <a:latin typeface="EngraversGothic BT" panose="020B0507020203020204" pitchFamily="34" charset="0"/>
                <a:ea typeface="BatangChe" panose="02030609000101010101" pitchFamily="49" charset="-127"/>
              </a:rPr>
              <a:t>May 31 </a:t>
            </a:r>
            <a:r>
              <a:rPr lang="en-US" sz="1423" b="1" dirty="0">
                <a:solidFill>
                  <a:schemeClr val="tx2"/>
                </a:solidFill>
                <a:latin typeface="EngraversGothic BT" panose="020B0507020203020204" pitchFamily="34" charset="0"/>
                <a:ea typeface="BatangChe" panose="02030609000101010101" pitchFamily="49" charset="-127"/>
              </a:rPr>
              <a:t>– </a:t>
            </a:r>
            <a:r>
              <a:rPr lang="en-US" sz="1423" b="1" dirty="0" smtClean="0">
                <a:solidFill>
                  <a:schemeClr val="tx2"/>
                </a:solidFill>
                <a:latin typeface="EngraversGothic BT" panose="020B0507020203020204" pitchFamily="34" charset="0"/>
                <a:ea typeface="BatangChe" panose="02030609000101010101" pitchFamily="49" charset="-127"/>
              </a:rPr>
              <a:t>June 1, </a:t>
            </a:r>
            <a:r>
              <a:rPr lang="en-US" sz="1423" b="1" dirty="0" smtClean="0">
                <a:solidFill>
                  <a:schemeClr val="tx2"/>
                </a:solidFill>
                <a:latin typeface="EngraversGothic BT" panose="020B0507020203020204" pitchFamily="34" charset="0"/>
                <a:ea typeface="BatangChe" panose="02030609000101010101" pitchFamily="49" charset="-127"/>
              </a:rPr>
              <a:t>2021</a:t>
            </a:r>
            <a:endParaRPr lang="en-US" sz="1423" b="1" dirty="0">
              <a:solidFill>
                <a:schemeClr val="tx2"/>
              </a:solidFill>
              <a:latin typeface="EngraversGothic BT" panose="020B0507020203020204" pitchFamily="34" charset="0"/>
              <a:ea typeface="BatangChe" panose="02030609000101010101" pitchFamily="49" charset="-127"/>
            </a:endParaRPr>
          </a:p>
          <a:p>
            <a:pPr algn="ctr"/>
            <a:r>
              <a:rPr lang="en-US" sz="1423" b="1" dirty="0" smtClean="0">
                <a:solidFill>
                  <a:schemeClr val="tx2"/>
                </a:solidFill>
                <a:latin typeface="EngraversGothic BT" panose="020B0507020203020204" pitchFamily="34" charset="0"/>
                <a:ea typeface="BatangChe" panose="02030609000101010101" pitchFamily="49" charset="-127"/>
              </a:rPr>
              <a:t>Vladikavkaz</a:t>
            </a:r>
            <a:endParaRPr lang="ru-RU" sz="1423" b="1" dirty="0">
              <a:solidFill>
                <a:schemeClr val="tx2"/>
              </a:solidFill>
              <a:latin typeface="Corbel" panose="020B0503020204020204" pitchFamily="34" charset="0"/>
              <a:ea typeface="BatangChe" panose="02030609000101010101" pitchFamily="49" charset="-127"/>
            </a:endParaRPr>
          </a:p>
        </p:txBody>
      </p:sp>
      <p:pic>
        <p:nvPicPr>
          <p:cNvPr id="26" name="Content Placeholder 3" descr="NOSU-logotip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213" r="-21213"/>
          <a:stretch>
            <a:fillRect/>
          </a:stretch>
        </p:blipFill>
        <p:spPr>
          <a:xfrm>
            <a:off x="441960" y="9122465"/>
            <a:ext cx="1780513" cy="987457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4" t="4553" r="46686" b="41078"/>
          <a:stretch/>
        </p:blipFill>
        <p:spPr>
          <a:xfrm>
            <a:off x="4155743" y="9819564"/>
            <a:ext cx="484496" cy="382137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4" t="4553" r="46686" b="41078"/>
          <a:stretch/>
        </p:blipFill>
        <p:spPr>
          <a:xfrm>
            <a:off x="2609436" y="9824178"/>
            <a:ext cx="484496" cy="38213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214346" y="8452812"/>
            <a:ext cx="2740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7F7F7F"/>
                </a:solidFill>
                <a:latin typeface="EngraversGothic BT" panose="020B0507020203020204" pitchFamily="34" charset="0"/>
                <a:ea typeface="BatangChe" panose="02030609000101010101" pitchFamily="49" charset="-127"/>
              </a:rPr>
              <a:t>Vladimir V. KORENKOV           </a:t>
            </a:r>
            <a:endParaRPr lang="en-US" sz="1600" dirty="0">
              <a:solidFill>
                <a:srgbClr val="7F7F7F"/>
              </a:solidFill>
              <a:latin typeface="EngraversGothic BT" panose="020B0507020203020204" pitchFamily="34" charset="0"/>
              <a:ea typeface="BatangChe" panose="02030609000101010101" pitchFamily="49" charset="-127"/>
            </a:endParaRPr>
          </a:p>
          <a:p>
            <a:pPr algn="r"/>
            <a:r>
              <a:rPr lang="en-US" sz="1600" b="1" dirty="0" smtClean="0">
                <a:latin typeface="EngraversGothic BT" panose="020B0507020203020204" pitchFamily="34" charset="0"/>
                <a:ea typeface="BatangChe" panose="02030609000101010101" pitchFamily="49" charset="-127"/>
              </a:rPr>
              <a:t>Director LIT JINR        </a:t>
            </a:r>
            <a:endParaRPr lang="en-US" sz="1600" b="1" dirty="0">
              <a:latin typeface="EngraversGothic BT" panose="020B0507020203020204" pitchFamily="34" charset="0"/>
              <a:ea typeface="BatangChe" panose="02030609000101010101" pitchFamily="49" charset="-127"/>
            </a:endParaRPr>
          </a:p>
        </p:txBody>
      </p:sp>
      <p:pic>
        <p:nvPicPr>
          <p:cNvPr id="33" name="Рисунок 3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0" y="9122465"/>
            <a:ext cx="1779809" cy="103152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023" y="7998106"/>
            <a:ext cx="1122294" cy="96003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84829" y="3579198"/>
            <a:ext cx="3787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  <a:latin typeface="Corbel Light" panose="020B0303020204020204" pitchFamily="34" charset="0"/>
                <a:ea typeface="BatangChe" panose="02030609000101010101" pitchFamily="49" charset="-127"/>
                <a:cs typeface="Times New Roman" panose="02020603050405020304" pitchFamily="18" charset="0"/>
              </a:rPr>
              <a:t>C E R T I F I C A T E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Corbel Light" panose="020B0303020204020204" pitchFamily="34" charset="0"/>
              <a:ea typeface="BatangChe" panose="02030609000101010101" pitchFamily="49" charset="-127"/>
              <a:cs typeface="Times New Roman" panose="02020603050405020304" pitchFamily="18" charset="0"/>
            </a:endParaRPr>
          </a:p>
        </p:txBody>
      </p:sp>
      <p:pic>
        <p:nvPicPr>
          <p:cNvPr id="15" name="Рисунок 14" descr="Новости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33" y="9204566"/>
            <a:ext cx="1322407" cy="905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78" y="9122464"/>
            <a:ext cx="1370472" cy="99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4554</TotalTime>
  <Words>50</Words>
  <Application>Microsoft Office PowerPoint</Application>
  <PresentationFormat>Произвольный</PresentationFormat>
  <Paragraphs>14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Андрей Нечаевский</cp:lastModifiedBy>
  <cp:revision>167</cp:revision>
  <cp:lastPrinted>2019-05-23T06:52:58Z</cp:lastPrinted>
  <dcterms:created xsi:type="dcterms:W3CDTF">2016-07-19T09:33:17Z</dcterms:created>
  <dcterms:modified xsi:type="dcterms:W3CDTF">2021-05-27T20:56:02Z</dcterms:modified>
</cp:coreProperties>
</file>