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71" r:id="rId3"/>
    <p:sldId id="258" r:id="rId4"/>
    <p:sldId id="259" r:id="rId5"/>
    <p:sldId id="295" r:id="rId6"/>
    <p:sldId id="264" r:id="rId7"/>
    <p:sldId id="261" r:id="rId8"/>
    <p:sldId id="260" r:id="rId9"/>
    <p:sldId id="262" r:id="rId10"/>
    <p:sldId id="296" r:id="rId11"/>
    <p:sldId id="273" r:id="rId12"/>
    <p:sldId id="276" r:id="rId13"/>
    <p:sldId id="294" r:id="rId14"/>
    <p:sldId id="277" r:id="rId15"/>
    <p:sldId id="278" r:id="rId16"/>
    <p:sldId id="279" r:id="rId17"/>
    <p:sldId id="280" r:id="rId18"/>
    <p:sldId id="281" r:id="rId19"/>
    <p:sldId id="282" r:id="rId20"/>
    <p:sldId id="283" r:id="rId21"/>
    <p:sldId id="286" r:id="rId22"/>
    <p:sldId id="285" r:id="rId23"/>
    <p:sldId id="287" r:id="rId24"/>
    <p:sldId id="297" r:id="rId25"/>
    <p:sldId id="288" r:id="rId26"/>
    <p:sldId id="290" r:id="rId27"/>
    <p:sldId id="291" r:id="rId28"/>
    <p:sldId id="292" r:id="rId29"/>
    <p:sldId id="293" r:id="rId30"/>
    <p:sldId id="263" r:id="rId31"/>
    <p:sldId id="3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6" y="72"/>
      </p:cViewPr>
      <p:guideLst/>
    </p:cSldViewPr>
  </p:slideViewPr>
  <p:notesTextViewPr>
    <p:cViewPr>
      <p:scale>
        <a:sx n="1" d="1"/>
        <a:sy n="1" d="1"/>
      </p:scale>
      <p:origin x="0" y="0"/>
    </p:cViewPr>
  </p:notesTextViewPr>
  <p:notesViewPr>
    <p:cSldViewPr snapToGrid="0">
      <p:cViewPr varScale="1">
        <p:scale>
          <a:sx n="66" d="100"/>
          <a:sy n="66"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right" userId="96d5632f86e1cb83" providerId="LiveId" clId="{8ADE560F-198B-4D08-9108-57EC92C8EC46}"/>
    <pc:docChg chg="undo custSel addSld delSld modSld sldOrd">
      <pc:chgData name="Brian Wright" userId="96d5632f86e1cb83" providerId="LiveId" clId="{8ADE560F-198B-4D08-9108-57EC92C8EC46}" dt="2020-03-18T18:39:16.243" v="9005" actId="478"/>
      <pc:docMkLst>
        <pc:docMk/>
      </pc:docMkLst>
      <pc:sldChg chg="modSp">
        <pc:chgData name="Brian Wright" userId="96d5632f86e1cb83" providerId="LiveId" clId="{8ADE560F-198B-4D08-9108-57EC92C8EC46}" dt="2020-03-18T18:10:48.207" v="9003" actId="20577"/>
        <pc:sldMkLst>
          <pc:docMk/>
          <pc:sldMk cId="274878493" sldId="256"/>
        </pc:sldMkLst>
        <pc:spChg chg="mod">
          <ac:chgData name="Brian Wright" userId="96d5632f86e1cb83" providerId="LiveId" clId="{8ADE560F-198B-4D08-9108-57EC92C8EC46}" dt="2020-03-16T12:38:25.390" v="56" actId="20577"/>
          <ac:spMkLst>
            <pc:docMk/>
            <pc:sldMk cId="274878493" sldId="256"/>
            <ac:spMk id="4" creationId="{00000000-0000-0000-0000-000000000000}"/>
          </ac:spMkLst>
        </pc:spChg>
        <pc:spChg chg="mod">
          <ac:chgData name="Brian Wright" userId="96d5632f86e1cb83" providerId="LiveId" clId="{8ADE560F-198B-4D08-9108-57EC92C8EC46}" dt="2020-03-18T18:10:48.207" v="9003" actId="20577"/>
          <ac:spMkLst>
            <pc:docMk/>
            <pc:sldMk cId="274878493" sldId="256"/>
            <ac:spMk id="5" creationId="{00000000-0000-0000-0000-000000000000}"/>
          </ac:spMkLst>
        </pc:spChg>
      </pc:sldChg>
      <pc:sldChg chg="addSp delSp modSp modAnim">
        <pc:chgData name="Brian Wright" userId="96d5632f86e1cb83" providerId="LiveId" clId="{8ADE560F-198B-4D08-9108-57EC92C8EC46}" dt="2020-03-16T20:35:42.509" v="8094" actId="20577"/>
        <pc:sldMkLst>
          <pc:docMk/>
          <pc:sldMk cId="2175778908" sldId="258"/>
        </pc:sldMkLst>
        <pc:spChg chg="del">
          <ac:chgData name="Brian Wright" userId="96d5632f86e1cb83" providerId="LiveId" clId="{8ADE560F-198B-4D08-9108-57EC92C8EC46}" dt="2020-03-16T19:54:27.407" v="7603" actId="478"/>
          <ac:spMkLst>
            <pc:docMk/>
            <pc:sldMk cId="2175778908" sldId="258"/>
            <ac:spMk id="4" creationId="{00000000-0000-0000-0000-000000000000}"/>
          </ac:spMkLst>
        </pc:spChg>
        <pc:spChg chg="mod">
          <ac:chgData name="Brian Wright" userId="96d5632f86e1cb83" providerId="LiveId" clId="{8ADE560F-198B-4D08-9108-57EC92C8EC46}" dt="2020-03-16T20:35:42.509" v="8094" actId="20577"/>
          <ac:spMkLst>
            <pc:docMk/>
            <pc:sldMk cId="2175778908" sldId="258"/>
            <ac:spMk id="5" creationId="{00000000-0000-0000-0000-000000000000}"/>
          </ac:spMkLst>
        </pc:spChg>
        <pc:spChg chg="add">
          <ac:chgData name="Brian Wright" userId="96d5632f86e1cb83" providerId="LiveId" clId="{8ADE560F-198B-4D08-9108-57EC92C8EC46}" dt="2020-03-16T19:54:29.015" v="7604"/>
          <ac:spMkLst>
            <pc:docMk/>
            <pc:sldMk cId="2175778908" sldId="258"/>
            <ac:spMk id="7" creationId="{36402840-6705-4FD8-A77E-47719E81EF14}"/>
          </ac:spMkLst>
        </pc:spChg>
      </pc:sldChg>
      <pc:sldChg chg="addSp delSp modSp">
        <pc:chgData name="Brian Wright" userId="96d5632f86e1cb83" providerId="LiveId" clId="{8ADE560F-198B-4D08-9108-57EC92C8EC46}" dt="2020-03-16T20:39:47.578" v="8688" actId="20577"/>
        <pc:sldMkLst>
          <pc:docMk/>
          <pc:sldMk cId="4011808980" sldId="259"/>
        </pc:sldMkLst>
        <pc:spChg chg="del">
          <ac:chgData name="Brian Wright" userId="96d5632f86e1cb83" providerId="LiveId" clId="{8ADE560F-198B-4D08-9108-57EC92C8EC46}" dt="2020-03-16T19:54:32.497" v="7605" actId="478"/>
          <ac:spMkLst>
            <pc:docMk/>
            <pc:sldMk cId="4011808980" sldId="259"/>
            <ac:spMk id="4" creationId="{00000000-0000-0000-0000-000000000000}"/>
          </ac:spMkLst>
        </pc:spChg>
        <pc:spChg chg="mod">
          <ac:chgData name="Brian Wright" userId="96d5632f86e1cb83" providerId="LiveId" clId="{8ADE560F-198B-4D08-9108-57EC92C8EC46}" dt="2020-03-16T20:39:47.578" v="8688" actId="20577"/>
          <ac:spMkLst>
            <pc:docMk/>
            <pc:sldMk cId="4011808980" sldId="259"/>
            <ac:spMk id="5" creationId="{00000000-0000-0000-0000-000000000000}"/>
          </ac:spMkLst>
        </pc:spChg>
        <pc:spChg chg="add">
          <ac:chgData name="Brian Wright" userId="96d5632f86e1cb83" providerId="LiveId" clId="{8ADE560F-198B-4D08-9108-57EC92C8EC46}" dt="2020-03-16T19:54:33.859" v="7606"/>
          <ac:spMkLst>
            <pc:docMk/>
            <pc:sldMk cId="4011808980" sldId="259"/>
            <ac:spMk id="6" creationId="{CC955D00-BBE5-41A8-9AD2-F4AE22067AA5}"/>
          </ac:spMkLst>
        </pc:spChg>
      </pc:sldChg>
      <pc:sldChg chg="addSp delSp modSp">
        <pc:chgData name="Brian Wright" userId="96d5632f86e1cb83" providerId="LiveId" clId="{8ADE560F-198B-4D08-9108-57EC92C8EC46}" dt="2020-03-16T19:54:53.702" v="7613" actId="20577"/>
        <pc:sldMkLst>
          <pc:docMk/>
          <pc:sldMk cId="1136613775" sldId="260"/>
        </pc:sldMkLst>
        <pc:spChg chg="del">
          <ac:chgData name="Brian Wright" userId="96d5632f86e1cb83" providerId="LiveId" clId="{8ADE560F-198B-4D08-9108-57EC92C8EC46}" dt="2020-03-16T19:54:49.332" v="7611" actId="478"/>
          <ac:spMkLst>
            <pc:docMk/>
            <pc:sldMk cId="1136613775" sldId="260"/>
            <ac:spMk id="4" creationId="{00000000-0000-0000-0000-000000000000}"/>
          </ac:spMkLst>
        </pc:spChg>
        <pc:spChg chg="mod">
          <ac:chgData name="Brian Wright" userId="96d5632f86e1cb83" providerId="LiveId" clId="{8ADE560F-198B-4D08-9108-57EC92C8EC46}" dt="2020-03-16T19:54:53.702" v="7613" actId="20577"/>
          <ac:spMkLst>
            <pc:docMk/>
            <pc:sldMk cId="1136613775" sldId="260"/>
            <ac:spMk id="5" creationId="{00000000-0000-0000-0000-000000000000}"/>
          </ac:spMkLst>
        </pc:spChg>
        <pc:spChg chg="add">
          <ac:chgData name="Brian Wright" userId="96d5632f86e1cb83" providerId="LiveId" clId="{8ADE560F-198B-4D08-9108-57EC92C8EC46}" dt="2020-03-16T19:54:50.596" v="7612"/>
          <ac:spMkLst>
            <pc:docMk/>
            <pc:sldMk cId="1136613775" sldId="260"/>
            <ac:spMk id="6" creationId="{10691DBF-E311-4CE3-804E-1957A5142582}"/>
          </ac:spMkLst>
        </pc:spChg>
      </pc:sldChg>
      <pc:sldChg chg="addSp delSp">
        <pc:chgData name="Brian Wright" userId="96d5632f86e1cb83" providerId="LiveId" clId="{8ADE560F-198B-4D08-9108-57EC92C8EC46}" dt="2020-03-16T19:54:45.296" v="7610"/>
        <pc:sldMkLst>
          <pc:docMk/>
          <pc:sldMk cId="3998810601" sldId="261"/>
        </pc:sldMkLst>
        <pc:spChg chg="del">
          <ac:chgData name="Brian Wright" userId="96d5632f86e1cb83" providerId="LiveId" clId="{8ADE560F-198B-4D08-9108-57EC92C8EC46}" dt="2020-03-16T19:54:43.563" v="7609" actId="478"/>
          <ac:spMkLst>
            <pc:docMk/>
            <pc:sldMk cId="3998810601" sldId="261"/>
            <ac:spMk id="5" creationId="{00000000-0000-0000-0000-000000000000}"/>
          </ac:spMkLst>
        </pc:spChg>
        <pc:spChg chg="add">
          <ac:chgData name="Brian Wright" userId="96d5632f86e1cb83" providerId="LiveId" clId="{8ADE560F-198B-4D08-9108-57EC92C8EC46}" dt="2020-03-16T19:54:45.296" v="7610"/>
          <ac:spMkLst>
            <pc:docMk/>
            <pc:sldMk cId="3998810601" sldId="261"/>
            <ac:spMk id="6" creationId="{2E1EC2BB-2F7D-4575-AD74-FA32C8B4C0BA}"/>
          </ac:spMkLst>
        </pc:spChg>
      </pc:sldChg>
      <pc:sldChg chg="addSp delSp modSp modAnim">
        <pc:chgData name="Brian Wright" userId="96d5632f86e1cb83" providerId="LiveId" clId="{8ADE560F-198B-4D08-9108-57EC92C8EC46}" dt="2020-03-16T20:40:55.127" v="8741" actId="20577"/>
        <pc:sldMkLst>
          <pc:docMk/>
          <pc:sldMk cId="4040918067" sldId="262"/>
        </pc:sldMkLst>
        <pc:spChg chg="del">
          <ac:chgData name="Brian Wright" userId="96d5632f86e1cb83" providerId="LiveId" clId="{8ADE560F-198B-4D08-9108-57EC92C8EC46}" dt="2020-03-16T19:54:58.254" v="7614" actId="478"/>
          <ac:spMkLst>
            <pc:docMk/>
            <pc:sldMk cId="4040918067" sldId="262"/>
            <ac:spMk id="4" creationId="{00000000-0000-0000-0000-000000000000}"/>
          </ac:spMkLst>
        </pc:spChg>
        <pc:spChg chg="mod">
          <ac:chgData name="Brian Wright" userId="96d5632f86e1cb83" providerId="LiveId" clId="{8ADE560F-198B-4D08-9108-57EC92C8EC46}" dt="2020-03-16T20:40:55.127" v="8741" actId="20577"/>
          <ac:spMkLst>
            <pc:docMk/>
            <pc:sldMk cId="4040918067" sldId="262"/>
            <ac:spMk id="5" creationId="{00000000-0000-0000-0000-000000000000}"/>
          </ac:spMkLst>
        </pc:spChg>
        <pc:spChg chg="add">
          <ac:chgData name="Brian Wright" userId="96d5632f86e1cb83" providerId="LiveId" clId="{8ADE560F-198B-4D08-9108-57EC92C8EC46}" dt="2020-03-16T19:54:59.505" v="7615"/>
          <ac:spMkLst>
            <pc:docMk/>
            <pc:sldMk cId="4040918067" sldId="262"/>
            <ac:spMk id="6" creationId="{B3E5EE44-1A91-414D-83FA-37FCC2FB37C8}"/>
          </ac:spMkLst>
        </pc:spChg>
      </pc:sldChg>
      <pc:sldChg chg="addSp delSp modSp ord modAnim">
        <pc:chgData name="Brian Wright" userId="96d5632f86e1cb83" providerId="LiveId" clId="{8ADE560F-198B-4D08-9108-57EC92C8EC46}" dt="2020-03-16T20:41:05.760" v="8743"/>
        <pc:sldMkLst>
          <pc:docMk/>
          <pc:sldMk cId="1740802666" sldId="263"/>
        </pc:sldMkLst>
        <pc:spChg chg="del">
          <ac:chgData name="Brian Wright" userId="96d5632f86e1cb83" providerId="LiveId" clId="{8ADE560F-198B-4D08-9108-57EC92C8EC46}" dt="2020-03-16T19:55:09.167" v="7616" actId="478"/>
          <ac:spMkLst>
            <pc:docMk/>
            <pc:sldMk cId="1740802666" sldId="263"/>
            <ac:spMk id="4" creationId="{00000000-0000-0000-0000-000000000000}"/>
          </ac:spMkLst>
        </pc:spChg>
        <pc:spChg chg="mod">
          <ac:chgData name="Brian Wright" userId="96d5632f86e1cb83" providerId="LiveId" clId="{8ADE560F-198B-4D08-9108-57EC92C8EC46}" dt="2020-03-16T12:39:54.096" v="64" actId="20577"/>
          <ac:spMkLst>
            <pc:docMk/>
            <pc:sldMk cId="1740802666" sldId="263"/>
            <ac:spMk id="5" creationId="{00000000-0000-0000-0000-000000000000}"/>
          </ac:spMkLst>
        </pc:spChg>
        <pc:spChg chg="add">
          <ac:chgData name="Brian Wright" userId="96d5632f86e1cb83" providerId="LiveId" clId="{8ADE560F-198B-4D08-9108-57EC92C8EC46}" dt="2020-03-16T19:55:10.764" v="7617"/>
          <ac:spMkLst>
            <pc:docMk/>
            <pc:sldMk cId="1740802666" sldId="263"/>
            <ac:spMk id="6" creationId="{823C9846-BD9C-4B9E-81F6-4C34367BD0E9}"/>
          </ac:spMkLst>
        </pc:spChg>
      </pc:sldChg>
      <pc:sldChg chg="addSp delSp modSp">
        <pc:chgData name="Brian Wright" userId="96d5632f86e1cb83" providerId="LiveId" clId="{8ADE560F-198B-4D08-9108-57EC92C8EC46}" dt="2020-03-16T20:38:23.222" v="8593" actId="20577"/>
        <pc:sldMkLst>
          <pc:docMk/>
          <pc:sldMk cId="2815520235" sldId="264"/>
        </pc:sldMkLst>
        <pc:spChg chg="del">
          <ac:chgData name="Brian Wright" userId="96d5632f86e1cb83" providerId="LiveId" clId="{8ADE560F-198B-4D08-9108-57EC92C8EC46}" dt="2020-03-16T19:54:38.222" v="7607" actId="478"/>
          <ac:spMkLst>
            <pc:docMk/>
            <pc:sldMk cId="2815520235" sldId="264"/>
            <ac:spMk id="4" creationId="{00000000-0000-0000-0000-000000000000}"/>
          </ac:spMkLst>
        </pc:spChg>
        <pc:spChg chg="mod">
          <ac:chgData name="Brian Wright" userId="96d5632f86e1cb83" providerId="LiveId" clId="{8ADE560F-198B-4D08-9108-57EC92C8EC46}" dt="2020-03-16T20:38:23.222" v="8593" actId="20577"/>
          <ac:spMkLst>
            <pc:docMk/>
            <pc:sldMk cId="2815520235" sldId="264"/>
            <ac:spMk id="5" creationId="{00000000-0000-0000-0000-000000000000}"/>
          </ac:spMkLst>
        </pc:spChg>
        <pc:spChg chg="add">
          <ac:chgData name="Brian Wright" userId="96d5632f86e1cb83" providerId="LiveId" clId="{8ADE560F-198B-4D08-9108-57EC92C8EC46}" dt="2020-03-16T19:54:39.430" v="7608"/>
          <ac:spMkLst>
            <pc:docMk/>
            <pc:sldMk cId="2815520235" sldId="264"/>
            <ac:spMk id="7" creationId="{F67C3EF2-069E-46A2-B1AD-A35D983EEF3F}"/>
          </ac:spMkLst>
        </pc:spChg>
      </pc:sldChg>
      <pc:sldChg chg="del">
        <pc:chgData name="Brian Wright" userId="96d5632f86e1cb83" providerId="LiveId" clId="{8ADE560F-198B-4D08-9108-57EC92C8EC46}" dt="2020-03-16T15:24:31.826" v="2918" actId="47"/>
        <pc:sldMkLst>
          <pc:docMk/>
          <pc:sldMk cId="3523888082" sldId="265"/>
        </pc:sldMkLst>
      </pc:sldChg>
      <pc:sldChg chg="del">
        <pc:chgData name="Brian Wright" userId="96d5632f86e1cb83" providerId="LiveId" clId="{8ADE560F-198B-4D08-9108-57EC92C8EC46}" dt="2020-03-16T15:24:33.790" v="2919" actId="47"/>
        <pc:sldMkLst>
          <pc:docMk/>
          <pc:sldMk cId="2157666749" sldId="267"/>
        </pc:sldMkLst>
      </pc:sldChg>
      <pc:sldChg chg="del">
        <pc:chgData name="Brian Wright" userId="96d5632f86e1cb83" providerId="LiveId" clId="{8ADE560F-198B-4D08-9108-57EC92C8EC46}" dt="2020-03-16T19:54:02.580" v="7599" actId="47"/>
        <pc:sldMkLst>
          <pc:docMk/>
          <pc:sldMk cId="1866801785" sldId="268"/>
        </pc:sldMkLst>
      </pc:sldChg>
      <pc:sldChg chg="modSp del">
        <pc:chgData name="Brian Wright" userId="96d5632f86e1cb83" providerId="LiveId" clId="{8ADE560F-198B-4D08-9108-57EC92C8EC46}" dt="2020-03-16T19:54:10.093" v="7600" actId="47"/>
        <pc:sldMkLst>
          <pc:docMk/>
          <pc:sldMk cId="3646617941" sldId="269"/>
        </pc:sldMkLst>
        <pc:spChg chg="mod">
          <ac:chgData name="Brian Wright" userId="96d5632f86e1cb83" providerId="LiveId" clId="{8ADE560F-198B-4D08-9108-57EC92C8EC46}" dt="2020-03-16T12:36:15.442" v="3" actId="20577"/>
          <ac:spMkLst>
            <pc:docMk/>
            <pc:sldMk cId="3646617941" sldId="269"/>
            <ac:spMk id="6" creationId="{00000000-0000-0000-0000-000000000000}"/>
          </ac:spMkLst>
        </pc:spChg>
      </pc:sldChg>
      <pc:sldChg chg="del">
        <pc:chgData name="Brian Wright" userId="96d5632f86e1cb83" providerId="LiveId" clId="{8ADE560F-198B-4D08-9108-57EC92C8EC46}" dt="2020-03-16T15:51:15.013" v="3420" actId="47"/>
        <pc:sldMkLst>
          <pc:docMk/>
          <pc:sldMk cId="2976711629" sldId="270"/>
        </pc:sldMkLst>
      </pc:sldChg>
      <pc:sldChg chg="addSp delSp modSp modAnim">
        <pc:chgData name="Brian Wright" userId="96d5632f86e1cb83" providerId="LiveId" clId="{8ADE560F-198B-4D08-9108-57EC92C8EC46}" dt="2020-03-16T20:25:08.022" v="7772"/>
        <pc:sldMkLst>
          <pc:docMk/>
          <pc:sldMk cId="1125277737" sldId="271"/>
        </pc:sldMkLst>
        <pc:spChg chg="del">
          <ac:chgData name="Brian Wright" userId="96d5632f86e1cb83" providerId="LiveId" clId="{8ADE560F-198B-4D08-9108-57EC92C8EC46}" dt="2020-03-16T19:54:22.032" v="7601" actId="478"/>
          <ac:spMkLst>
            <pc:docMk/>
            <pc:sldMk cId="1125277737" sldId="271"/>
            <ac:spMk id="4" creationId="{00000000-0000-0000-0000-000000000000}"/>
          </ac:spMkLst>
        </pc:spChg>
        <pc:spChg chg="mod">
          <ac:chgData name="Brian Wright" userId="96d5632f86e1cb83" providerId="LiveId" clId="{8ADE560F-198B-4D08-9108-57EC92C8EC46}" dt="2020-03-16T20:24:54.263" v="7770" actId="20577"/>
          <ac:spMkLst>
            <pc:docMk/>
            <pc:sldMk cId="1125277737" sldId="271"/>
            <ac:spMk id="5" creationId="{00000000-0000-0000-0000-000000000000}"/>
          </ac:spMkLst>
        </pc:spChg>
        <pc:spChg chg="add">
          <ac:chgData name="Brian Wright" userId="96d5632f86e1cb83" providerId="LiveId" clId="{8ADE560F-198B-4D08-9108-57EC92C8EC46}" dt="2020-03-16T19:54:23.761" v="7602"/>
          <ac:spMkLst>
            <pc:docMk/>
            <pc:sldMk cId="1125277737" sldId="271"/>
            <ac:spMk id="7" creationId="{793B507F-5195-4DFA-ADA3-E2CB3BEDC7C1}"/>
          </ac:spMkLst>
        </pc:spChg>
      </pc:sldChg>
      <pc:sldChg chg="modSp add del">
        <pc:chgData name="Brian Wright" userId="96d5632f86e1cb83" providerId="LiveId" clId="{8ADE560F-198B-4D08-9108-57EC92C8EC46}" dt="2020-03-16T15:24:39.931" v="2920" actId="47"/>
        <pc:sldMkLst>
          <pc:docMk/>
          <pc:sldMk cId="1754136772" sldId="272"/>
        </pc:sldMkLst>
        <pc:spChg chg="mod">
          <ac:chgData name="Brian Wright" userId="96d5632f86e1cb83" providerId="LiveId" clId="{8ADE560F-198B-4D08-9108-57EC92C8EC46}" dt="2020-03-16T12:36:52.748" v="45" actId="20577"/>
          <ac:spMkLst>
            <pc:docMk/>
            <pc:sldMk cId="1754136772" sldId="272"/>
            <ac:spMk id="4" creationId="{00000000-0000-0000-0000-000000000000}"/>
          </ac:spMkLst>
        </pc:spChg>
        <pc:spChg chg="mod">
          <ac:chgData name="Brian Wright" userId="96d5632f86e1cb83" providerId="LiveId" clId="{8ADE560F-198B-4D08-9108-57EC92C8EC46}" dt="2020-03-16T12:36:57.821" v="46" actId="20577"/>
          <ac:spMkLst>
            <pc:docMk/>
            <pc:sldMk cId="1754136772" sldId="272"/>
            <ac:spMk id="6" creationId="{00000000-0000-0000-0000-000000000000}"/>
          </ac:spMkLst>
        </pc:spChg>
      </pc:sldChg>
      <pc:sldChg chg="addSp delSp modSp add modAnim">
        <pc:chgData name="Brian Wright" userId="96d5632f86e1cb83" providerId="LiveId" clId="{8ADE560F-198B-4D08-9108-57EC92C8EC46}" dt="2020-03-16T20:42:20.266" v="8843"/>
        <pc:sldMkLst>
          <pc:docMk/>
          <pc:sldMk cId="2337724065" sldId="273"/>
        </pc:sldMkLst>
        <pc:spChg chg="del">
          <ac:chgData name="Brian Wright" userId="96d5632f86e1cb83" providerId="LiveId" clId="{8ADE560F-198B-4D08-9108-57EC92C8EC46}" dt="2020-03-16T19:55:34.179" v="7618" actId="478"/>
          <ac:spMkLst>
            <pc:docMk/>
            <pc:sldMk cId="2337724065" sldId="273"/>
            <ac:spMk id="4" creationId="{00000000-0000-0000-0000-000000000000}"/>
          </ac:spMkLst>
        </pc:spChg>
        <pc:spChg chg="mod">
          <ac:chgData name="Brian Wright" userId="96d5632f86e1cb83" providerId="LiveId" clId="{8ADE560F-198B-4D08-9108-57EC92C8EC46}" dt="2020-03-16T19:58:05.491" v="7724" actId="20577"/>
          <ac:spMkLst>
            <pc:docMk/>
            <pc:sldMk cId="2337724065" sldId="273"/>
            <ac:spMk id="5" creationId="{00000000-0000-0000-0000-000000000000}"/>
          </ac:spMkLst>
        </pc:spChg>
        <pc:spChg chg="add">
          <ac:chgData name="Brian Wright" userId="96d5632f86e1cb83" providerId="LiveId" clId="{8ADE560F-198B-4D08-9108-57EC92C8EC46}" dt="2020-03-16T19:55:37.763" v="7619"/>
          <ac:spMkLst>
            <pc:docMk/>
            <pc:sldMk cId="2337724065" sldId="273"/>
            <ac:spMk id="6" creationId="{12854CEE-93CB-4513-9C63-2B10AE79A276}"/>
          </ac:spMkLst>
        </pc:spChg>
      </pc:sldChg>
      <pc:sldChg chg="modSp add del modAnim">
        <pc:chgData name="Brian Wright" userId="96d5632f86e1cb83" providerId="LiveId" clId="{8ADE560F-198B-4D08-9108-57EC92C8EC46}" dt="2020-03-16T19:57:54.651" v="7707" actId="47"/>
        <pc:sldMkLst>
          <pc:docMk/>
          <pc:sldMk cId="2123868772" sldId="274"/>
        </pc:sldMkLst>
        <pc:spChg chg="mod">
          <ac:chgData name="Brian Wright" userId="96d5632f86e1cb83" providerId="LiveId" clId="{8ADE560F-198B-4D08-9108-57EC92C8EC46}" dt="2020-03-16T13:03:58.943" v="1190" actId="20577"/>
          <ac:spMkLst>
            <pc:docMk/>
            <pc:sldMk cId="2123868772" sldId="274"/>
            <ac:spMk id="5" creationId="{00000000-0000-0000-0000-000000000000}"/>
          </ac:spMkLst>
        </pc:spChg>
      </pc:sldChg>
      <pc:sldChg chg="add del">
        <pc:chgData name="Brian Wright" userId="96d5632f86e1cb83" providerId="LiveId" clId="{8ADE560F-198B-4D08-9108-57EC92C8EC46}" dt="2020-03-16T15:07:38.239" v="1625" actId="47"/>
        <pc:sldMkLst>
          <pc:docMk/>
          <pc:sldMk cId="2132435165" sldId="275"/>
        </pc:sldMkLst>
      </pc:sldChg>
      <pc:sldChg chg="modSp add modAnim">
        <pc:chgData name="Brian Wright" userId="96d5632f86e1cb83" providerId="LiveId" clId="{8ADE560F-198B-4D08-9108-57EC92C8EC46}" dt="2020-03-16T20:42:32.011" v="8844"/>
        <pc:sldMkLst>
          <pc:docMk/>
          <pc:sldMk cId="1938586155" sldId="276"/>
        </pc:sldMkLst>
        <pc:spChg chg="mod">
          <ac:chgData name="Brian Wright" userId="96d5632f86e1cb83" providerId="LiveId" clId="{8ADE560F-198B-4D08-9108-57EC92C8EC46}" dt="2020-03-16T17:15:23.098" v="5067" actId="20577"/>
          <ac:spMkLst>
            <pc:docMk/>
            <pc:sldMk cId="1938586155" sldId="276"/>
            <ac:spMk id="5" creationId="{00000000-0000-0000-0000-000000000000}"/>
          </ac:spMkLst>
        </pc:spChg>
      </pc:sldChg>
      <pc:sldChg chg="addSp delSp modSp add modAnim">
        <pc:chgData name="Brian Wright" userId="96d5632f86e1cb83" providerId="LiveId" clId="{8ADE560F-198B-4D08-9108-57EC92C8EC46}" dt="2020-03-16T20:42:43.875" v="8846" actId="20577"/>
        <pc:sldMkLst>
          <pc:docMk/>
          <pc:sldMk cId="3299953959" sldId="277"/>
        </pc:sldMkLst>
        <pc:spChg chg="del mod">
          <ac:chgData name="Brian Wright" userId="96d5632f86e1cb83" providerId="LiveId" clId="{8ADE560F-198B-4D08-9108-57EC92C8EC46}" dt="2020-03-16T15:08:18.526" v="1632"/>
          <ac:spMkLst>
            <pc:docMk/>
            <pc:sldMk cId="3299953959" sldId="277"/>
            <ac:spMk id="5" creationId="{00000000-0000-0000-0000-000000000000}"/>
          </ac:spMkLst>
        </pc:spChg>
        <pc:spChg chg="add mod">
          <ac:chgData name="Brian Wright" userId="96d5632f86e1cb83" providerId="LiveId" clId="{8ADE560F-198B-4D08-9108-57EC92C8EC46}" dt="2020-03-16T20:42:43.875" v="8846" actId="20577"/>
          <ac:spMkLst>
            <pc:docMk/>
            <pc:sldMk cId="3299953959" sldId="277"/>
            <ac:spMk id="6" creationId="{5AFC7EFD-4EA2-4EF4-9056-915D6FE7738A}"/>
          </ac:spMkLst>
        </pc:spChg>
      </pc:sldChg>
      <pc:sldChg chg="modSp add modAnim">
        <pc:chgData name="Brian Wright" userId="96d5632f86e1cb83" providerId="LiveId" clId="{8ADE560F-198B-4D08-9108-57EC92C8EC46}" dt="2020-03-16T15:21:24.825" v="2864" actId="20577"/>
        <pc:sldMkLst>
          <pc:docMk/>
          <pc:sldMk cId="473952242" sldId="278"/>
        </pc:sldMkLst>
        <pc:spChg chg="mod">
          <ac:chgData name="Brian Wright" userId="96d5632f86e1cb83" providerId="LiveId" clId="{8ADE560F-198B-4D08-9108-57EC92C8EC46}" dt="2020-03-16T15:21:24.825" v="2864" actId="20577"/>
          <ac:spMkLst>
            <pc:docMk/>
            <pc:sldMk cId="473952242" sldId="278"/>
            <ac:spMk id="6" creationId="{5AFC7EFD-4EA2-4EF4-9056-915D6FE7738A}"/>
          </ac:spMkLst>
        </pc:spChg>
      </pc:sldChg>
      <pc:sldChg chg="addSp delSp modSp add">
        <pc:chgData name="Brian Wright" userId="96d5632f86e1cb83" providerId="LiveId" clId="{8ADE560F-198B-4D08-9108-57EC92C8EC46}" dt="2020-03-16T18:59:39.852" v="6311" actId="1076"/>
        <pc:sldMkLst>
          <pc:docMk/>
          <pc:sldMk cId="365742038" sldId="279"/>
        </pc:sldMkLst>
        <pc:spChg chg="mod">
          <ac:chgData name="Brian Wright" userId="96d5632f86e1cb83" providerId="LiveId" clId="{8ADE560F-198B-4D08-9108-57EC92C8EC46}" dt="2020-03-16T15:21:45.806" v="2887" actId="113"/>
          <ac:spMkLst>
            <pc:docMk/>
            <pc:sldMk cId="365742038" sldId="279"/>
            <ac:spMk id="6" creationId="{5AFC7EFD-4EA2-4EF4-9056-915D6FE7738A}"/>
          </ac:spMkLst>
        </pc:spChg>
        <pc:graphicFrameChg chg="add del mod modGraphic">
          <ac:chgData name="Brian Wright" userId="96d5632f86e1cb83" providerId="LiveId" clId="{8ADE560F-198B-4D08-9108-57EC92C8EC46}" dt="2020-03-16T18:35:35.370" v="6199" actId="478"/>
          <ac:graphicFrameMkLst>
            <pc:docMk/>
            <pc:sldMk cId="365742038" sldId="279"/>
            <ac:graphicFrameMk id="5" creationId="{DD6A3F61-3810-4DD5-8D5A-0DBE91B6AD67}"/>
          </ac:graphicFrameMkLst>
        </pc:graphicFrameChg>
        <pc:graphicFrameChg chg="add del">
          <ac:chgData name="Brian Wright" userId="96d5632f86e1cb83" providerId="LiveId" clId="{8ADE560F-198B-4D08-9108-57EC92C8EC46}" dt="2020-03-16T18:57:03.466" v="6283" actId="478"/>
          <ac:graphicFrameMkLst>
            <pc:docMk/>
            <pc:sldMk cId="365742038" sldId="279"/>
            <ac:graphicFrameMk id="7" creationId="{90670431-9543-4F3B-AD60-AFC6F630362B}"/>
          </ac:graphicFrameMkLst>
        </pc:graphicFrameChg>
        <pc:graphicFrameChg chg="add mod">
          <ac:chgData name="Brian Wright" userId="96d5632f86e1cb83" providerId="LiveId" clId="{8ADE560F-198B-4D08-9108-57EC92C8EC46}" dt="2020-03-16T18:59:39.852" v="6311" actId="1076"/>
          <ac:graphicFrameMkLst>
            <pc:docMk/>
            <pc:sldMk cId="365742038" sldId="279"/>
            <ac:graphicFrameMk id="8" creationId="{9464FDDD-47EA-466A-BD9D-59267B32DD69}"/>
          </ac:graphicFrameMkLst>
        </pc:graphicFrameChg>
      </pc:sldChg>
      <pc:sldChg chg="add del">
        <pc:chgData name="Brian Wright" userId="96d5632f86e1cb83" providerId="LiveId" clId="{8ADE560F-198B-4D08-9108-57EC92C8EC46}" dt="2020-03-16T15:09:30.656" v="1719"/>
        <pc:sldMkLst>
          <pc:docMk/>
          <pc:sldMk cId="666610199" sldId="279"/>
        </pc:sldMkLst>
      </pc:sldChg>
      <pc:sldChg chg="addSp delSp modSp add">
        <pc:chgData name="Brian Wright" userId="96d5632f86e1cb83" providerId="LiveId" clId="{8ADE560F-198B-4D08-9108-57EC92C8EC46}" dt="2020-03-16T19:04:29.596" v="6342" actId="478"/>
        <pc:sldMkLst>
          <pc:docMk/>
          <pc:sldMk cId="3537344547" sldId="280"/>
        </pc:sldMkLst>
        <pc:spChg chg="mod">
          <ac:chgData name="Brian Wright" userId="96d5632f86e1cb83" providerId="LiveId" clId="{8ADE560F-198B-4D08-9108-57EC92C8EC46}" dt="2020-03-16T15:16:10.251" v="2283" actId="20577"/>
          <ac:spMkLst>
            <pc:docMk/>
            <pc:sldMk cId="3537344547" sldId="280"/>
            <ac:spMk id="6" creationId="{5AFC7EFD-4EA2-4EF4-9056-915D6FE7738A}"/>
          </ac:spMkLst>
        </pc:spChg>
        <pc:spChg chg="add del mod">
          <ac:chgData name="Brian Wright" userId="96d5632f86e1cb83" providerId="LiveId" clId="{8ADE560F-198B-4D08-9108-57EC92C8EC46}" dt="2020-03-16T19:04:29.596" v="6342" actId="478"/>
          <ac:spMkLst>
            <pc:docMk/>
            <pc:sldMk cId="3537344547" sldId="280"/>
            <ac:spMk id="8" creationId="{D6C535D9-5817-4FD4-B51D-BFE489D40241}"/>
          </ac:spMkLst>
        </pc:spChg>
        <pc:graphicFrameChg chg="del">
          <ac:chgData name="Brian Wright" userId="96d5632f86e1cb83" providerId="LiveId" clId="{8ADE560F-198B-4D08-9108-57EC92C8EC46}" dt="2020-03-16T15:15:05.387" v="2260" actId="478"/>
          <ac:graphicFrameMkLst>
            <pc:docMk/>
            <pc:sldMk cId="3537344547" sldId="280"/>
            <ac:graphicFrameMk id="5" creationId="{DD6A3F61-3810-4DD5-8D5A-0DBE91B6AD67}"/>
          </ac:graphicFrameMkLst>
        </pc:graphicFrameChg>
        <pc:graphicFrameChg chg="add del mod modGraphic">
          <ac:chgData name="Brian Wright" userId="96d5632f86e1cb83" providerId="LiveId" clId="{8ADE560F-198B-4D08-9108-57EC92C8EC46}" dt="2020-03-16T18:58:17.298" v="6290" actId="478"/>
          <ac:graphicFrameMkLst>
            <pc:docMk/>
            <pc:sldMk cId="3537344547" sldId="280"/>
            <ac:graphicFrameMk id="7" creationId="{A518FEE5-9556-4F96-B29A-0C837925B545}"/>
          </ac:graphicFrameMkLst>
        </pc:graphicFrameChg>
        <pc:graphicFrameChg chg="add del mod">
          <ac:chgData name="Brian Wright" userId="96d5632f86e1cb83" providerId="LiveId" clId="{8ADE560F-198B-4D08-9108-57EC92C8EC46}" dt="2020-03-16T18:36:47.537" v="6225" actId="21"/>
          <ac:graphicFrameMkLst>
            <pc:docMk/>
            <pc:sldMk cId="3537344547" sldId="280"/>
            <ac:graphicFrameMk id="9" creationId="{460C34EB-0471-4E0E-86F3-5FF87223D56B}"/>
          </ac:graphicFrameMkLst>
        </pc:graphicFrameChg>
        <pc:graphicFrameChg chg="add del mod modGraphic">
          <ac:chgData name="Brian Wright" userId="96d5632f86e1cb83" providerId="LiveId" clId="{8ADE560F-198B-4D08-9108-57EC92C8EC46}" dt="2020-03-16T18:59:06.349" v="6292" actId="478"/>
          <ac:graphicFrameMkLst>
            <pc:docMk/>
            <pc:sldMk cId="3537344547" sldId="280"/>
            <ac:graphicFrameMk id="10" creationId="{FEF8BF76-FF33-46EB-B872-98C1A76FA39A}"/>
          </ac:graphicFrameMkLst>
        </pc:graphicFrameChg>
        <pc:graphicFrameChg chg="add mod modGraphic">
          <ac:chgData name="Brian Wright" userId="96d5632f86e1cb83" providerId="LiveId" clId="{8ADE560F-198B-4D08-9108-57EC92C8EC46}" dt="2020-03-16T19:02:57.836" v="6339" actId="20577"/>
          <ac:graphicFrameMkLst>
            <pc:docMk/>
            <pc:sldMk cId="3537344547" sldId="280"/>
            <ac:graphicFrameMk id="11" creationId="{7C88DAC1-1224-4704-BF54-8F1EDC87EB6C}"/>
          </ac:graphicFrameMkLst>
        </pc:graphicFrameChg>
        <pc:graphicFrameChg chg="add del mod">
          <ac:chgData name="Brian Wright" userId="96d5632f86e1cb83" providerId="LiveId" clId="{8ADE560F-198B-4D08-9108-57EC92C8EC46}" dt="2020-03-16T19:04:19.289" v="6340" actId="478"/>
          <ac:graphicFrameMkLst>
            <pc:docMk/>
            <pc:sldMk cId="3537344547" sldId="280"/>
            <ac:graphicFrameMk id="12" creationId="{BD3F1231-D7CD-46AB-96A1-E52B5F07E967}"/>
          </ac:graphicFrameMkLst>
        </pc:graphicFrameChg>
      </pc:sldChg>
      <pc:sldChg chg="addSp delSp modSp add">
        <pc:chgData name="Brian Wright" userId="96d5632f86e1cb83" providerId="LiveId" clId="{8ADE560F-198B-4D08-9108-57EC92C8EC46}" dt="2020-03-16T19:04:36.581" v="6343" actId="1076"/>
        <pc:sldMkLst>
          <pc:docMk/>
          <pc:sldMk cId="855400821" sldId="281"/>
        </pc:sldMkLst>
        <pc:spChg chg="del">
          <ac:chgData name="Brian Wright" userId="96d5632f86e1cb83" providerId="LiveId" clId="{8ADE560F-198B-4D08-9108-57EC92C8EC46}" dt="2020-03-16T15:23:36.317" v="2910" actId="478"/>
          <ac:spMkLst>
            <pc:docMk/>
            <pc:sldMk cId="855400821" sldId="281"/>
            <ac:spMk id="6" creationId="{5AFC7EFD-4EA2-4EF4-9056-915D6FE7738A}"/>
          </ac:spMkLst>
        </pc:spChg>
        <pc:spChg chg="mod">
          <ac:chgData name="Brian Wright" userId="96d5632f86e1cb83" providerId="LiveId" clId="{8ADE560F-198B-4D08-9108-57EC92C8EC46}" dt="2020-03-16T18:54:40.736" v="6269" actId="14100"/>
          <ac:spMkLst>
            <pc:docMk/>
            <pc:sldMk cId="855400821" sldId="281"/>
            <ac:spMk id="8" creationId="{D6C535D9-5817-4FD4-B51D-BFE489D40241}"/>
          </ac:spMkLst>
        </pc:spChg>
        <pc:graphicFrameChg chg="del mod">
          <ac:chgData name="Brian Wright" userId="96d5632f86e1cb83" providerId="LiveId" clId="{8ADE560F-198B-4D08-9108-57EC92C8EC46}" dt="2020-03-16T15:23:45.188" v="2913" actId="478"/>
          <ac:graphicFrameMkLst>
            <pc:docMk/>
            <pc:sldMk cId="855400821" sldId="281"/>
            <ac:graphicFrameMk id="7" creationId="{A518FEE5-9556-4F96-B29A-0C837925B545}"/>
          </ac:graphicFrameMkLst>
        </pc:graphicFrameChg>
        <pc:graphicFrameChg chg="add del mod modGraphic">
          <ac:chgData name="Brian Wright" userId="96d5632f86e1cb83" providerId="LiveId" clId="{8ADE560F-198B-4D08-9108-57EC92C8EC46}" dt="2020-03-16T18:56:43.067" v="6281" actId="478"/>
          <ac:graphicFrameMkLst>
            <pc:docMk/>
            <pc:sldMk cId="855400821" sldId="281"/>
            <ac:graphicFrameMk id="9" creationId="{47242DF2-0671-4D7D-B179-D84CB54F51D1}"/>
          </ac:graphicFrameMkLst>
        </pc:graphicFrameChg>
        <pc:graphicFrameChg chg="add del mod">
          <ac:chgData name="Brian Wright" userId="96d5632f86e1cb83" providerId="LiveId" clId="{8ADE560F-198B-4D08-9108-57EC92C8EC46}" dt="2020-03-16T18:37:26.941" v="6246" actId="478"/>
          <ac:graphicFrameMkLst>
            <pc:docMk/>
            <pc:sldMk cId="855400821" sldId="281"/>
            <ac:graphicFrameMk id="10" creationId="{EA027012-1565-4144-AE46-ACE4E510FF01}"/>
          </ac:graphicFrameMkLst>
        </pc:graphicFrameChg>
        <pc:graphicFrameChg chg="add del mod">
          <ac:chgData name="Brian Wright" userId="96d5632f86e1cb83" providerId="LiveId" clId="{8ADE560F-198B-4D08-9108-57EC92C8EC46}" dt="2020-03-16T18:54:31.956" v="6266"/>
          <ac:graphicFrameMkLst>
            <pc:docMk/>
            <pc:sldMk cId="855400821" sldId="281"/>
            <ac:graphicFrameMk id="11" creationId="{A8F83FB4-A723-4AE6-8613-3C19A83E22EF}"/>
          </ac:graphicFrameMkLst>
        </pc:graphicFrameChg>
        <pc:graphicFrameChg chg="add mod modGraphic">
          <ac:chgData name="Brian Wright" userId="96d5632f86e1cb83" providerId="LiveId" clId="{8ADE560F-198B-4D08-9108-57EC92C8EC46}" dt="2020-03-16T19:04:36.581" v="6343" actId="1076"/>
          <ac:graphicFrameMkLst>
            <pc:docMk/>
            <pc:sldMk cId="855400821" sldId="281"/>
            <ac:graphicFrameMk id="12" creationId="{3BC8DCB1-DE63-4A81-9FDF-E71AA46815D5}"/>
          </ac:graphicFrameMkLst>
        </pc:graphicFrameChg>
        <pc:graphicFrameChg chg="add del mod">
          <ac:chgData name="Brian Wright" userId="96d5632f86e1cb83" providerId="LiveId" clId="{8ADE560F-198B-4D08-9108-57EC92C8EC46}" dt="2020-03-16T19:02:15.605" v="6332" actId="21"/>
          <ac:graphicFrameMkLst>
            <pc:docMk/>
            <pc:sldMk cId="855400821" sldId="281"/>
            <ac:graphicFrameMk id="13" creationId="{2622D6F8-989A-4A4C-8157-5D7988BC548D}"/>
          </ac:graphicFrameMkLst>
        </pc:graphicFrameChg>
      </pc:sldChg>
      <pc:sldChg chg="addSp delSp modSp add">
        <pc:chgData name="Brian Wright" userId="96d5632f86e1cb83" providerId="LiveId" clId="{8ADE560F-198B-4D08-9108-57EC92C8EC46}" dt="2020-03-17T20:16:07.347" v="8995" actId="20577"/>
        <pc:sldMkLst>
          <pc:docMk/>
          <pc:sldMk cId="919615781" sldId="282"/>
        </pc:sldMkLst>
        <pc:spChg chg="add mod">
          <ac:chgData name="Brian Wright" userId="96d5632f86e1cb83" providerId="LiveId" clId="{8ADE560F-198B-4D08-9108-57EC92C8EC46}" dt="2020-03-17T20:16:07.347" v="8995" actId="20577"/>
          <ac:spMkLst>
            <pc:docMk/>
            <pc:sldMk cId="919615781" sldId="282"/>
            <ac:spMk id="5" creationId="{D77C9B8D-8721-4DC3-8E4A-37543E337F0C}"/>
          </ac:spMkLst>
        </pc:spChg>
        <pc:spChg chg="add del">
          <ac:chgData name="Brian Wright" userId="96d5632f86e1cb83" providerId="LiveId" clId="{8ADE560F-198B-4D08-9108-57EC92C8EC46}" dt="2020-03-16T15:48:06.709" v="3382"/>
          <ac:spMkLst>
            <pc:docMk/>
            <pc:sldMk cId="919615781" sldId="282"/>
            <ac:spMk id="7" creationId="{97604E6E-D2B1-449A-971F-3DA6C8016455}"/>
          </ac:spMkLst>
        </pc:spChg>
        <pc:spChg chg="del">
          <ac:chgData name="Brian Wright" userId="96d5632f86e1cb83" providerId="LiveId" clId="{8ADE560F-198B-4D08-9108-57EC92C8EC46}" dt="2020-03-16T15:25:39.502" v="2925" actId="478"/>
          <ac:spMkLst>
            <pc:docMk/>
            <pc:sldMk cId="919615781" sldId="282"/>
            <ac:spMk id="8" creationId="{D6C535D9-5817-4FD4-B51D-BFE489D40241}"/>
          </ac:spMkLst>
        </pc:spChg>
        <pc:spChg chg="add del">
          <ac:chgData name="Brian Wright" userId="96d5632f86e1cb83" providerId="LiveId" clId="{8ADE560F-198B-4D08-9108-57EC92C8EC46}" dt="2020-03-16T15:48:15.623" v="3384"/>
          <ac:spMkLst>
            <pc:docMk/>
            <pc:sldMk cId="919615781" sldId="282"/>
            <ac:spMk id="10" creationId="{16F2A9FA-FEBB-4B5C-BAC2-28DD0E61F7BF}"/>
          </ac:spMkLst>
        </pc:spChg>
        <pc:spChg chg="add del mod">
          <ac:chgData name="Brian Wright" userId="96d5632f86e1cb83" providerId="LiveId" clId="{8ADE560F-198B-4D08-9108-57EC92C8EC46}" dt="2020-03-16T15:48:45.092" v="3390" actId="478"/>
          <ac:spMkLst>
            <pc:docMk/>
            <pc:sldMk cId="919615781" sldId="282"/>
            <ac:spMk id="11" creationId="{7FC01348-BC4F-413C-B222-4C47CC265A2C}"/>
          </ac:spMkLst>
        </pc:spChg>
        <pc:graphicFrameChg chg="add del mod modGraphic">
          <ac:chgData name="Brian Wright" userId="96d5632f86e1cb83" providerId="LiveId" clId="{8ADE560F-198B-4D08-9108-57EC92C8EC46}" dt="2020-03-16T18:53:58.520" v="6257" actId="478"/>
          <ac:graphicFrameMkLst>
            <pc:docMk/>
            <pc:sldMk cId="919615781" sldId="282"/>
            <ac:graphicFrameMk id="6" creationId="{139E17B3-D1CA-4F1E-8023-BA802DDD8122}"/>
          </ac:graphicFrameMkLst>
        </pc:graphicFrameChg>
        <pc:graphicFrameChg chg="del mod">
          <ac:chgData name="Brian Wright" userId="96d5632f86e1cb83" providerId="LiveId" clId="{8ADE560F-198B-4D08-9108-57EC92C8EC46}" dt="2020-03-16T15:26:25.449" v="2981" actId="478"/>
          <ac:graphicFrameMkLst>
            <pc:docMk/>
            <pc:sldMk cId="919615781" sldId="282"/>
            <ac:graphicFrameMk id="9" creationId="{47242DF2-0671-4D7D-B179-D84CB54F51D1}"/>
          </ac:graphicFrameMkLst>
        </pc:graphicFrameChg>
        <pc:graphicFrameChg chg="add mod">
          <ac:chgData name="Brian Wright" userId="96d5632f86e1cb83" providerId="LiveId" clId="{8ADE560F-198B-4D08-9108-57EC92C8EC46}" dt="2020-03-16T19:05:48.500" v="6344" actId="1076"/>
          <ac:graphicFrameMkLst>
            <pc:docMk/>
            <pc:sldMk cId="919615781" sldId="282"/>
            <ac:graphicFrameMk id="12" creationId="{63D0B4A3-C69F-4F15-BC7A-1F912D4608D9}"/>
          </ac:graphicFrameMkLst>
        </pc:graphicFrameChg>
      </pc:sldChg>
      <pc:sldChg chg="addSp delSp modSp add">
        <pc:chgData name="Brian Wright" userId="96d5632f86e1cb83" providerId="LiveId" clId="{8ADE560F-198B-4D08-9108-57EC92C8EC46}" dt="2020-03-17T20:16:19.812" v="8999" actId="14100"/>
        <pc:sldMkLst>
          <pc:docMk/>
          <pc:sldMk cId="1622859342" sldId="283"/>
        </pc:sldMkLst>
        <pc:spChg chg="del">
          <ac:chgData name="Brian Wright" userId="96d5632f86e1cb83" providerId="LiveId" clId="{8ADE560F-198B-4D08-9108-57EC92C8EC46}" dt="2020-03-16T15:48:34.347" v="3388" actId="478"/>
          <ac:spMkLst>
            <pc:docMk/>
            <pc:sldMk cId="1622859342" sldId="283"/>
            <ac:spMk id="5" creationId="{D77C9B8D-8721-4DC3-8E4A-37543E337F0C}"/>
          </ac:spMkLst>
        </pc:spChg>
        <pc:spChg chg="mod">
          <ac:chgData name="Brian Wright" userId="96d5632f86e1cb83" providerId="LiveId" clId="{8ADE560F-198B-4D08-9108-57EC92C8EC46}" dt="2020-03-17T20:16:19.812" v="8999" actId="14100"/>
          <ac:spMkLst>
            <pc:docMk/>
            <pc:sldMk cId="1622859342" sldId="283"/>
            <ac:spMk id="11" creationId="{7FC01348-BC4F-413C-B222-4C47CC265A2C}"/>
          </ac:spMkLst>
        </pc:spChg>
        <pc:graphicFrameChg chg="del">
          <ac:chgData name="Brian Wright" userId="96d5632f86e1cb83" providerId="LiveId" clId="{8ADE560F-198B-4D08-9108-57EC92C8EC46}" dt="2020-03-16T18:53:49.555" v="6254" actId="478"/>
          <ac:graphicFrameMkLst>
            <pc:docMk/>
            <pc:sldMk cId="1622859342" sldId="283"/>
            <ac:graphicFrameMk id="6" creationId="{139E17B3-D1CA-4F1E-8023-BA802DDD8122}"/>
          </ac:graphicFrameMkLst>
        </pc:graphicFrameChg>
        <pc:graphicFrameChg chg="add del mod">
          <ac:chgData name="Brian Wright" userId="96d5632f86e1cb83" providerId="LiveId" clId="{8ADE560F-198B-4D08-9108-57EC92C8EC46}" dt="2020-03-16T18:37:56.719" v="6250" actId="478"/>
          <ac:graphicFrameMkLst>
            <pc:docMk/>
            <pc:sldMk cId="1622859342" sldId="283"/>
            <ac:graphicFrameMk id="7" creationId="{5854373D-3680-4E8C-A53D-D1D50E58B54F}"/>
          </ac:graphicFrameMkLst>
        </pc:graphicFrameChg>
        <pc:graphicFrameChg chg="add del mod">
          <ac:chgData name="Brian Wright" userId="96d5632f86e1cb83" providerId="LiveId" clId="{8ADE560F-198B-4D08-9108-57EC92C8EC46}" dt="2020-03-16T18:38:20.324" v="6253" actId="478"/>
          <ac:graphicFrameMkLst>
            <pc:docMk/>
            <pc:sldMk cId="1622859342" sldId="283"/>
            <ac:graphicFrameMk id="8" creationId="{7EAC11FC-5AAC-407B-B408-0C45FB7E6ECA}"/>
          </ac:graphicFrameMkLst>
        </pc:graphicFrameChg>
        <pc:graphicFrameChg chg="add mod">
          <ac:chgData name="Brian Wright" userId="96d5632f86e1cb83" providerId="LiveId" clId="{8ADE560F-198B-4D08-9108-57EC92C8EC46}" dt="2020-03-16T19:05:55.486" v="6345" actId="1076"/>
          <ac:graphicFrameMkLst>
            <pc:docMk/>
            <pc:sldMk cId="1622859342" sldId="283"/>
            <ac:graphicFrameMk id="9" creationId="{CCAEC518-2519-4185-98A7-3FF9327B595C}"/>
          </ac:graphicFrameMkLst>
        </pc:graphicFrameChg>
      </pc:sldChg>
      <pc:sldChg chg="modSp add del">
        <pc:chgData name="Brian Wright" userId="96d5632f86e1cb83" providerId="LiveId" clId="{8ADE560F-198B-4D08-9108-57EC92C8EC46}" dt="2020-03-16T19:06:02.642" v="6346" actId="47"/>
        <pc:sldMkLst>
          <pc:docMk/>
          <pc:sldMk cId="1352861195" sldId="284"/>
        </pc:sldMkLst>
        <pc:spChg chg="mod">
          <ac:chgData name="Brian Wright" userId="96d5632f86e1cb83" providerId="LiveId" clId="{8ADE560F-198B-4D08-9108-57EC92C8EC46}" dt="2020-03-16T15:50:18.132" v="3408" actId="14100"/>
          <ac:spMkLst>
            <pc:docMk/>
            <pc:sldMk cId="1352861195" sldId="284"/>
            <ac:spMk id="11" creationId="{7FC01348-BC4F-413C-B222-4C47CC265A2C}"/>
          </ac:spMkLst>
        </pc:spChg>
      </pc:sldChg>
      <pc:sldChg chg="addSp delSp modSp add">
        <pc:chgData name="Brian Wright" userId="96d5632f86e1cb83" providerId="LiveId" clId="{8ADE560F-198B-4D08-9108-57EC92C8EC46}" dt="2020-03-18T18:39:16.243" v="9005" actId="478"/>
        <pc:sldMkLst>
          <pc:docMk/>
          <pc:sldMk cId="1238217767" sldId="285"/>
        </pc:sldMkLst>
        <pc:spChg chg="add mod">
          <ac:chgData name="Brian Wright" userId="96d5632f86e1cb83" providerId="LiveId" clId="{8ADE560F-198B-4D08-9108-57EC92C8EC46}" dt="2020-03-16T15:59:50.164" v="3623" actId="20577"/>
          <ac:spMkLst>
            <pc:docMk/>
            <pc:sldMk cId="1238217767" sldId="285"/>
            <ac:spMk id="5" creationId="{A4182B40-F4A7-4918-8A04-CAC9CC0137A9}"/>
          </ac:spMkLst>
        </pc:spChg>
        <pc:spChg chg="del">
          <ac:chgData name="Brian Wright" userId="96d5632f86e1cb83" providerId="LiveId" clId="{8ADE560F-198B-4D08-9108-57EC92C8EC46}" dt="2020-03-16T15:50:49.809" v="3413" actId="478"/>
          <ac:spMkLst>
            <pc:docMk/>
            <pc:sldMk cId="1238217767" sldId="285"/>
            <ac:spMk id="11" creationId="{7FC01348-BC4F-413C-B222-4C47CC265A2C}"/>
          </ac:spMkLst>
        </pc:spChg>
        <pc:graphicFrameChg chg="del">
          <ac:chgData name="Brian Wright" userId="96d5632f86e1cb83" providerId="LiveId" clId="{8ADE560F-198B-4D08-9108-57EC92C8EC46}" dt="2020-03-16T15:50:53.087" v="3414" actId="478"/>
          <ac:graphicFrameMkLst>
            <pc:docMk/>
            <pc:sldMk cId="1238217767" sldId="285"/>
            <ac:graphicFrameMk id="6" creationId="{139E17B3-D1CA-4F1E-8023-BA802DDD8122}"/>
          </ac:graphicFrameMkLst>
        </pc:graphicFrameChg>
        <pc:picChg chg="add del">
          <ac:chgData name="Brian Wright" userId="96d5632f86e1cb83" providerId="LiveId" clId="{8ADE560F-198B-4D08-9108-57EC92C8EC46}" dt="2020-03-18T18:39:16.243" v="9005" actId="478"/>
          <ac:picMkLst>
            <pc:docMk/>
            <pc:sldMk cId="1238217767" sldId="285"/>
            <ac:picMk id="2" creationId="{676F8E75-4F91-447A-B422-72D169BD9A61}"/>
          </ac:picMkLst>
        </pc:picChg>
        <pc:picChg chg="add del mod">
          <ac:chgData name="Brian Wright" userId="96d5632f86e1cb83" providerId="LiveId" clId="{8ADE560F-198B-4D08-9108-57EC92C8EC46}" dt="2020-03-16T15:53:28.663" v="3421" actId="478"/>
          <ac:picMkLst>
            <pc:docMk/>
            <pc:sldMk cId="1238217767" sldId="285"/>
            <ac:picMk id="7" creationId="{7F4EB9D9-11A8-4E57-97D8-EFFE84926C69}"/>
          </ac:picMkLst>
        </pc:picChg>
        <pc:picChg chg="add del mod">
          <ac:chgData name="Brian Wright" userId="96d5632f86e1cb83" providerId="LiveId" clId="{8ADE560F-198B-4D08-9108-57EC92C8EC46}" dt="2020-03-16T15:54:21.342" v="3425" actId="478"/>
          <ac:picMkLst>
            <pc:docMk/>
            <pc:sldMk cId="1238217767" sldId="285"/>
            <ac:picMk id="8" creationId="{6DB3E142-6792-4451-A885-55BE992031EB}"/>
          </ac:picMkLst>
        </pc:picChg>
        <pc:picChg chg="add del mod">
          <ac:chgData name="Brian Wright" userId="96d5632f86e1cb83" providerId="LiveId" clId="{8ADE560F-198B-4D08-9108-57EC92C8EC46}" dt="2020-03-16T15:54:22.897" v="3426" actId="478"/>
          <ac:picMkLst>
            <pc:docMk/>
            <pc:sldMk cId="1238217767" sldId="285"/>
            <ac:picMk id="1026" creationId="{7CDAA02F-B803-4DA8-9B63-8AFBC6EF0A0D}"/>
          </ac:picMkLst>
        </pc:picChg>
        <pc:picChg chg="add mod">
          <ac:chgData name="Brian Wright" userId="96d5632f86e1cb83" providerId="LiveId" clId="{8ADE560F-198B-4D08-9108-57EC92C8EC46}" dt="2020-03-16T15:55:24.982" v="3503" actId="1076"/>
          <ac:picMkLst>
            <pc:docMk/>
            <pc:sldMk cId="1238217767" sldId="285"/>
            <ac:picMk id="1028" creationId="{4EA827DD-9539-45E6-90FD-B03C5E6F3EA4}"/>
          </ac:picMkLst>
        </pc:picChg>
      </pc:sldChg>
      <pc:sldChg chg="addSp delSp modSp add">
        <pc:chgData name="Brian Wright" userId="96d5632f86e1cb83" providerId="LiveId" clId="{8ADE560F-198B-4D08-9108-57EC92C8EC46}" dt="2020-03-16T19:06:10.956" v="6348" actId="1076"/>
        <pc:sldMkLst>
          <pc:docMk/>
          <pc:sldMk cId="3398775361" sldId="286"/>
        </pc:sldMkLst>
        <pc:spChg chg="add del">
          <ac:chgData name="Brian Wright" userId="96d5632f86e1cb83" providerId="LiveId" clId="{8ADE560F-198B-4D08-9108-57EC92C8EC46}" dt="2020-03-16T16:01:20.309" v="3636"/>
          <ac:spMkLst>
            <pc:docMk/>
            <pc:sldMk cId="3398775361" sldId="286"/>
            <ac:spMk id="2" creationId="{1118705E-0FAF-4D99-9898-B633267B6E79}"/>
          </ac:spMkLst>
        </pc:spChg>
        <pc:spChg chg="add mod">
          <ac:chgData name="Brian Wright" userId="96d5632f86e1cb83" providerId="LiveId" clId="{8ADE560F-198B-4D08-9108-57EC92C8EC46}" dt="2020-03-16T19:06:10.956" v="6348" actId="1076"/>
          <ac:spMkLst>
            <pc:docMk/>
            <pc:sldMk cId="3398775361" sldId="286"/>
            <ac:spMk id="6" creationId="{0873B58F-8CA2-418C-898C-A0D8FC0D5202}"/>
          </ac:spMkLst>
        </pc:spChg>
        <pc:picChg chg="add mod">
          <ac:chgData name="Brian Wright" userId="96d5632f86e1cb83" providerId="LiveId" clId="{8ADE560F-198B-4D08-9108-57EC92C8EC46}" dt="2020-03-16T19:06:08.266" v="6347" actId="14100"/>
          <ac:picMkLst>
            <pc:docMk/>
            <pc:sldMk cId="3398775361" sldId="286"/>
            <ac:picMk id="3" creationId="{BED85BDB-CB53-41A6-807D-09882671749E}"/>
          </ac:picMkLst>
        </pc:picChg>
        <pc:picChg chg="del">
          <ac:chgData name="Brian Wright" userId="96d5632f86e1cb83" providerId="LiveId" clId="{8ADE560F-198B-4D08-9108-57EC92C8EC46}" dt="2020-03-16T15:57:59.783" v="3505" actId="478"/>
          <ac:picMkLst>
            <pc:docMk/>
            <pc:sldMk cId="3398775361" sldId="286"/>
            <ac:picMk id="1028" creationId="{4EA827DD-9539-45E6-90FD-B03C5E6F3EA4}"/>
          </ac:picMkLst>
        </pc:picChg>
        <pc:picChg chg="add mod">
          <ac:chgData name="Brian Wright" userId="96d5632f86e1cb83" providerId="LiveId" clId="{8ADE560F-198B-4D08-9108-57EC92C8EC46}" dt="2020-03-16T16:01:15.924" v="3634" actId="1076"/>
          <ac:picMkLst>
            <pc:docMk/>
            <pc:sldMk cId="3398775361" sldId="286"/>
            <ac:picMk id="2050" creationId="{22A13C1F-6494-42BA-BEF1-C6E470C821E2}"/>
          </ac:picMkLst>
        </pc:picChg>
        <pc:picChg chg="add del mod">
          <ac:chgData name="Brian Wright" userId="96d5632f86e1cb83" providerId="LiveId" clId="{8ADE560F-198B-4D08-9108-57EC92C8EC46}" dt="2020-03-16T16:00:24.632" v="3624" actId="478"/>
          <ac:picMkLst>
            <pc:docMk/>
            <pc:sldMk cId="3398775361" sldId="286"/>
            <ac:picMk id="2052" creationId="{08770B36-26BC-4300-BC70-5BCFE1CFA74A}"/>
          </ac:picMkLst>
        </pc:picChg>
        <pc:picChg chg="add del mod">
          <ac:chgData name="Brian Wright" userId="96d5632f86e1cb83" providerId="LiveId" clId="{8ADE560F-198B-4D08-9108-57EC92C8EC46}" dt="2020-03-16T16:01:06.650" v="3632" actId="478"/>
          <ac:picMkLst>
            <pc:docMk/>
            <pc:sldMk cId="3398775361" sldId="286"/>
            <ac:picMk id="2054" creationId="{A12FB048-5E8B-47FA-810A-6607B966D751}"/>
          </ac:picMkLst>
        </pc:picChg>
      </pc:sldChg>
      <pc:sldChg chg="delSp modSp add">
        <pc:chgData name="Brian Wright" userId="96d5632f86e1cb83" providerId="LiveId" clId="{8ADE560F-198B-4D08-9108-57EC92C8EC46}" dt="2020-03-16T20:43:28.462" v="8894" actId="20577"/>
        <pc:sldMkLst>
          <pc:docMk/>
          <pc:sldMk cId="413986727" sldId="287"/>
        </pc:sldMkLst>
        <pc:spChg chg="mod">
          <ac:chgData name="Brian Wright" userId="96d5632f86e1cb83" providerId="LiveId" clId="{8ADE560F-198B-4D08-9108-57EC92C8EC46}" dt="2020-03-16T16:03:44.820" v="3956" actId="20577"/>
          <ac:spMkLst>
            <pc:docMk/>
            <pc:sldMk cId="413986727" sldId="287"/>
            <ac:spMk id="4" creationId="{00000000-0000-0000-0000-000000000000}"/>
          </ac:spMkLst>
        </pc:spChg>
        <pc:spChg chg="mod">
          <ac:chgData name="Brian Wright" userId="96d5632f86e1cb83" providerId="LiveId" clId="{8ADE560F-198B-4D08-9108-57EC92C8EC46}" dt="2020-03-16T20:43:28.462" v="8894" actId="20577"/>
          <ac:spMkLst>
            <pc:docMk/>
            <pc:sldMk cId="413986727" sldId="287"/>
            <ac:spMk id="5" creationId="{A4182B40-F4A7-4918-8A04-CAC9CC0137A9}"/>
          </ac:spMkLst>
        </pc:spChg>
        <pc:picChg chg="del">
          <ac:chgData name="Brian Wright" userId="96d5632f86e1cb83" providerId="LiveId" clId="{8ADE560F-198B-4D08-9108-57EC92C8EC46}" dt="2020-03-16T16:02:22.933" v="3654" actId="478"/>
          <ac:picMkLst>
            <pc:docMk/>
            <pc:sldMk cId="413986727" sldId="287"/>
            <ac:picMk id="1028" creationId="{4EA827DD-9539-45E6-90FD-B03C5E6F3EA4}"/>
          </ac:picMkLst>
        </pc:picChg>
      </pc:sldChg>
      <pc:sldChg chg="modSp add modAnim">
        <pc:chgData name="Brian Wright" userId="96d5632f86e1cb83" providerId="LiveId" clId="{8ADE560F-198B-4D08-9108-57EC92C8EC46}" dt="2020-03-17T19:50:09.032" v="8990" actId="20577"/>
        <pc:sldMkLst>
          <pc:docMk/>
          <pc:sldMk cId="3124290543" sldId="288"/>
        </pc:sldMkLst>
        <pc:spChg chg="mod">
          <ac:chgData name="Brian Wright" userId="96d5632f86e1cb83" providerId="LiveId" clId="{8ADE560F-198B-4D08-9108-57EC92C8EC46}" dt="2020-03-17T19:50:09.032" v="8990" actId="20577"/>
          <ac:spMkLst>
            <pc:docMk/>
            <pc:sldMk cId="3124290543" sldId="288"/>
            <ac:spMk id="5" creationId="{A4182B40-F4A7-4918-8A04-CAC9CC0137A9}"/>
          </ac:spMkLst>
        </pc:spChg>
      </pc:sldChg>
      <pc:sldChg chg="add del modAnim">
        <pc:chgData name="Brian Wright" userId="96d5632f86e1cb83" providerId="LiveId" clId="{8ADE560F-198B-4D08-9108-57EC92C8EC46}" dt="2020-03-16T19:06:41.638" v="6350" actId="47"/>
        <pc:sldMkLst>
          <pc:docMk/>
          <pc:sldMk cId="2894042117" sldId="289"/>
        </pc:sldMkLst>
      </pc:sldChg>
      <pc:sldChg chg="addSp modSp add modAnim">
        <pc:chgData name="Brian Wright" userId="96d5632f86e1cb83" providerId="LiveId" clId="{8ADE560F-198B-4D08-9108-57EC92C8EC46}" dt="2020-03-16T20:45:00.017" v="8939" actId="255"/>
        <pc:sldMkLst>
          <pc:docMk/>
          <pc:sldMk cId="2490057310" sldId="290"/>
        </pc:sldMkLst>
        <pc:spChg chg="mod">
          <ac:chgData name="Brian Wright" userId="96d5632f86e1cb83" providerId="LiveId" clId="{8ADE560F-198B-4D08-9108-57EC92C8EC46}" dt="2020-03-16T20:45:00.017" v="8939" actId="255"/>
          <ac:spMkLst>
            <pc:docMk/>
            <pc:sldMk cId="2490057310" sldId="290"/>
            <ac:spMk id="5" creationId="{A4182B40-F4A7-4918-8A04-CAC9CC0137A9}"/>
          </ac:spMkLst>
        </pc:spChg>
        <pc:spChg chg="add mod">
          <ac:chgData name="Brian Wright" userId="96d5632f86e1cb83" providerId="LiveId" clId="{8ADE560F-198B-4D08-9108-57EC92C8EC46}" dt="2020-03-16T17:24:21.908" v="5666" actId="164"/>
          <ac:spMkLst>
            <pc:docMk/>
            <pc:sldMk cId="2490057310" sldId="290"/>
            <ac:spMk id="6" creationId="{9D4D9CB8-53F5-4F8C-985E-2AA7F10D712D}"/>
          </ac:spMkLst>
        </pc:spChg>
        <pc:spChg chg="add mod">
          <ac:chgData name="Brian Wright" userId="96d5632f86e1cb83" providerId="LiveId" clId="{8ADE560F-198B-4D08-9108-57EC92C8EC46}" dt="2020-03-16T17:27:19.953" v="5892" actId="20577"/>
          <ac:spMkLst>
            <pc:docMk/>
            <pc:sldMk cId="2490057310" sldId="290"/>
            <ac:spMk id="8" creationId="{DB4D9641-221E-49E4-B4EB-511B1B9BC165}"/>
          </ac:spMkLst>
        </pc:spChg>
        <pc:grpChg chg="add mod">
          <ac:chgData name="Brian Wright" userId="96d5632f86e1cb83" providerId="LiveId" clId="{8ADE560F-198B-4D08-9108-57EC92C8EC46}" dt="2020-03-16T19:17:34.926" v="6695" actId="1076"/>
          <ac:grpSpMkLst>
            <pc:docMk/>
            <pc:sldMk cId="2490057310" sldId="290"/>
            <ac:grpSpMk id="7" creationId="{74629C62-7CC0-477E-90F8-D043D0AA5121}"/>
          </ac:grpSpMkLst>
        </pc:grpChg>
        <pc:picChg chg="add mod">
          <ac:chgData name="Brian Wright" userId="96d5632f86e1cb83" providerId="LiveId" clId="{8ADE560F-198B-4D08-9108-57EC92C8EC46}" dt="2020-03-16T17:24:21.908" v="5666" actId="164"/>
          <ac:picMkLst>
            <pc:docMk/>
            <pc:sldMk cId="2490057310" sldId="290"/>
            <ac:picMk id="3" creationId="{3125518D-19E6-4C97-B00F-1A646BFBD803}"/>
          </ac:picMkLst>
        </pc:picChg>
      </pc:sldChg>
      <pc:sldChg chg="addSp delSp modSp add">
        <pc:chgData name="Brian Wright" userId="96d5632f86e1cb83" providerId="LiveId" clId="{8ADE560F-198B-4D08-9108-57EC92C8EC46}" dt="2020-03-16T20:45:13.924" v="8942" actId="255"/>
        <pc:sldMkLst>
          <pc:docMk/>
          <pc:sldMk cId="4051118191" sldId="291"/>
        </pc:sldMkLst>
        <pc:spChg chg="mod">
          <ac:chgData name="Brian Wright" userId="96d5632f86e1cb83" providerId="LiveId" clId="{8ADE560F-198B-4D08-9108-57EC92C8EC46}" dt="2020-03-16T20:45:13.924" v="8942" actId="255"/>
          <ac:spMkLst>
            <pc:docMk/>
            <pc:sldMk cId="4051118191" sldId="291"/>
            <ac:spMk id="5" creationId="{A4182B40-F4A7-4918-8A04-CAC9CC0137A9}"/>
          </ac:spMkLst>
        </pc:spChg>
        <pc:grpChg chg="del">
          <ac:chgData name="Brian Wright" userId="96d5632f86e1cb83" providerId="LiveId" clId="{8ADE560F-198B-4D08-9108-57EC92C8EC46}" dt="2020-03-16T19:15:34.472" v="6566" actId="478"/>
          <ac:grpSpMkLst>
            <pc:docMk/>
            <pc:sldMk cId="4051118191" sldId="291"/>
            <ac:grpSpMk id="7" creationId="{74629C62-7CC0-477E-90F8-D043D0AA5121}"/>
          </ac:grpSpMkLst>
        </pc:grpChg>
        <pc:picChg chg="add mod">
          <ac:chgData name="Brian Wright" userId="96d5632f86e1cb83" providerId="LiveId" clId="{8ADE560F-198B-4D08-9108-57EC92C8EC46}" dt="2020-03-16T19:16:13.230" v="6571" actId="1076"/>
          <ac:picMkLst>
            <pc:docMk/>
            <pc:sldMk cId="4051118191" sldId="291"/>
            <ac:picMk id="9" creationId="{E6D28594-03C1-45FD-91CD-77DF434ED2D5}"/>
          </ac:picMkLst>
        </pc:picChg>
      </pc:sldChg>
      <pc:sldChg chg="addSp delSp modSp add">
        <pc:chgData name="Brian Wright" userId="96d5632f86e1cb83" providerId="LiveId" clId="{8ADE560F-198B-4D08-9108-57EC92C8EC46}" dt="2020-03-16T19:52:55.938" v="7598" actId="404"/>
        <pc:sldMkLst>
          <pc:docMk/>
          <pc:sldMk cId="2588081573" sldId="292"/>
        </pc:sldMkLst>
        <pc:spChg chg="add del mod">
          <ac:chgData name="Brian Wright" userId="96d5632f86e1cb83" providerId="LiveId" clId="{8ADE560F-198B-4D08-9108-57EC92C8EC46}" dt="2020-03-16T19:52:49.612" v="7595" actId="478"/>
          <ac:spMkLst>
            <pc:docMk/>
            <pc:sldMk cId="2588081573" sldId="292"/>
            <ac:spMk id="2" creationId="{CD17F370-62C7-4240-9783-B153D7EE9682}"/>
          </ac:spMkLst>
        </pc:spChg>
        <pc:spChg chg="add mod">
          <ac:chgData name="Brian Wright" userId="96d5632f86e1cb83" providerId="LiveId" clId="{8ADE560F-198B-4D08-9108-57EC92C8EC46}" dt="2020-03-16T19:52:10.687" v="7589" actId="1076"/>
          <ac:spMkLst>
            <pc:docMk/>
            <pc:sldMk cId="2588081573" sldId="292"/>
            <ac:spMk id="3" creationId="{2302B23E-4558-4A28-8056-4C03126F156D}"/>
          </ac:spMkLst>
        </pc:spChg>
        <pc:spChg chg="mod">
          <ac:chgData name="Brian Wright" userId="96d5632f86e1cb83" providerId="LiveId" clId="{8ADE560F-198B-4D08-9108-57EC92C8EC46}" dt="2020-03-16T19:48:27.777" v="7478" actId="21"/>
          <ac:spMkLst>
            <pc:docMk/>
            <pc:sldMk cId="2588081573" sldId="292"/>
            <ac:spMk id="5" creationId="{A4182B40-F4A7-4918-8A04-CAC9CC0137A9}"/>
          </ac:spMkLst>
        </pc:spChg>
        <pc:spChg chg="del mod">
          <ac:chgData name="Brian Wright" userId="96d5632f86e1cb83" providerId="LiveId" clId="{8ADE560F-198B-4D08-9108-57EC92C8EC46}" dt="2020-03-16T19:45:41.881" v="7464" actId="478"/>
          <ac:spMkLst>
            <pc:docMk/>
            <pc:sldMk cId="2588081573" sldId="292"/>
            <ac:spMk id="8" creationId="{DB4D9641-221E-49E4-B4EB-511B1B9BC165}"/>
          </ac:spMkLst>
        </pc:spChg>
        <pc:spChg chg="add mod">
          <ac:chgData name="Brian Wright" userId="96d5632f86e1cb83" providerId="LiveId" clId="{8ADE560F-198B-4D08-9108-57EC92C8EC46}" dt="2020-03-16T19:52:55.938" v="7598" actId="404"/>
          <ac:spMkLst>
            <pc:docMk/>
            <pc:sldMk cId="2588081573" sldId="292"/>
            <ac:spMk id="10" creationId="{F580F59F-5E44-42C4-B46E-D4130B829538}"/>
          </ac:spMkLst>
        </pc:spChg>
        <pc:picChg chg="del">
          <ac:chgData name="Brian Wright" userId="96d5632f86e1cb83" providerId="LiveId" clId="{8ADE560F-198B-4D08-9108-57EC92C8EC46}" dt="2020-03-16T19:41:39.857" v="6703" actId="478"/>
          <ac:picMkLst>
            <pc:docMk/>
            <pc:sldMk cId="2588081573" sldId="292"/>
            <ac:picMk id="9" creationId="{E6D28594-03C1-45FD-91CD-77DF434ED2D5}"/>
          </ac:picMkLst>
        </pc:picChg>
        <pc:picChg chg="add mod">
          <ac:chgData name="Brian Wright" userId="96d5632f86e1cb83" providerId="LiveId" clId="{8ADE560F-198B-4D08-9108-57EC92C8EC46}" dt="2020-03-16T19:52:10.687" v="7589" actId="1076"/>
          <ac:picMkLst>
            <pc:docMk/>
            <pc:sldMk cId="2588081573" sldId="292"/>
            <ac:picMk id="3074" creationId="{A9E94B6A-370C-4724-BDDD-02C9A0535294}"/>
          </ac:picMkLst>
        </pc:picChg>
      </pc:sldChg>
      <pc:sldChg chg="delSp modSp add">
        <pc:chgData name="Brian Wright" userId="96d5632f86e1cb83" providerId="LiveId" clId="{8ADE560F-198B-4D08-9108-57EC92C8EC46}" dt="2020-03-16T20:45:52.937" v="8964" actId="20577"/>
        <pc:sldMkLst>
          <pc:docMk/>
          <pc:sldMk cId="1213116423" sldId="293"/>
        </pc:sldMkLst>
        <pc:spChg chg="mod">
          <ac:chgData name="Brian Wright" userId="96d5632f86e1cb83" providerId="LiveId" clId="{8ADE560F-198B-4D08-9108-57EC92C8EC46}" dt="2020-03-16T20:45:52.937" v="8964" actId="20577"/>
          <ac:spMkLst>
            <pc:docMk/>
            <pc:sldMk cId="1213116423" sldId="293"/>
            <ac:spMk id="5" creationId="{A4182B40-F4A7-4918-8A04-CAC9CC0137A9}"/>
          </ac:spMkLst>
        </pc:spChg>
        <pc:picChg chg="del">
          <ac:chgData name="Brian Wright" userId="96d5632f86e1cb83" providerId="LiveId" clId="{8ADE560F-198B-4D08-9108-57EC92C8EC46}" dt="2020-03-16T19:48:15.012" v="7472" actId="478"/>
          <ac:picMkLst>
            <pc:docMk/>
            <pc:sldMk cId="1213116423" sldId="293"/>
            <ac:picMk id="3074" creationId="{A9E94B6A-370C-4724-BDDD-02C9A0535294}"/>
          </ac:picMkLst>
        </pc:picChg>
      </pc:sldChg>
      <pc:sldChg chg="modSp add">
        <pc:chgData name="Brian Wright" userId="96d5632f86e1cb83" providerId="LiveId" clId="{8ADE560F-198B-4D08-9108-57EC92C8EC46}" dt="2020-03-16T20:41:26.651" v="8744" actId="1076"/>
        <pc:sldMkLst>
          <pc:docMk/>
          <pc:sldMk cId="2059307167" sldId="294"/>
        </pc:sldMkLst>
        <pc:spChg chg="mod">
          <ac:chgData name="Brian Wright" userId="96d5632f86e1cb83" providerId="LiveId" clId="{8ADE560F-198B-4D08-9108-57EC92C8EC46}" dt="2020-03-16T20:41:26.651" v="8744" actId="1076"/>
          <ac:spMkLst>
            <pc:docMk/>
            <pc:sldMk cId="2059307167" sldId="294"/>
            <ac:spMk id="5" creationId="{00000000-0000-0000-0000-000000000000}"/>
          </ac:spMkLst>
        </pc:spChg>
      </pc:sldChg>
      <pc:sldChg chg="modSp add">
        <pc:chgData name="Brian Wright" userId="96d5632f86e1cb83" providerId="LiveId" clId="{8ADE560F-198B-4D08-9108-57EC92C8EC46}" dt="2020-03-16T20:38:45.265" v="8605" actId="1076"/>
        <pc:sldMkLst>
          <pc:docMk/>
          <pc:sldMk cId="4198229009" sldId="295"/>
        </pc:sldMkLst>
        <pc:spChg chg="mod">
          <ac:chgData name="Brian Wright" userId="96d5632f86e1cb83" providerId="LiveId" clId="{8ADE560F-198B-4D08-9108-57EC92C8EC46}" dt="2020-03-16T20:38:45.265" v="8605" actId="1076"/>
          <ac:spMkLst>
            <pc:docMk/>
            <pc:sldMk cId="4198229009" sldId="295"/>
            <ac:spMk id="5" creationId="{00000000-0000-0000-0000-000000000000}"/>
          </ac:spMkLst>
        </pc:spChg>
      </pc:sldChg>
      <pc:sldChg chg="modSp add modAnim">
        <pc:chgData name="Brian Wright" userId="96d5632f86e1cb83" providerId="LiveId" clId="{8ADE560F-198B-4D08-9108-57EC92C8EC46}" dt="2020-03-16T20:42:07.656" v="8842" actId="1076"/>
        <pc:sldMkLst>
          <pc:docMk/>
          <pc:sldMk cId="1806662788" sldId="296"/>
        </pc:sldMkLst>
        <pc:spChg chg="mod">
          <ac:chgData name="Brian Wright" userId="96d5632f86e1cb83" providerId="LiveId" clId="{8ADE560F-198B-4D08-9108-57EC92C8EC46}" dt="2020-03-16T20:42:07.656" v="8842" actId="1076"/>
          <ac:spMkLst>
            <pc:docMk/>
            <pc:sldMk cId="1806662788" sldId="296"/>
            <ac:spMk id="5" creationId="{00000000-0000-0000-0000-000000000000}"/>
          </ac:spMkLst>
        </pc:spChg>
      </pc:sldChg>
      <pc:sldChg chg="modSp add">
        <pc:chgData name="Brian Wright" userId="96d5632f86e1cb83" providerId="LiveId" clId="{8ADE560F-198B-4D08-9108-57EC92C8EC46}" dt="2020-03-16T20:44:06.928" v="8925" actId="1076"/>
        <pc:sldMkLst>
          <pc:docMk/>
          <pc:sldMk cId="4102557432" sldId="297"/>
        </pc:sldMkLst>
        <pc:spChg chg="mod">
          <ac:chgData name="Brian Wright" userId="96d5632f86e1cb83" providerId="LiveId" clId="{8ADE560F-198B-4D08-9108-57EC92C8EC46}" dt="2020-03-16T20:44:06.928" v="8925" actId="1076"/>
          <ac:spMkLst>
            <pc:docMk/>
            <pc:sldMk cId="4102557432" sldId="297"/>
            <ac:spMk id="5" creationId="{A4182B40-F4A7-4918-8A04-CAC9CC0137A9}"/>
          </ac:spMkLst>
        </pc:spChg>
      </pc:sldChg>
      <pc:sldChg chg="modSp add del">
        <pc:chgData name="Brian Wright" userId="96d5632f86e1cb83" providerId="LiveId" clId="{8ADE560F-198B-4D08-9108-57EC92C8EC46}" dt="2020-03-16T15:07:34.158" v="1624"/>
        <pc:sldMkLst>
          <pc:docMk/>
          <pc:sldMk cId="1721996879" sldId="299"/>
        </pc:sldMkLst>
        <pc:spChg chg="mod">
          <ac:chgData name="Brian Wright" userId="96d5632f86e1cb83" providerId="LiveId" clId="{8ADE560F-198B-4D08-9108-57EC92C8EC46}" dt="2020-03-16T15:07:34.158" v="1624"/>
          <ac:spMkLst>
            <pc:docMk/>
            <pc:sldMk cId="1721996879" sldId="299"/>
            <ac:spMk id="2" creationId="{00000000-0000-0000-0000-000000000000}"/>
          </ac:spMkLst>
        </pc:spChg>
      </pc:sldChg>
      <pc:sldChg chg="add del">
        <pc:chgData name="Brian Wright" userId="96d5632f86e1cb83" providerId="LiveId" clId="{8ADE560F-198B-4D08-9108-57EC92C8EC46}" dt="2020-03-16T15:07:34.158" v="1624"/>
        <pc:sldMkLst>
          <pc:docMk/>
          <pc:sldMk cId="2208884441" sldId="303"/>
        </pc:sldMkLst>
      </pc:sldChg>
      <pc:sldChg chg="add del">
        <pc:chgData name="Brian Wright" userId="96d5632f86e1cb83" providerId="LiveId" clId="{8ADE560F-198B-4D08-9108-57EC92C8EC46}" dt="2020-03-16T15:07:34.158" v="1624"/>
        <pc:sldMkLst>
          <pc:docMk/>
          <pc:sldMk cId="3387040053" sldId="309"/>
        </pc:sldMkLst>
      </pc:sldChg>
      <pc:sldChg chg="add del">
        <pc:chgData name="Brian Wright" userId="96d5632f86e1cb83" providerId="LiveId" clId="{8ADE560F-198B-4D08-9108-57EC92C8EC46}" dt="2020-03-16T15:07:34.158" v="1624"/>
        <pc:sldMkLst>
          <pc:docMk/>
          <pc:sldMk cId="4262876421" sldId="310"/>
        </pc:sldMkLst>
      </pc:sldChg>
      <pc:sldChg chg="add del">
        <pc:chgData name="Brian Wright" userId="96d5632f86e1cb83" providerId="LiveId" clId="{8ADE560F-198B-4D08-9108-57EC92C8EC46}" dt="2020-03-16T15:07:34.158" v="1624"/>
        <pc:sldMkLst>
          <pc:docMk/>
          <pc:sldMk cId="3322949625" sldId="312"/>
        </pc:sldMkLst>
      </pc:sldChg>
      <pc:sldChg chg="add del">
        <pc:chgData name="Brian Wright" userId="96d5632f86e1cb83" providerId="LiveId" clId="{8ADE560F-198B-4D08-9108-57EC92C8EC46}" dt="2020-03-16T15:07:34.158" v="1624"/>
        <pc:sldMkLst>
          <pc:docMk/>
          <pc:sldMk cId="3976314736" sldId="313"/>
        </pc:sldMkLst>
      </pc:sldChg>
      <pc:sldChg chg="add del">
        <pc:chgData name="Brian Wright" userId="96d5632f86e1cb83" providerId="LiveId" clId="{8ADE560F-198B-4D08-9108-57EC92C8EC46}" dt="2020-03-16T15:07:34.158" v="1624"/>
        <pc:sldMkLst>
          <pc:docMk/>
          <pc:sldMk cId="662706990" sldId="335"/>
        </pc:sldMkLst>
      </pc:sldChg>
    </pc:docChg>
  </pc:docChgLst>
  <pc:docChgLst>
    <pc:chgData name="Brian Wright" userId="96d5632f86e1cb83" providerId="LiveId" clId="{0C49B401-F570-4BC2-B770-FEC83B7CA807}"/>
    <pc:docChg chg="undo custSel modSld">
      <pc:chgData name="Brian Wright" userId="96d5632f86e1cb83" providerId="LiveId" clId="{0C49B401-F570-4BC2-B770-FEC83B7CA807}" dt="2021-12-01T17:12:55.315" v="98" actId="20577"/>
      <pc:docMkLst>
        <pc:docMk/>
      </pc:docMkLst>
      <pc:sldChg chg="modSp mod">
        <pc:chgData name="Brian Wright" userId="96d5632f86e1cb83" providerId="LiveId" clId="{0C49B401-F570-4BC2-B770-FEC83B7CA807}" dt="2021-12-01T17:11:00.940" v="39" actId="20577"/>
        <pc:sldMkLst>
          <pc:docMk/>
          <pc:sldMk cId="2490057310" sldId="290"/>
        </pc:sldMkLst>
        <pc:spChg chg="mod">
          <ac:chgData name="Brian Wright" userId="96d5632f86e1cb83" providerId="LiveId" clId="{0C49B401-F570-4BC2-B770-FEC83B7CA807}" dt="2021-12-01T17:11:00.940" v="39" actId="20577"/>
          <ac:spMkLst>
            <pc:docMk/>
            <pc:sldMk cId="2490057310" sldId="290"/>
            <ac:spMk id="5" creationId="{A4182B40-F4A7-4918-8A04-CAC9CC0137A9}"/>
          </ac:spMkLst>
        </pc:spChg>
      </pc:sldChg>
      <pc:sldChg chg="modSp mod">
        <pc:chgData name="Brian Wright" userId="96d5632f86e1cb83" providerId="LiveId" clId="{0C49B401-F570-4BC2-B770-FEC83B7CA807}" dt="2021-12-01T17:12:55.315" v="98" actId="20577"/>
        <pc:sldMkLst>
          <pc:docMk/>
          <pc:sldMk cId="4051118191" sldId="291"/>
        </pc:sldMkLst>
        <pc:spChg chg="mod">
          <ac:chgData name="Brian Wright" userId="96d5632f86e1cb83" providerId="LiveId" clId="{0C49B401-F570-4BC2-B770-FEC83B7CA807}" dt="2021-12-01T17:12:55.315" v="98" actId="20577"/>
          <ac:spMkLst>
            <pc:docMk/>
            <pc:sldMk cId="4051118191" sldId="291"/>
            <ac:spMk id="5" creationId="{A4182B40-F4A7-4918-8A04-CAC9CC0137A9}"/>
          </ac:spMkLst>
        </pc:spChg>
      </pc:sldChg>
    </pc:docChg>
  </pc:docChgLst>
  <pc:docChgLst>
    <pc:chgData name="Brian Wright" userId="96d5632f86e1cb83" providerId="LiveId" clId="{AF7DFD64-1B81-4C89-AD01-571CFB44964D}"/>
    <pc:docChg chg="addSld modSld">
      <pc:chgData name="Brian Wright" userId="96d5632f86e1cb83" providerId="LiveId" clId="{AF7DFD64-1B81-4C89-AD01-571CFB44964D}" dt="2020-11-02T00:07:08.322" v="36" actId="1076"/>
      <pc:docMkLst>
        <pc:docMk/>
      </pc:docMkLst>
      <pc:sldChg chg="delSp modSp add mod">
        <pc:chgData name="Brian Wright" userId="96d5632f86e1cb83" providerId="LiveId" clId="{AF7DFD64-1B81-4C89-AD01-571CFB44964D}" dt="2020-11-02T00:07:08.322" v="36" actId="1076"/>
        <pc:sldMkLst>
          <pc:docMk/>
          <pc:sldMk cId="799286380" sldId="366"/>
        </pc:sldMkLst>
        <pc:spChg chg="mod">
          <ac:chgData name="Brian Wright" userId="96d5632f86e1cb83" providerId="LiveId" clId="{AF7DFD64-1B81-4C89-AD01-571CFB44964D}" dt="2020-11-02T00:07:08.322" v="36" actId="1076"/>
          <ac:spMkLst>
            <pc:docMk/>
            <pc:sldMk cId="799286380" sldId="366"/>
            <ac:spMk id="2" creationId="{00000000-0000-0000-0000-000000000000}"/>
          </ac:spMkLst>
        </pc:spChg>
        <pc:grpChg chg="del mod">
          <ac:chgData name="Brian Wright" userId="96d5632f86e1cb83" providerId="LiveId" clId="{AF7DFD64-1B81-4C89-AD01-571CFB44964D}" dt="2020-11-02T00:06:57.350" v="31"/>
          <ac:grpSpMkLst>
            <pc:docMk/>
            <pc:sldMk cId="799286380" sldId="366"/>
            <ac:grpSpMk id="85" creationId="{FA348E7B-7917-41C8-AC93-EC7FCCA54D62}"/>
          </ac:grpSpMkLst>
        </pc:grpChg>
        <pc:grpChg chg="del mod">
          <ac:chgData name="Brian Wright" userId="96d5632f86e1cb83" providerId="LiveId" clId="{AF7DFD64-1B81-4C89-AD01-571CFB44964D}" dt="2020-11-02T00:06:57.348" v="29"/>
          <ac:grpSpMkLst>
            <pc:docMk/>
            <pc:sldMk cId="799286380" sldId="366"/>
            <ac:grpSpMk id="102" creationId="{F586E1F3-5AF6-4269-B472-DCAEFC336E4D}"/>
          </ac:grpSpMkLst>
        </pc:grpChg>
        <pc:grpChg chg="del mod">
          <ac:chgData name="Brian Wright" userId="96d5632f86e1cb83" providerId="LiveId" clId="{AF7DFD64-1B81-4C89-AD01-571CFB44964D}" dt="2020-11-02T00:06:57.341" v="15"/>
          <ac:grpSpMkLst>
            <pc:docMk/>
            <pc:sldMk cId="799286380" sldId="366"/>
            <ac:grpSpMk id="105" creationId="{60A49C1C-BB4F-46ED-9A6F-4DD60A2A14E4}"/>
          </ac:grpSpMkLst>
        </pc:grpChg>
        <pc:grpChg chg="del mod">
          <ac:chgData name="Brian Wright" userId="96d5632f86e1cb83" providerId="LiveId" clId="{AF7DFD64-1B81-4C89-AD01-571CFB44964D}" dt="2020-11-02T00:06:57.345" v="23"/>
          <ac:grpSpMkLst>
            <pc:docMk/>
            <pc:sldMk cId="799286380" sldId="366"/>
            <ac:grpSpMk id="108" creationId="{57CD29EF-E2CE-4741-9C7B-FD1BDAD9FB14}"/>
          </ac:grpSpMkLst>
        </pc:grpChg>
        <pc:inkChg chg="del">
          <ac:chgData name="Brian Wright" userId="96d5632f86e1cb83" providerId="LiveId" clId="{AF7DFD64-1B81-4C89-AD01-571CFB44964D}" dt="2020-11-02T00:06:57.328" v="1"/>
          <ac:inkMkLst>
            <pc:docMk/>
            <pc:sldMk cId="799286380" sldId="366"/>
            <ac:inkMk id="49" creationId="{B6671EE3-0B39-4028-BC1E-160389B59B6B}"/>
          </ac:inkMkLst>
        </pc:inkChg>
        <pc:inkChg chg="del">
          <ac:chgData name="Brian Wright" userId="96d5632f86e1cb83" providerId="LiveId" clId="{AF7DFD64-1B81-4C89-AD01-571CFB44964D}" dt="2020-11-02T00:06:57.347" v="28"/>
          <ac:inkMkLst>
            <pc:docMk/>
            <pc:sldMk cId="799286380" sldId="366"/>
            <ac:inkMk id="64" creationId="{9994D298-4980-461E-92BD-EFE6F46C348E}"/>
          </ac:inkMkLst>
        </pc:inkChg>
        <pc:inkChg chg="del">
          <ac:chgData name="Brian Wright" userId="96d5632f86e1cb83" providerId="LiveId" clId="{AF7DFD64-1B81-4C89-AD01-571CFB44964D}" dt="2020-11-02T00:06:57.342" v="17"/>
          <ac:inkMkLst>
            <pc:docMk/>
            <pc:sldMk cId="799286380" sldId="366"/>
            <ac:inkMk id="65" creationId="{7C0958A8-EAE4-4E71-8883-38288E7C61D7}"/>
          </ac:inkMkLst>
        </pc:inkChg>
        <pc:inkChg chg="del">
          <ac:chgData name="Brian Wright" userId="96d5632f86e1cb83" providerId="LiveId" clId="{AF7DFD64-1B81-4C89-AD01-571CFB44964D}" dt="2020-11-02T00:06:57.336" v="5"/>
          <ac:inkMkLst>
            <pc:docMk/>
            <pc:sldMk cId="799286380" sldId="366"/>
            <ac:inkMk id="66" creationId="{9703ACF5-2DFA-4C96-A2E6-30073646332D}"/>
          </ac:inkMkLst>
        </pc:inkChg>
        <pc:inkChg chg="del mod">
          <ac:chgData name="Brian Wright" userId="96d5632f86e1cb83" providerId="LiveId" clId="{AF7DFD64-1B81-4C89-AD01-571CFB44964D}" dt="2020-11-02T00:06:57.349" v="30"/>
          <ac:inkMkLst>
            <pc:docMk/>
            <pc:sldMk cId="799286380" sldId="366"/>
            <ac:inkMk id="68" creationId="{253CAEDD-F568-4ED2-9890-B5B3F215A0BD}"/>
          </ac:inkMkLst>
        </pc:inkChg>
        <pc:inkChg chg="del mod">
          <ac:chgData name="Brian Wright" userId="96d5632f86e1cb83" providerId="LiveId" clId="{AF7DFD64-1B81-4C89-AD01-571CFB44964D}" dt="2020-11-02T00:06:57.350" v="31"/>
          <ac:inkMkLst>
            <pc:docMk/>
            <pc:sldMk cId="799286380" sldId="366"/>
            <ac:inkMk id="69" creationId="{469113C2-C587-44D8-BDD8-F43866D77E53}"/>
          </ac:inkMkLst>
        </pc:inkChg>
        <pc:inkChg chg="del mod">
          <ac:chgData name="Brian Wright" userId="96d5632f86e1cb83" providerId="LiveId" clId="{AF7DFD64-1B81-4C89-AD01-571CFB44964D}" dt="2020-11-02T00:06:57.353" v="33"/>
          <ac:inkMkLst>
            <pc:docMk/>
            <pc:sldMk cId="799286380" sldId="366"/>
            <ac:inkMk id="70" creationId="{CCF91B73-0EA1-4001-A492-F7F2F4CD61CA}"/>
          </ac:inkMkLst>
        </pc:inkChg>
        <pc:inkChg chg="del mod">
          <ac:chgData name="Brian Wright" userId="96d5632f86e1cb83" providerId="LiveId" clId="{AF7DFD64-1B81-4C89-AD01-571CFB44964D}" dt="2020-11-02T00:06:57.346" v="26"/>
          <ac:inkMkLst>
            <pc:docMk/>
            <pc:sldMk cId="799286380" sldId="366"/>
            <ac:inkMk id="71" creationId="{0E8900B2-B533-4C1E-9E1B-AFC9F0B1C1F6}"/>
          </ac:inkMkLst>
        </pc:inkChg>
        <pc:inkChg chg="del mod">
          <ac:chgData name="Brian Wright" userId="96d5632f86e1cb83" providerId="LiveId" clId="{AF7DFD64-1B81-4C89-AD01-571CFB44964D}" dt="2020-11-02T00:06:57.340" v="13"/>
          <ac:inkMkLst>
            <pc:docMk/>
            <pc:sldMk cId="799286380" sldId="366"/>
            <ac:inkMk id="72" creationId="{11B80D8D-A4EC-47D8-BB99-C798064D9A2C}"/>
          </ac:inkMkLst>
        </pc:inkChg>
        <pc:inkChg chg="del mod">
          <ac:chgData name="Brian Wright" userId="96d5632f86e1cb83" providerId="LiveId" clId="{AF7DFD64-1B81-4C89-AD01-571CFB44964D}" dt="2020-11-02T00:06:57.342" v="16"/>
          <ac:inkMkLst>
            <pc:docMk/>
            <pc:sldMk cId="799286380" sldId="366"/>
            <ac:inkMk id="73" creationId="{BD83A573-2015-4A20-AA79-AF3FCAD6AB51}"/>
          </ac:inkMkLst>
        </pc:inkChg>
        <pc:inkChg chg="del mod">
          <ac:chgData name="Brian Wright" userId="96d5632f86e1cb83" providerId="LiveId" clId="{AF7DFD64-1B81-4C89-AD01-571CFB44964D}" dt="2020-11-02T00:06:57.337" v="6"/>
          <ac:inkMkLst>
            <pc:docMk/>
            <pc:sldMk cId="799286380" sldId="366"/>
            <ac:inkMk id="74" creationId="{F61B52EA-C150-4B0C-AA6D-2DD9BBB23816}"/>
          </ac:inkMkLst>
        </pc:inkChg>
        <pc:inkChg chg="del mod">
          <ac:chgData name="Brian Wright" userId="96d5632f86e1cb83" providerId="LiveId" clId="{AF7DFD64-1B81-4C89-AD01-571CFB44964D}" dt="2020-11-02T00:06:57.339" v="10"/>
          <ac:inkMkLst>
            <pc:docMk/>
            <pc:sldMk cId="799286380" sldId="366"/>
            <ac:inkMk id="75" creationId="{FFC2A985-C191-4B0A-93FC-D2A78C4E6796}"/>
          </ac:inkMkLst>
        </pc:inkChg>
        <pc:inkChg chg="del mod">
          <ac:chgData name="Brian Wright" userId="96d5632f86e1cb83" providerId="LiveId" clId="{AF7DFD64-1B81-4C89-AD01-571CFB44964D}" dt="2020-11-02T00:06:57.343" v="20"/>
          <ac:inkMkLst>
            <pc:docMk/>
            <pc:sldMk cId="799286380" sldId="366"/>
            <ac:inkMk id="76" creationId="{71520E12-FF99-48EF-BB70-06258AA19B10}"/>
          </ac:inkMkLst>
        </pc:inkChg>
        <pc:inkChg chg="del">
          <ac:chgData name="Brian Wright" userId="96d5632f86e1cb83" providerId="LiveId" clId="{AF7DFD64-1B81-4C89-AD01-571CFB44964D}" dt="2020-11-02T00:06:57.343" v="19"/>
          <ac:inkMkLst>
            <pc:docMk/>
            <pc:sldMk cId="799286380" sldId="366"/>
            <ac:inkMk id="79" creationId="{DDB7784E-D50B-43B8-B6FA-D5BB4306488B}"/>
          </ac:inkMkLst>
        </pc:inkChg>
        <pc:inkChg chg="del mod">
          <ac:chgData name="Brian Wright" userId="96d5632f86e1cb83" providerId="LiveId" clId="{AF7DFD64-1B81-4C89-AD01-571CFB44964D}" dt="2020-11-02T00:06:57.339" v="11"/>
          <ac:inkMkLst>
            <pc:docMk/>
            <pc:sldMk cId="799286380" sldId="366"/>
            <ac:inkMk id="81" creationId="{C96411A8-C5B8-4B7E-A207-BDC45B118584}"/>
          </ac:inkMkLst>
        </pc:inkChg>
        <pc:inkChg chg="del mod">
          <ac:chgData name="Brian Wright" userId="96d5632f86e1cb83" providerId="LiveId" clId="{AF7DFD64-1B81-4C89-AD01-571CFB44964D}" dt="2020-11-02T00:06:57.338" v="9"/>
          <ac:inkMkLst>
            <pc:docMk/>
            <pc:sldMk cId="799286380" sldId="366"/>
            <ac:inkMk id="83" creationId="{11D072F0-9CEF-42D3-8BCB-44FAE260BD62}"/>
          </ac:inkMkLst>
        </pc:inkChg>
        <pc:inkChg chg="del">
          <ac:chgData name="Brian Wright" userId="96d5632f86e1cb83" providerId="LiveId" clId="{AF7DFD64-1B81-4C89-AD01-571CFB44964D}" dt="2020-11-02T00:06:57.335" v="4"/>
          <ac:inkMkLst>
            <pc:docMk/>
            <pc:sldMk cId="799286380" sldId="366"/>
            <ac:inkMk id="84" creationId="{819DA4F9-7B6C-4DF0-8C3C-4891BC0A17DA}"/>
          </ac:inkMkLst>
        </pc:inkChg>
        <pc:inkChg chg="del mod">
          <ac:chgData name="Brian Wright" userId="96d5632f86e1cb83" providerId="LiveId" clId="{AF7DFD64-1B81-4C89-AD01-571CFB44964D}" dt="2020-11-02T00:06:57.334" v="3"/>
          <ac:inkMkLst>
            <pc:docMk/>
            <pc:sldMk cId="799286380" sldId="366"/>
            <ac:inkMk id="86" creationId="{9BEBA685-4848-4C57-B072-0EE6557E49A3}"/>
          </ac:inkMkLst>
        </pc:inkChg>
        <pc:inkChg chg="mod">
          <ac:chgData name="Brian Wright" userId="96d5632f86e1cb83" providerId="LiveId" clId="{AF7DFD64-1B81-4C89-AD01-571CFB44964D}" dt="2020-11-02T00:06:57.348" v="29"/>
          <ac:inkMkLst>
            <pc:docMk/>
            <pc:sldMk cId="799286380" sldId="366"/>
            <ac:inkMk id="87" creationId="{6A663FC1-E84E-4584-A4F6-AE29E8953CC1}"/>
          </ac:inkMkLst>
        </pc:inkChg>
        <pc:inkChg chg="del mod">
          <ac:chgData name="Brian Wright" userId="96d5632f86e1cb83" providerId="LiveId" clId="{AF7DFD64-1B81-4C89-AD01-571CFB44964D}" dt="2020-11-02T00:06:57.344" v="21"/>
          <ac:inkMkLst>
            <pc:docMk/>
            <pc:sldMk cId="799286380" sldId="366"/>
            <ac:inkMk id="88" creationId="{FFEB4125-E088-4042-9F19-3555DAAEE3F0}"/>
          </ac:inkMkLst>
        </pc:inkChg>
        <pc:inkChg chg="del mod">
          <ac:chgData name="Brian Wright" userId="96d5632f86e1cb83" providerId="LiveId" clId="{AF7DFD64-1B81-4C89-AD01-571CFB44964D}" dt="2020-11-02T00:06:57.343" v="18"/>
          <ac:inkMkLst>
            <pc:docMk/>
            <pc:sldMk cId="799286380" sldId="366"/>
            <ac:inkMk id="90" creationId="{EBF03FB8-FC66-4AF9-8B5D-1A7CA904287F}"/>
          </ac:inkMkLst>
        </pc:inkChg>
        <pc:inkChg chg="del mod">
          <ac:chgData name="Brian Wright" userId="96d5632f86e1cb83" providerId="LiveId" clId="{AF7DFD64-1B81-4C89-AD01-571CFB44964D}" dt="2020-11-02T00:06:57.340" v="14"/>
          <ac:inkMkLst>
            <pc:docMk/>
            <pc:sldMk cId="799286380" sldId="366"/>
            <ac:inkMk id="91" creationId="{9F79F1A2-C276-4905-BE64-A312F2698AEF}"/>
          </ac:inkMkLst>
        </pc:inkChg>
        <pc:inkChg chg="del mod">
          <ac:chgData name="Brian Wright" userId="96d5632f86e1cb83" providerId="LiveId" clId="{AF7DFD64-1B81-4C89-AD01-571CFB44964D}" dt="2020-11-02T00:06:57.339" v="12"/>
          <ac:inkMkLst>
            <pc:docMk/>
            <pc:sldMk cId="799286380" sldId="366"/>
            <ac:inkMk id="92" creationId="{B4565CBA-E42A-4865-A8A3-CCA4FAF96AAE}"/>
          </ac:inkMkLst>
        </pc:inkChg>
        <pc:inkChg chg="del mod">
          <ac:chgData name="Brian Wright" userId="96d5632f86e1cb83" providerId="LiveId" clId="{AF7DFD64-1B81-4C89-AD01-571CFB44964D}" dt="2020-11-02T00:06:57.337" v="7"/>
          <ac:inkMkLst>
            <pc:docMk/>
            <pc:sldMk cId="799286380" sldId="366"/>
            <ac:inkMk id="93" creationId="{C55ADD64-04FF-4F86-BFF9-EEB06E4BF033}"/>
          </ac:inkMkLst>
        </pc:inkChg>
        <pc:inkChg chg="del mod">
          <ac:chgData name="Brian Wright" userId="96d5632f86e1cb83" providerId="LiveId" clId="{AF7DFD64-1B81-4C89-AD01-571CFB44964D}" dt="2020-11-02T00:06:57.344" v="22"/>
          <ac:inkMkLst>
            <pc:docMk/>
            <pc:sldMk cId="799286380" sldId="366"/>
            <ac:inkMk id="94" creationId="{3425C1D4-ECB9-438D-8801-9340C5458B9A}"/>
          </ac:inkMkLst>
        </pc:inkChg>
        <pc:inkChg chg="del">
          <ac:chgData name="Brian Wright" userId="96d5632f86e1cb83" providerId="LiveId" clId="{AF7DFD64-1B81-4C89-AD01-571CFB44964D}" dt="2020-11-02T00:06:57.346" v="25"/>
          <ac:inkMkLst>
            <pc:docMk/>
            <pc:sldMk cId="799286380" sldId="366"/>
            <ac:inkMk id="96" creationId="{4907C457-BD75-48F5-88E8-D61D2F3AFD38}"/>
          </ac:inkMkLst>
        </pc:inkChg>
        <pc:inkChg chg="del mod">
          <ac:chgData name="Brian Wright" userId="96d5632f86e1cb83" providerId="LiveId" clId="{AF7DFD64-1B81-4C89-AD01-571CFB44964D}" dt="2020-11-02T00:06:57.347" v="27"/>
          <ac:inkMkLst>
            <pc:docMk/>
            <pc:sldMk cId="799286380" sldId="366"/>
            <ac:inkMk id="98" creationId="{DDC96D1B-9983-4AB6-965B-5632C3DBC389}"/>
          </ac:inkMkLst>
        </pc:inkChg>
        <pc:inkChg chg="del mod">
          <ac:chgData name="Brian Wright" userId="96d5632f86e1cb83" providerId="LiveId" clId="{AF7DFD64-1B81-4C89-AD01-571CFB44964D}" dt="2020-11-02T00:06:57.348" v="29"/>
          <ac:inkMkLst>
            <pc:docMk/>
            <pc:sldMk cId="799286380" sldId="366"/>
            <ac:inkMk id="99" creationId="{3EEC254A-1435-4B70-A927-A4AF6340A77A}"/>
          </ac:inkMkLst>
        </pc:inkChg>
        <pc:inkChg chg="del mod">
          <ac:chgData name="Brian Wright" userId="96d5632f86e1cb83" providerId="LiveId" clId="{AF7DFD64-1B81-4C89-AD01-571CFB44964D}" dt="2020-11-02T00:06:57.338" v="8"/>
          <ac:inkMkLst>
            <pc:docMk/>
            <pc:sldMk cId="799286380" sldId="366"/>
            <ac:inkMk id="100" creationId="{5E499CBD-5CF2-47E7-B8AD-78CFF0E78DD3}"/>
          </ac:inkMkLst>
        </pc:inkChg>
        <pc:inkChg chg="del">
          <ac:chgData name="Brian Wright" userId="96d5632f86e1cb83" providerId="LiveId" clId="{AF7DFD64-1B81-4C89-AD01-571CFB44964D}" dt="2020-11-02T00:06:57.332" v="2"/>
          <ac:inkMkLst>
            <pc:docMk/>
            <pc:sldMk cId="799286380" sldId="366"/>
            <ac:inkMk id="101" creationId="{F3553B5F-0FD5-4C31-B7D6-9A628D72108A}"/>
          </ac:inkMkLst>
        </pc:inkChg>
        <pc:inkChg chg="del mod">
          <ac:chgData name="Brian Wright" userId="96d5632f86e1cb83" providerId="LiveId" clId="{AF7DFD64-1B81-4C89-AD01-571CFB44964D}" dt="2020-11-02T00:06:57.351" v="32"/>
          <ac:inkMkLst>
            <pc:docMk/>
            <pc:sldMk cId="799286380" sldId="366"/>
            <ac:inkMk id="103" creationId="{F2047F7B-0008-4F89-A437-548D1D84871E}"/>
          </ac:inkMkLst>
        </pc:inkChg>
        <pc:inkChg chg="del">
          <ac:chgData name="Brian Wright" userId="96d5632f86e1cb83" providerId="LiveId" clId="{AF7DFD64-1B81-4C89-AD01-571CFB44964D}" dt="2020-11-02T00:06:57.341" v="15"/>
          <ac:inkMkLst>
            <pc:docMk/>
            <pc:sldMk cId="799286380" sldId="366"/>
            <ac:inkMk id="104" creationId="{B0FEBF09-A50B-40D1-B5E9-CB1DF96BCC75}"/>
          </ac:inkMkLst>
        </pc:inkChg>
        <pc:inkChg chg="del mod">
          <ac:chgData name="Brian Wright" userId="96d5632f86e1cb83" providerId="LiveId" clId="{AF7DFD64-1B81-4C89-AD01-571CFB44964D}" dt="2020-11-02T00:06:57.345" v="24"/>
          <ac:inkMkLst>
            <pc:docMk/>
            <pc:sldMk cId="799286380" sldId="366"/>
            <ac:inkMk id="106" creationId="{1A1D5035-91BF-4DD7-B880-F256662D928E}"/>
          </ac:inkMkLst>
        </pc:inkChg>
        <pc:inkChg chg="del">
          <ac:chgData name="Brian Wright" userId="96d5632f86e1cb83" providerId="LiveId" clId="{AF7DFD64-1B81-4C89-AD01-571CFB44964D}" dt="2020-11-02T00:06:57.345" v="23"/>
          <ac:inkMkLst>
            <pc:docMk/>
            <pc:sldMk cId="799286380" sldId="366"/>
            <ac:inkMk id="107" creationId="{0F5FFA2C-F45D-4615-8931-0D22AFB4B98A}"/>
          </ac:inkMkLst>
        </pc:inkChg>
      </pc:sldChg>
    </pc:docChg>
  </pc:docChgLst>
  <pc:docChgLst>
    <pc:chgData name="Brian Wright" userId="96d5632f86e1cb83" providerId="LiveId" clId="{434F6939-06D8-4E20-BB0B-6C7702416FA2}"/>
    <pc:docChg chg="modSld">
      <pc:chgData name="Brian Wright" userId="96d5632f86e1cb83" providerId="LiveId" clId="{434F6939-06D8-4E20-BB0B-6C7702416FA2}" dt="2020-07-17T19:10:54.185" v="6" actId="20577"/>
      <pc:docMkLst>
        <pc:docMk/>
      </pc:docMkLst>
      <pc:sldChg chg="modSp mod">
        <pc:chgData name="Brian Wright" userId="96d5632f86e1cb83" providerId="LiveId" clId="{434F6939-06D8-4E20-BB0B-6C7702416FA2}" dt="2020-07-17T19:10:54.185" v="6" actId="20577"/>
        <pc:sldMkLst>
          <pc:docMk/>
          <pc:sldMk cId="4011808980" sldId="259"/>
        </pc:sldMkLst>
        <pc:spChg chg="mod">
          <ac:chgData name="Brian Wright" userId="96d5632f86e1cb83" providerId="LiveId" clId="{434F6939-06D8-4E20-BB0B-6C7702416FA2}" dt="2020-07-17T19:10:54.185" v="6" actId="20577"/>
          <ac:spMkLst>
            <pc:docMk/>
            <pc:sldMk cId="4011808980" sldId="25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7E69A2-4EEA-4DEA-A8BF-0FD2401467C4}" type="datetimeFigureOut">
              <a:rPr lang="en-US" smtClean="0"/>
              <a:t>12/1/2021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94BE58-13A8-4948-9376-10D96C71FE44}" type="slidenum">
              <a:rPr lang="en-US" smtClean="0"/>
              <a:t>‹#›</a:t>
            </a:fld>
            <a:endParaRPr lang="en-US"/>
          </a:p>
        </p:txBody>
      </p:sp>
    </p:spTree>
    <p:extLst>
      <p:ext uri="{BB962C8B-B14F-4D97-AF65-F5344CB8AC3E}">
        <p14:creationId xmlns:p14="http://schemas.microsoft.com/office/powerpoint/2010/main" val="28591580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7T19:21:45.398"/>
    </inkml:context>
    <inkml:brush xml:id="br0">
      <inkml:brushProperty name="width" value="0.05" units="cm"/>
      <inkml:brushProperty name="height" value="0.05" units="cm"/>
    </inkml:brush>
  </inkml:definitions>
  <inkml:trace contextRef="#ctx0" brushRef="#br0">3 2328 26367 0 0,'0'0'1536'0'0,"-1"1"-1522"0"0,1-1 0 0 0,0 0-1 0 0,0 1 1 0 0,-1-1 0 0 0,1 1 0 0 0,0-1-1 0 0,0 1 1 0 0,0-1 0 0 0,0 1-1 0 0,-1-1 1 0 0,1 0 0 0 0,0 1 0 0 0,0-1-1 0 0,0 1 1 0 0,0-1 0 0 0,0 1 0 0 0,0-1-1 0 0,0 1 1 0 0,0-1 0 0 0,0 1 0 0 0,1-1-1 0 0,-1 1 1 0 0,0-1 0 0 0,0 1-1 0 0,0-1 1 0 0,0 0 0 0 0,1 1 0 0 0,-1-1-1 0 0,0 1 1 0 0,1-1 0 0 0,-1 1 0 0 0,11 10 35 0 0,-10-10-18 0 0,6 5-45 0 0,1 0 1 0 0,-1-1-1 0 0,12 7 1 0 0,7 3-117 0 0,-11-4-292 0 0,32 15-1 0 0,-40-23-290 0 0,0 0 0 0 0,0-1 0 0 0,0 1 1 0 0,0-1-1 0 0,1-1 0 0 0,-1 1 0 0 0,12 0 0 0 0,-3-4-7322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9T19:53:34.273"/>
    </inkml:context>
    <inkml:brush xml:id="br0">
      <inkml:brushProperty name="width" value="0.05" units="cm"/>
      <inkml:brushProperty name="height" value="0.05" units="cm"/>
    </inkml:brush>
  </inkml:definitions>
  <inkml:trace contextRef="#ctx0" brushRef="#br0">0 3 11272 0 0,'7'0'480'0'0,"2"0"-384"0"0,-2 0-424 0 0,1 0-88 0 0,0 0-8 0 0,3 0-8 0 0,-3-3-80 0 0,0 3-8 0 0,-1 0-8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D4560-DC19-44DC-A229-B1CDFA2995E4}"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A0CCE-73B9-484B-8A39-6C0C21361BD6}" type="slidenum">
              <a:rPr lang="en-US" smtClean="0"/>
              <a:t>‹#›</a:t>
            </a:fld>
            <a:endParaRPr lang="en-US"/>
          </a:p>
        </p:txBody>
      </p:sp>
    </p:spTree>
    <p:extLst>
      <p:ext uri="{BB962C8B-B14F-4D97-AF65-F5344CB8AC3E}">
        <p14:creationId xmlns:p14="http://schemas.microsoft.com/office/powerpoint/2010/main" val="400210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31</a:t>
            </a:fld>
            <a:endParaRPr lang="en-US"/>
          </a:p>
        </p:txBody>
      </p:sp>
    </p:spTree>
    <p:extLst>
      <p:ext uri="{BB962C8B-B14F-4D97-AF65-F5344CB8AC3E}">
        <p14:creationId xmlns:p14="http://schemas.microsoft.com/office/powerpoint/2010/main" val="9940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6FFE6C-414C-4391-B6A2-C93F598CDA7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363790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FFE6C-414C-4391-B6A2-C93F598CDA7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112873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FFE6C-414C-4391-B6A2-C93F598CDA7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05756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FFE6C-414C-4391-B6A2-C93F598CDA7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00503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6FFE6C-414C-4391-B6A2-C93F598CDA73}"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172561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6FFE6C-414C-4391-B6A2-C93F598CDA73}"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28941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6FFE6C-414C-4391-B6A2-C93F598CDA73}"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143526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6FFE6C-414C-4391-B6A2-C93F598CDA73}"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58165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FFE6C-414C-4391-B6A2-C93F598CDA73}"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13572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6FFE6C-414C-4391-B6A2-C93F598CDA73}"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28794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6FFE6C-414C-4391-B6A2-C93F598CDA73}"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235692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FFE6C-414C-4391-B6A2-C93F598CDA73}" type="datetimeFigureOut">
              <a:rPr lang="en-US" smtClean="0"/>
              <a:t>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E4D4D-D965-4867-94E6-D820772F05D7}" type="slidenum">
              <a:rPr lang="en-US" smtClean="0"/>
              <a:pPr/>
              <a:t>‹#›</a:t>
            </a:fld>
            <a:endParaRPr lang="en-US" dirty="0"/>
          </a:p>
        </p:txBody>
      </p:sp>
      <p:sp>
        <p:nvSpPr>
          <p:cNvPr id="7" name="Rectangle 6"/>
          <p:cNvSpPr/>
          <p:nvPr userDrawn="1"/>
        </p:nvSpPr>
        <p:spPr>
          <a:xfrm>
            <a:off x="0" y="0"/>
            <a:ext cx="12192000" cy="11144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1123950"/>
            <a:ext cx="12192000" cy="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29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7925" y="0"/>
            <a:ext cx="7534275"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TextBox 4"/>
          <p:cNvSpPr txBox="1"/>
          <p:nvPr/>
        </p:nvSpPr>
        <p:spPr>
          <a:xfrm>
            <a:off x="232450" y="1649360"/>
            <a:ext cx="11229975" cy="2616101"/>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Dr. Brian Wright</a:t>
            </a:r>
          </a:p>
          <a:p>
            <a:pPr algn="ctr"/>
            <a:endParaRPr lang="en-US" sz="2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Practice of Data Science</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Week 10</a:t>
            </a:r>
          </a:p>
          <a:p>
            <a:pPr algn="ct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487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362" y="2844225"/>
            <a:ext cx="11229975"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Assessing Fairness of ML Models</a:t>
            </a:r>
          </a:p>
        </p:txBody>
      </p:sp>
      <p:sp>
        <p:nvSpPr>
          <p:cNvPr id="6" name="TextBox 5">
            <a:extLst>
              <a:ext uri="{FF2B5EF4-FFF2-40B4-BE49-F238E27FC236}">
                <a16:creationId xmlns:a16="http://schemas.microsoft.com/office/drawing/2014/main" id="{B3E5EE44-1A91-414D-83FA-37FCC2FB37C8}"/>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180666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216" y="1179215"/>
            <a:ext cx="11229975" cy="5509200"/>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Defining Fairness – The field is starting to mature around some central approaches to assessing bias and fairness of machine learning algorithms </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Fairness (non-bias) - outcomes of a machine learning can be mathematically proven to treat the protected classes equally – </a:t>
            </a:r>
            <a:r>
              <a:rPr lang="en-US" sz="2800" b="1" dirty="0">
                <a:latin typeface="Times New Roman" panose="02020603050405020304" pitchFamily="18" charset="0"/>
                <a:cs typeface="Times New Roman" panose="02020603050405020304" pitchFamily="18" charset="0"/>
              </a:rPr>
              <a:t>group bias</a:t>
            </a:r>
            <a:r>
              <a:rPr lang="en-US" sz="2800" dirty="0">
                <a:latin typeface="Times New Roman" panose="02020603050405020304" pitchFamily="18" charset="0"/>
                <a:cs typeface="Times New Roman" panose="02020603050405020304" pitchFamily="18" charset="0"/>
              </a:rPr>
              <a:t>  </a:t>
            </a:r>
          </a:p>
          <a:p>
            <a:pPr marL="1371600" lvl="2"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Meaning the errors of a model are similar across these groups.  These groups usually represent “protected classes” such as gender or race.</a:t>
            </a:r>
          </a:p>
          <a:p>
            <a:pPr lvl="2"/>
            <a:r>
              <a:rPr lang="en-US" sz="2400" dirty="0">
                <a:latin typeface="Times New Roman" panose="02020603050405020304" pitchFamily="18" charset="0"/>
                <a:cs typeface="Times New Roman" panose="02020603050405020304" pitchFamily="18" charset="0"/>
              </a:rPr>
              <a:t> </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Keep in mind that there may be </a:t>
            </a:r>
            <a:r>
              <a:rPr lang="en-US" sz="2800" b="1" dirty="0">
                <a:latin typeface="Times New Roman" panose="02020603050405020304" pitchFamily="18" charset="0"/>
                <a:cs typeface="Times New Roman" panose="02020603050405020304" pitchFamily="18" charset="0"/>
              </a:rPr>
              <a:t>statistical variations </a:t>
            </a:r>
            <a:r>
              <a:rPr lang="en-US" sz="2800" dirty="0">
                <a:latin typeface="Times New Roman" panose="02020603050405020304" pitchFamily="18" charset="0"/>
                <a:cs typeface="Times New Roman" panose="02020603050405020304" pitchFamily="18" charset="0"/>
              </a:rPr>
              <a:t>in outcomes between these groups already, what we want is the machine to take these into account but not unfairly penalize the protected class variables in comparison to those that have similar profiles that don’t represent a protected class – </a:t>
            </a:r>
            <a:r>
              <a:rPr lang="en-US" sz="2800" b="1" dirty="0">
                <a:latin typeface="Times New Roman" panose="02020603050405020304" pitchFamily="18" charset="0"/>
                <a:cs typeface="Times New Roman" panose="02020603050405020304" pitchFamily="18" charset="0"/>
              </a:rPr>
              <a:t>individual fairness</a:t>
            </a:r>
          </a:p>
        </p:txBody>
      </p:sp>
      <p:sp>
        <p:nvSpPr>
          <p:cNvPr id="6" name="TextBox 5">
            <a:extLst>
              <a:ext uri="{FF2B5EF4-FFF2-40B4-BE49-F238E27FC236}">
                <a16:creationId xmlns:a16="http://schemas.microsoft.com/office/drawing/2014/main" id="{12854CEE-93CB-4513-9C63-2B10AE79A276}"/>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233772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TextBox 4"/>
          <p:cNvSpPr txBox="1"/>
          <p:nvPr/>
        </p:nvSpPr>
        <p:spPr>
          <a:xfrm>
            <a:off x="259216" y="1179215"/>
            <a:ext cx="11229975" cy="4247317"/>
          </a:xfrm>
          <a:prstGeom prst="rect">
            <a:avLst/>
          </a:prstGeom>
          <a:noFill/>
        </p:spPr>
        <p:txBody>
          <a:bodyPr wrap="square" rtlCol="0">
            <a:spAutoFit/>
          </a:bodyPr>
          <a:lstStyle/>
          <a:p>
            <a:pPr marL="342900" indent="-342900">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In assessing whether our models are “fair” we can use several rather simple assessment approaches </a:t>
            </a:r>
          </a:p>
          <a:p>
            <a:pPr marL="914400" lvl="1" indent="-457200">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Demographic Parity </a:t>
            </a:r>
          </a:p>
          <a:p>
            <a:pPr marL="914400" lvl="1" indent="-457200">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Equality of Odds</a:t>
            </a:r>
          </a:p>
          <a:p>
            <a:pPr marL="914400" lvl="1" indent="-457200">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Equality of Opportunity</a:t>
            </a:r>
          </a:p>
          <a:p>
            <a:pPr marL="914400" lvl="1" indent="-457200">
              <a:buFont typeface="Wingdings" panose="05000000000000000000" pitchFamily="2" charset="2"/>
              <a:buChar char="v"/>
            </a:pPr>
            <a:endParaRPr lang="en-US" sz="27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v"/>
            </a:pPr>
            <a:endParaRPr lang="en-US" sz="27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But…before we dig into these, we need to discuss evaluations of ML models, specifically confusion matrices and AUC/ROC curves.  </a:t>
            </a:r>
          </a:p>
          <a:p>
            <a:pPr marL="914400" lvl="1" indent="-457200">
              <a:buFont typeface="Wingdings" panose="05000000000000000000" pitchFamily="2" charset="2"/>
              <a:buChar char="v"/>
            </a:pPr>
            <a:endParaRPr lang="en-US" sz="2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58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1000"/>
                                        <p:tgtEl>
                                          <p:spTgt spid="5">
                                            <p:txEl>
                                              <p:pRg st="6" end="6"/>
                                            </p:txEl>
                                          </p:spTgt>
                                        </p:tgtEl>
                                      </p:cBhvr>
                                    </p:animEffect>
                                    <p:anim calcmode="lin" valueType="num">
                                      <p:cBhvr>
                                        <p:cTn id="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TextBox 4"/>
          <p:cNvSpPr txBox="1"/>
          <p:nvPr/>
        </p:nvSpPr>
        <p:spPr>
          <a:xfrm>
            <a:off x="227372" y="2757807"/>
            <a:ext cx="11229975" cy="507831"/>
          </a:xfrm>
          <a:prstGeom prst="rect">
            <a:avLst/>
          </a:prstGeom>
          <a:noFill/>
        </p:spPr>
        <p:txBody>
          <a:bodyPr wrap="square" rtlCol="0">
            <a:spAutoFit/>
          </a:bodyPr>
          <a:lstStyle/>
          <a:p>
            <a:pPr lvl="1" algn="ctr"/>
            <a:r>
              <a:rPr lang="en-US" sz="2700" b="1" dirty="0">
                <a:latin typeface="Times New Roman" panose="02020603050405020304" pitchFamily="18" charset="0"/>
                <a:cs typeface="Times New Roman" panose="02020603050405020304" pitchFamily="18" charset="0"/>
              </a:rPr>
              <a:t>Machine Learning Evaluation </a:t>
            </a:r>
          </a:p>
        </p:txBody>
      </p:sp>
    </p:spTree>
    <p:extLst>
      <p:ext uri="{BB962C8B-B14F-4D97-AF65-F5344CB8AC3E}">
        <p14:creationId xmlns:p14="http://schemas.microsoft.com/office/powerpoint/2010/main" val="2059307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6" name="Content Placeholder 2">
            <a:extLst>
              <a:ext uri="{FF2B5EF4-FFF2-40B4-BE49-F238E27FC236}">
                <a16:creationId xmlns:a16="http://schemas.microsoft.com/office/drawing/2014/main" id="{5AFC7EFD-4EA2-4EF4-9056-915D6FE7738A}"/>
              </a:ext>
            </a:extLst>
          </p:cNvPr>
          <p:cNvSpPr txBox="1">
            <a:spLocks/>
          </p:cNvSpPr>
          <p:nvPr/>
        </p:nvSpPr>
        <p:spPr>
          <a:xfrm>
            <a:off x="176088" y="1350401"/>
            <a:ext cx="11716160" cy="4454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0" indent="-457200"/>
            <a:r>
              <a:rPr lang="en-US" sz="2700" dirty="0">
                <a:solidFill>
                  <a:schemeClr val="tx1"/>
                </a:solidFill>
                <a:latin typeface="Times New Roman" panose="02020603050405020304" pitchFamily="18" charset="0"/>
                <a:cs typeface="Times New Roman" panose="02020603050405020304" pitchFamily="18" charset="0"/>
              </a:rPr>
              <a:t>Confusion Matrix, ROC (receiver operating curve) and AUC (area under the curve) are very common approaches for measuring the performance of classification models</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Classification models output percentages that an individual input will belong to a specific class, usually a 1 or 0, with one being a positive attribute. </a:t>
            </a:r>
          </a:p>
          <a:p>
            <a:pPr marL="914400" lvl="1" indent="-457200">
              <a:spcBef>
                <a:spcPts val="1000"/>
              </a:spcBef>
            </a:pPr>
            <a:r>
              <a:rPr lang="en-US" sz="2300" dirty="0">
                <a:solidFill>
                  <a:schemeClr val="tx1"/>
                </a:solidFill>
                <a:latin typeface="Times New Roman" panose="02020603050405020304" pitchFamily="18" charset="0"/>
                <a:cs typeface="Times New Roman" panose="02020603050405020304" pitchFamily="18" charset="0"/>
              </a:rPr>
              <a:t>Likelihood of email spam/fraud is an example. The higher the model percentage prediction on any one email the higher chance it is fraud. </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Essentially both measure the misclassification error rate associated with your model</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 A Confusion Matrix is a good tool for understanding how accurate you model is classifying and is used to build ROC</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29995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1000"/>
                                        <p:tgtEl>
                                          <p:spTgt spid="6">
                                            <p:txEl>
                                              <p:pRg st="4" end="4"/>
                                            </p:txEl>
                                          </p:spTgt>
                                        </p:tgtEl>
                                      </p:cBhvr>
                                    </p:animEffect>
                                    <p:anim calcmode="lin" valueType="num">
                                      <p:cBhvr>
                                        <p:cTn id="2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6" name="Content Placeholder 2">
            <a:extLst>
              <a:ext uri="{FF2B5EF4-FFF2-40B4-BE49-F238E27FC236}">
                <a16:creationId xmlns:a16="http://schemas.microsoft.com/office/drawing/2014/main" id="{5AFC7EFD-4EA2-4EF4-9056-915D6FE7738A}"/>
              </a:ext>
            </a:extLst>
          </p:cNvPr>
          <p:cNvSpPr txBox="1">
            <a:spLocks/>
          </p:cNvSpPr>
          <p:nvPr/>
        </p:nvSpPr>
        <p:spPr>
          <a:xfrm>
            <a:off x="180638" y="1227571"/>
            <a:ext cx="11716160" cy="46546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700" dirty="0">
                <a:solidFill>
                  <a:schemeClr val="tx1"/>
                </a:solidFill>
                <a:latin typeface="Times New Roman" panose="02020603050405020304" pitchFamily="18" charset="0"/>
                <a:cs typeface="Times New Roman" panose="02020603050405020304" pitchFamily="18" charset="0"/>
              </a:rPr>
              <a:t> Let's use intruder/fraud detection as an example</a:t>
            </a:r>
          </a:p>
          <a:p>
            <a:r>
              <a:rPr lang="en-US" sz="2700" dirty="0">
                <a:solidFill>
                  <a:schemeClr val="tx1"/>
                </a:solidFill>
                <a:latin typeface="Times New Roman" panose="02020603050405020304" pitchFamily="18" charset="0"/>
                <a:cs typeface="Times New Roman" panose="02020603050405020304" pitchFamily="18" charset="0"/>
              </a:rPr>
              <a:t> Say we have 135 emails entering our system and we are trying to detect whether they are fraudulent or not </a:t>
            </a:r>
          </a:p>
          <a:p>
            <a:pPr lvl="1"/>
            <a:r>
              <a:rPr lang="en-US" sz="2700" dirty="0">
                <a:solidFill>
                  <a:schemeClr val="tx1"/>
                </a:solidFill>
                <a:latin typeface="Times New Roman" panose="02020603050405020304" pitchFamily="18" charset="0"/>
                <a:cs typeface="Times New Roman" panose="02020603050405020304" pitchFamily="18" charset="0"/>
              </a:rPr>
              <a:t> We use lots of criteria – source, subject, if they came from a prince…</a:t>
            </a:r>
          </a:p>
          <a:p>
            <a:r>
              <a:rPr lang="en-US" sz="2700" dirty="0">
                <a:solidFill>
                  <a:schemeClr val="tx1"/>
                </a:solidFill>
                <a:latin typeface="Times New Roman" panose="02020603050405020304" pitchFamily="18" charset="0"/>
                <a:cs typeface="Times New Roman" panose="02020603050405020304" pitchFamily="18" charset="0"/>
              </a:rPr>
              <a:t> Generate probability measures as a result for a tree-based classifier to determine the likelihood that any one of these emails is fraudulent </a:t>
            </a:r>
          </a:p>
          <a:p>
            <a:r>
              <a:rPr lang="en-US" sz="2700" dirty="0">
                <a:solidFill>
                  <a:schemeClr val="tx1"/>
                </a:solidFill>
                <a:latin typeface="Times New Roman" panose="02020603050405020304" pitchFamily="18" charset="0"/>
                <a:cs typeface="Times New Roman" panose="02020603050405020304" pitchFamily="18" charset="0"/>
              </a:rPr>
              <a:t> The cutoff point that is predetermined in the tree (and is a universal standard) is 50% but can be modified as an input if needed</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7395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6" name="Content Placeholder 2">
            <a:extLst>
              <a:ext uri="{FF2B5EF4-FFF2-40B4-BE49-F238E27FC236}">
                <a16:creationId xmlns:a16="http://schemas.microsoft.com/office/drawing/2014/main" id="{5AFC7EFD-4EA2-4EF4-9056-915D6FE7738A}"/>
              </a:ext>
            </a:extLst>
          </p:cNvPr>
          <p:cNvSpPr txBox="1">
            <a:spLocks/>
          </p:cNvSpPr>
          <p:nvPr/>
        </p:nvSpPr>
        <p:spPr>
          <a:xfrm>
            <a:off x="153342" y="1250317"/>
            <a:ext cx="11716160" cy="2449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Below is are the results of our model in a </a:t>
            </a:r>
            <a:r>
              <a:rPr lang="en-US" sz="2700" b="1" dirty="0">
                <a:solidFill>
                  <a:schemeClr val="tx1"/>
                </a:solidFill>
                <a:latin typeface="Times New Roman" panose="02020603050405020304" pitchFamily="18" charset="0"/>
                <a:cs typeface="Times New Roman" panose="02020603050405020304" pitchFamily="18" charset="0"/>
              </a:rPr>
              <a:t>Confusion Matrix</a:t>
            </a:r>
            <a:r>
              <a:rPr lang="en-US" sz="2700" dirty="0">
                <a:solidFill>
                  <a:schemeClr val="tx1"/>
                </a:solidFill>
                <a:latin typeface="Times New Roman" panose="02020603050405020304" pitchFamily="18" charset="0"/>
                <a:cs typeface="Times New Roman" panose="02020603050405020304" pitchFamily="18" charset="0"/>
              </a:rPr>
              <a:t>. They center on the positive and negative classifications in sub-categories of true and false positive.  </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Keep in mind we know because of the labels, what is fraud and not, so we can measure how good the model is classifying. </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Both true negative and true positive are good, false negative and false positive are errors. </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graphicFrame>
        <p:nvGraphicFramePr>
          <p:cNvPr id="8" name="Table 7">
            <a:extLst>
              <a:ext uri="{FF2B5EF4-FFF2-40B4-BE49-F238E27FC236}">
                <a16:creationId xmlns:a16="http://schemas.microsoft.com/office/drawing/2014/main" id="{9464FDDD-47EA-466A-BD9D-59267B32DD69}"/>
              </a:ext>
            </a:extLst>
          </p:cNvPr>
          <p:cNvGraphicFramePr>
            <a:graphicFrameLocks noGrp="1"/>
          </p:cNvGraphicFramePr>
          <p:nvPr>
            <p:extLst>
              <p:ext uri="{D42A27DB-BD31-4B8C-83A1-F6EECF244321}">
                <p14:modId xmlns:p14="http://schemas.microsoft.com/office/powerpoint/2010/main" val="2419361077"/>
              </p:ext>
            </p:extLst>
          </p:nvPr>
        </p:nvGraphicFramePr>
        <p:xfrm>
          <a:off x="2375704" y="4035559"/>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10</a:t>
                      </a:r>
                    </a:p>
                  </a:txBody>
                  <a:tcPr/>
                </a:tc>
                <a:tc>
                  <a:txBody>
                    <a:bodyPr/>
                    <a:lstStyle/>
                    <a:p>
                      <a:r>
                        <a:rPr lang="en-US" dirty="0"/>
                        <a:t>False</a:t>
                      </a:r>
                      <a:r>
                        <a:rPr lang="en-US" baseline="0" dirty="0"/>
                        <a:t> Negatives</a:t>
                      </a:r>
                    </a:p>
                    <a:p>
                      <a:r>
                        <a:rPr lang="en-US" dirty="0"/>
                        <a:t>22</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7</a:t>
                      </a:r>
                    </a:p>
                  </a:txBody>
                  <a:tcPr/>
                </a:tc>
                <a:tc>
                  <a:txBody>
                    <a:bodyPr/>
                    <a:lstStyle/>
                    <a:p>
                      <a:r>
                        <a:rPr lang="en-US" dirty="0"/>
                        <a:t>True Negative</a:t>
                      </a:r>
                    </a:p>
                    <a:p>
                      <a:r>
                        <a:rPr lang="en-US" dirty="0"/>
                        <a:t>96</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36574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6" name="Content Placeholder 2">
            <a:extLst>
              <a:ext uri="{FF2B5EF4-FFF2-40B4-BE49-F238E27FC236}">
                <a16:creationId xmlns:a16="http://schemas.microsoft.com/office/drawing/2014/main" id="{5AFC7EFD-4EA2-4EF4-9056-915D6FE7738A}"/>
              </a:ext>
            </a:extLst>
          </p:cNvPr>
          <p:cNvSpPr txBox="1">
            <a:spLocks/>
          </p:cNvSpPr>
          <p:nvPr/>
        </p:nvSpPr>
        <p:spPr>
          <a:xfrm>
            <a:off x="153342" y="1250317"/>
            <a:ext cx="11716160" cy="2449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700" dirty="0">
                <a:solidFill>
                  <a:schemeClr val="tx1"/>
                </a:solidFill>
                <a:latin typeface="Times New Roman" panose="02020603050405020304" pitchFamily="18" charset="0"/>
                <a:cs typeface="Times New Roman" panose="02020603050405020304" pitchFamily="18" charset="0"/>
              </a:rPr>
              <a:t>Let’s consider the extremes: what if we set the threshold to 0? </a:t>
            </a:r>
          </a:p>
          <a:p>
            <a:pPr lvl="1"/>
            <a:r>
              <a:rPr lang="en-US" sz="2700" dirty="0">
                <a:solidFill>
                  <a:schemeClr val="tx1"/>
                </a:solidFill>
                <a:latin typeface="Times New Roman" panose="02020603050405020304" pitchFamily="18" charset="0"/>
                <a:cs typeface="Times New Roman" panose="02020603050405020304" pitchFamily="18" charset="0"/>
              </a:rPr>
              <a:t> Means that everything is captured as Fraud and no ever gets an email again!</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graphicFrame>
        <p:nvGraphicFramePr>
          <p:cNvPr id="11" name="Table 10">
            <a:extLst>
              <a:ext uri="{FF2B5EF4-FFF2-40B4-BE49-F238E27FC236}">
                <a16:creationId xmlns:a16="http://schemas.microsoft.com/office/drawing/2014/main" id="{7C88DAC1-1224-4704-BF54-8F1EDC87EB6C}"/>
              </a:ext>
            </a:extLst>
          </p:cNvPr>
          <p:cNvGraphicFramePr>
            <a:graphicFrameLocks noGrp="1"/>
          </p:cNvGraphicFramePr>
          <p:nvPr>
            <p:extLst>
              <p:ext uri="{D42A27DB-BD31-4B8C-83A1-F6EECF244321}">
                <p14:modId xmlns:p14="http://schemas.microsoft.com/office/powerpoint/2010/main" val="4232971408"/>
              </p:ext>
            </p:extLst>
          </p:nvPr>
        </p:nvGraphicFramePr>
        <p:xfrm>
          <a:off x="1942582" y="2474959"/>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32</a:t>
                      </a:r>
                    </a:p>
                  </a:txBody>
                  <a:tcPr/>
                </a:tc>
                <a:tc>
                  <a:txBody>
                    <a:bodyPr/>
                    <a:lstStyle/>
                    <a:p>
                      <a:r>
                        <a:rPr lang="en-US" dirty="0"/>
                        <a:t>False</a:t>
                      </a:r>
                      <a:r>
                        <a:rPr lang="en-US" baseline="0" dirty="0"/>
                        <a:t> Negatives</a:t>
                      </a:r>
                    </a:p>
                    <a:p>
                      <a:r>
                        <a:rPr lang="en-US" dirty="0"/>
                        <a:t>0</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103</a:t>
                      </a:r>
                    </a:p>
                  </a:txBody>
                  <a:tcPr/>
                </a:tc>
                <a:tc>
                  <a:txBody>
                    <a:bodyPr/>
                    <a:lstStyle/>
                    <a:p>
                      <a:r>
                        <a:rPr lang="en-US" dirty="0"/>
                        <a:t>True Negative</a:t>
                      </a:r>
                    </a:p>
                    <a:p>
                      <a:r>
                        <a:rPr lang="en-US" dirty="0"/>
                        <a:t>0</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353734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8" name="Content Placeholder 2">
            <a:extLst>
              <a:ext uri="{FF2B5EF4-FFF2-40B4-BE49-F238E27FC236}">
                <a16:creationId xmlns:a16="http://schemas.microsoft.com/office/drawing/2014/main" id="{D6C535D9-5817-4FD4-B51D-BFE489D40241}"/>
              </a:ext>
            </a:extLst>
          </p:cNvPr>
          <p:cNvSpPr txBox="1">
            <a:spLocks/>
          </p:cNvSpPr>
          <p:nvPr/>
        </p:nvSpPr>
        <p:spPr>
          <a:xfrm>
            <a:off x="-1" y="1280680"/>
            <a:ext cx="12068175" cy="1376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700" dirty="0">
                <a:solidFill>
                  <a:schemeClr val="tx1"/>
                </a:solidFill>
                <a:latin typeface="Times New Roman" panose="02020603050405020304" pitchFamily="18" charset="0"/>
                <a:cs typeface="Times New Roman" panose="02020603050405020304" pitchFamily="18" charset="0"/>
              </a:rPr>
              <a:t> Let’s consider the other extreme: what if we set the threshold to 100?</a:t>
            </a:r>
          </a:p>
          <a:p>
            <a:pPr lvl="1"/>
            <a:r>
              <a:rPr lang="en-US" sz="2700" dirty="0">
                <a:solidFill>
                  <a:schemeClr val="tx1"/>
                </a:solidFill>
                <a:latin typeface="Times New Roman" panose="02020603050405020304" pitchFamily="18" charset="0"/>
                <a:cs typeface="Times New Roman" panose="02020603050405020304" pitchFamily="18" charset="0"/>
              </a:rPr>
              <a:t> Means nothing is fraud and now everyone is getting rich off of Arabian princes</a:t>
            </a:r>
          </a:p>
          <a:p>
            <a:pPr lvl="1"/>
            <a:endParaRPr lang="en-US" sz="2000" dirty="0"/>
          </a:p>
          <a:p>
            <a:endParaRPr lang="en-US" sz="2400" dirty="0"/>
          </a:p>
          <a:p>
            <a:pPr lvl="1"/>
            <a:endParaRPr lang="en-US" sz="1800" dirty="0"/>
          </a:p>
        </p:txBody>
      </p:sp>
      <p:graphicFrame>
        <p:nvGraphicFramePr>
          <p:cNvPr id="12" name="Table 11">
            <a:extLst>
              <a:ext uri="{FF2B5EF4-FFF2-40B4-BE49-F238E27FC236}">
                <a16:creationId xmlns:a16="http://schemas.microsoft.com/office/drawing/2014/main" id="{3BC8DCB1-DE63-4A81-9FDF-E71AA46815D5}"/>
              </a:ext>
            </a:extLst>
          </p:cNvPr>
          <p:cNvGraphicFramePr>
            <a:graphicFrameLocks noGrp="1"/>
          </p:cNvGraphicFramePr>
          <p:nvPr>
            <p:extLst>
              <p:ext uri="{D42A27DB-BD31-4B8C-83A1-F6EECF244321}">
                <p14:modId xmlns:p14="http://schemas.microsoft.com/office/powerpoint/2010/main" val="1746944043"/>
              </p:ext>
            </p:extLst>
          </p:nvPr>
        </p:nvGraphicFramePr>
        <p:xfrm>
          <a:off x="2027160" y="2540586"/>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0</a:t>
                      </a:r>
                    </a:p>
                  </a:txBody>
                  <a:tcPr/>
                </a:tc>
                <a:tc>
                  <a:txBody>
                    <a:bodyPr/>
                    <a:lstStyle/>
                    <a:p>
                      <a:r>
                        <a:rPr lang="en-US" dirty="0"/>
                        <a:t>False</a:t>
                      </a:r>
                      <a:r>
                        <a:rPr lang="en-US" baseline="0" dirty="0"/>
                        <a:t> Negatives</a:t>
                      </a:r>
                    </a:p>
                    <a:p>
                      <a:r>
                        <a:rPr lang="en-US" baseline="0" dirty="0"/>
                        <a:t>32</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0</a:t>
                      </a:r>
                    </a:p>
                  </a:txBody>
                  <a:tcPr/>
                </a:tc>
                <a:tc>
                  <a:txBody>
                    <a:bodyPr/>
                    <a:lstStyle/>
                    <a:p>
                      <a:r>
                        <a:rPr lang="en-US" dirty="0"/>
                        <a:t>True Negative</a:t>
                      </a:r>
                    </a:p>
                    <a:p>
                      <a:r>
                        <a:rPr lang="en-US" dirty="0"/>
                        <a:t>103</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85540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Content Placeholder 2">
            <a:extLst>
              <a:ext uri="{FF2B5EF4-FFF2-40B4-BE49-F238E27FC236}">
                <a16:creationId xmlns:a16="http://schemas.microsoft.com/office/drawing/2014/main" id="{D77C9B8D-8721-4DC3-8E4A-37543E337F0C}"/>
              </a:ext>
            </a:extLst>
          </p:cNvPr>
          <p:cNvSpPr txBox="1">
            <a:spLocks/>
          </p:cNvSpPr>
          <p:nvPr/>
        </p:nvSpPr>
        <p:spPr>
          <a:xfrm>
            <a:off x="41884" y="1178730"/>
            <a:ext cx="11769358" cy="2215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700" dirty="0">
                <a:solidFill>
                  <a:schemeClr val="tx1"/>
                </a:solidFill>
                <a:latin typeface="Times New Roman" panose="02020603050405020304" pitchFamily="18" charset="0"/>
                <a:cs typeface="Times New Roman" panose="02020603050405020304" pitchFamily="18" charset="0"/>
              </a:rPr>
              <a:t> We can further assess our model by generating classification rates:</a:t>
            </a:r>
          </a:p>
          <a:p>
            <a:pPr lvl="1"/>
            <a:r>
              <a:rPr lang="en-US" sz="2700" dirty="0">
                <a:solidFill>
                  <a:schemeClr val="tx1"/>
                </a:solidFill>
                <a:latin typeface="Times New Roman" panose="02020603050405020304" pitchFamily="18" charset="0"/>
                <a:cs typeface="Times New Roman" panose="02020603050405020304" pitchFamily="18" charset="0"/>
              </a:rPr>
              <a:t> True Positive Rate (TPR) (Sensitivity) = TP/(TP+FN) = 10/(10+22) = .31</a:t>
            </a:r>
          </a:p>
          <a:p>
            <a:pPr lvl="2"/>
            <a:r>
              <a:rPr lang="en-US" sz="2300" dirty="0">
                <a:solidFill>
                  <a:schemeClr val="tx1"/>
                </a:solidFill>
                <a:latin typeface="Times New Roman" panose="02020603050405020304" pitchFamily="18" charset="0"/>
                <a:cs typeface="Times New Roman" panose="02020603050405020304" pitchFamily="18" charset="0"/>
              </a:rPr>
              <a:t> % of fraud correctly labeled as fraud</a:t>
            </a:r>
          </a:p>
          <a:p>
            <a:pPr lvl="1"/>
            <a:r>
              <a:rPr lang="en-US" sz="2700" dirty="0">
                <a:solidFill>
                  <a:schemeClr val="tx1"/>
                </a:solidFill>
                <a:latin typeface="Times New Roman" panose="02020603050405020304" pitchFamily="18" charset="0"/>
                <a:cs typeface="Times New Roman" panose="02020603050405020304" pitchFamily="18" charset="0"/>
              </a:rPr>
              <a:t> False Positive Rate (FPR) (1- Specificity) = FP/(FP+TN) = 7/(7+96) = .06</a:t>
            </a:r>
          </a:p>
          <a:p>
            <a:pPr lvl="2"/>
            <a:r>
              <a:rPr lang="en-US" sz="2300" dirty="0">
                <a:solidFill>
                  <a:schemeClr val="tx1"/>
                </a:solidFill>
                <a:latin typeface="Times New Roman" panose="02020603050405020304" pitchFamily="18" charset="0"/>
                <a:cs typeface="Times New Roman" panose="02020603050405020304" pitchFamily="18" charset="0"/>
              </a:rPr>
              <a:t> % of emails labelled not fraud that were false positives</a:t>
            </a:r>
          </a:p>
        </p:txBody>
      </p:sp>
      <p:graphicFrame>
        <p:nvGraphicFramePr>
          <p:cNvPr id="12" name="Table 11">
            <a:extLst>
              <a:ext uri="{FF2B5EF4-FFF2-40B4-BE49-F238E27FC236}">
                <a16:creationId xmlns:a16="http://schemas.microsoft.com/office/drawing/2014/main" id="{63D0B4A3-C69F-4F15-BC7A-1F912D4608D9}"/>
              </a:ext>
            </a:extLst>
          </p:cNvPr>
          <p:cNvGraphicFramePr>
            <a:graphicFrameLocks noGrp="1"/>
          </p:cNvGraphicFramePr>
          <p:nvPr>
            <p:extLst>
              <p:ext uri="{D42A27DB-BD31-4B8C-83A1-F6EECF244321}">
                <p14:modId xmlns:p14="http://schemas.microsoft.com/office/powerpoint/2010/main" val="3270946874"/>
              </p:ext>
            </p:extLst>
          </p:nvPr>
        </p:nvGraphicFramePr>
        <p:xfrm>
          <a:off x="2180441" y="3429000"/>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10</a:t>
                      </a:r>
                    </a:p>
                  </a:txBody>
                  <a:tcPr/>
                </a:tc>
                <a:tc>
                  <a:txBody>
                    <a:bodyPr/>
                    <a:lstStyle/>
                    <a:p>
                      <a:r>
                        <a:rPr lang="en-US" dirty="0"/>
                        <a:t>False</a:t>
                      </a:r>
                      <a:r>
                        <a:rPr lang="en-US" baseline="0" dirty="0"/>
                        <a:t> Negatives</a:t>
                      </a:r>
                    </a:p>
                    <a:p>
                      <a:r>
                        <a:rPr lang="en-US" dirty="0"/>
                        <a:t>22</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7</a:t>
                      </a:r>
                    </a:p>
                  </a:txBody>
                  <a:tcPr/>
                </a:tc>
                <a:tc>
                  <a:txBody>
                    <a:bodyPr/>
                    <a:lstStyle/>
                    <a:p>
                      <a:r>
                        <a:rPr lang="en-US" dirty="0"/>
                        <a:t>True Negative</a:t>
                      </a:r>
                    </a:p>
                    <a:p>
                      <a:r>
                        <a:rPr lang="en-US" dirty="0"/>
                        <a:t>96</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91961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299" y="1133475"/>
            <a:ext cx="11229975" cy="477053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does </a:t>
            </a:r>
            <a:r>
              <a:rPr lang="en-US" sz="2800" b="1" dirty="0">
                <a:latin typeface="Times New Roman" panose="02020603050405020304" pitchFamily="18" charset="0"/>
                <a:cs typeface="Times New Roman" panose="02020603050405020304" pitchFamily="18" charset="0"/>
              </a:rPr>
              <a:t>Machine Learning Bias </a:t>
            </a:r>
            <a:r>
              <a:rPr lang="en-US" sz="2800" dirty="0">
                <a:latin typeface="Times New Roman" panose="02020603050405020304" pitchFamily="18" charset="0"/>
                <a:cs typeface="Times New Roman" panose="02020603050405020304" pitchFamily="18" charset="0"/>
              </a:rPr>
              <a:t>mean?</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 term “bias” as it applies to machine learning was introduced by Tom Mitchell in 1980.  </a:t>
            </a:r>
          </a:p>
          <a:p>
            <a:pPr marL="800100" lvl="1"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“any basis for choosing one generalization (hypothesis) over another, other than strict consistency with the observed training instances”</a:t>
            </a:r>
          </a:p>
          <a:p>
            <a:pPr lvl="1"/>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this really means is essentially that every learning algorithm must accept a certain level of bias in order to generalize beyond the data it is provided.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Bias is more or less a requirement  </a:t>
            </a:r>
          </a:p>
        </p:txBody>
      </p:sp>
      <p:sp>
        <p:nvSpPr>
          <p:cNvPr id="6" name="TextBox 5"/>
          <p:cNvSpPr txBox="1"/>
          <p:nvPr/>
        </p:nvSpPr>
        <p:spPr>
          <a:xfrm>
            <a:off x="333375" y="6276975"/>
            <a:ext cx="9572625" cy="261610"/>
          </a:xfrm>
          <a:prstGeom prst="rect">
            <a:avLst/>
          </a:prstGeom>
          <a:noFill/>
        </p:spPr>
        <p:txBody>
          <a:bodyPr wrap="square" rtlCol="0">
            <a:spAutoFit/>
          </a:bodyPr>
          <a:lstStyle/>
          <a:p>
            <a:r>
              <a:rPr lang="en-US" sz="1100" dirty="0" err="1"/>
              <a:t>Dietterich</a:t>
            </a:r>
            <a:r>
              <a:rPr lang="en-US" sz="1100" dirty="0"/>
              <a:t>, T., &amp;  Kong, E.B. (1995). Machine Learning Bias, Statistical Bias, and Statistical Variance of Decision Tree Algorithms, University of Oregon.  </a:t>
            </a:r>
          </a:p>
        </p:txBody>
      </p:sp>
      <p:sp>
        <p:nvSpPr>
          <p:cNvPr id="7" name="TextBox 6">
            <a:extLst>
              <a:ext uri="{FF2B5EF4-FFF2-40B4-BE49-F238E27FC236}">
                <a16:creationId xmlns:a16="http://schemas.microsoft.com/office/drawing/2014/main" id="{793B507F-5195-4DFA-ADA3-E2CB3BEDC7C1}"/>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112527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1000"/>
                                        <p:tgtEl>
                                          <p:spTgt spid="5">
                                            <p:txEl>
                                              <p:pRg st="6" end="6"/>
                                            </p:txEl>
                                          </p:spTgt>
                                        </p:tgtEl>
                                      </p:cBhvr>
                                    </p:animEffect>
                                    <p:anim calcmode="lin" valueType="num">
                                      <p:cBhvr>
                                        <p:cTn id="2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11" name="Content Placeholder 2">
            <a:extLst>
              <a:ext uri="{FF2B5EF4-FFF2-40B4-BE49-F238E27FC236}">
                <a16:creationId xmlns:a16="http://schemas.microsoft.com/office/drawing/2014/main" id="{7FC01348-BC4F-413C-B222-4C47CC265A2C}"/>
              </a:ext>
            </a:extLst>
          </p:cNvPr>
          <p:cNvSpPr txBox="1">
            <a:spLocks/>
          </p:cNvSpPr>
          <p:nvPr/>
        </p:nvSpPr>
        <p:spPr>
          <a:xfrm>
            <a:off x="130557" y="1295897"/>
            <a:ext cx="11769358" cy="17157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marR="0" lvl="0" fontAlgn="auto">
              <a:spcBef>
                <a:spcPts val="1000"/>
              </a:spcBef>
              <a:spcAft>
                <a:spcPts val="0"/>
              </a:spcAft>
              <a:buClrTx/>
              <a:buSzTx/>
              <a:buFont typeface="Wingdings" panose="05000000000000000000" pitchFamily="2" charset="2"/>
              <a:buChar char="Ø"/>
              <a:tabLst/>
              <a:defRPr/>
            </a:pPr>
            <a:r>
              <a:rPr lang="en-US" sz="2700" dirty="0">
                <a:solidFill>
                  <a:schemeClr val="tx1"/>
                </a:solidFill>
                <a:latin typeface="Times New Roman" panose="02020603050405020304" pitchFamily="18" charset="0"/>
                <a:cs typeface="Times New Roman" panose="02020603050405020304" pitchFamily="18" charset="0"/>
              </a:rPr>
              <a:t> These two data points can used to begin to develop a Receiver Operating Characteristic Curve or ROC curve</a:t>
            </a:r>
          </a:p>
          <a:p>
            <a:pPr marL="685800" marR="0" lvl="1" fontAlgn="auto">
              <a:spcBef>
                <a:spcPts val="500"/>
              </a:spcBef>
              <a:spcAft>
                <a:spcPts val="0"/>
              </a:spcAft>
              <a:buClrTx/>
              <a:buSzTx/>
              <a:buFont typeface="Wingdings" panose="05000000000000000000" pitchFamily="2" charset="2"/>
              <a:buChar char="v"/>
              <a:tabLst/>
              <a:defRPr/>
            </a:pPr>
            <a:r>
              <a:rPr lang="en-US" sz="2700" dirty="0">
                <a:solidFill>
                  <a:schemeClr val="tx1"/>
                </a:solidFill>
                <a:latin typeface="Times New Roman" panose="02020603050405020304" pitchFamily="18" charset="0"/>
                <a:cs typeface="Times New Roman" panose="02020603050405020304" pitchFamily="18" charset="0"/>
              </a:rPr>
              <a:t> True Positive Rate (TPR) = 10/(10+22) = .31 = y-axis</a:t>
            </a:r>
          </a:p>
          <a:p>
            <a:pPr marL="685800" marR="0" lvl="1" fontAlgn="auto">
              <a:spcBef>
                <a:spcPts val="500"/>
              </a:spcBef>
              <a:spcAft>
                <a:spcPts val="0"/>
              </a:spcAft>
              <a:buClrTx/>
              <a:buSzTx/>
              <a:buFont typeface="Wingdings" panose="05000000000000000000" pitchFamily="2" charset="2"/>
              <a:buChar char="v"/>
              <a:tabLst/>
              <a:defRPr/>
            </a:pPr>
            <a:r>
              <a:rPr lang="en-US" sz="2700" dirty="0">
                <a:solidFill>
                  <a:schemeClr val="tx1"/>
                </a:solidFill>
                <a:latin typeface="Times New Roman" panose="02020603050405020304" pitchFamily="18" charset="0"/>
                <a:cs typeface="Times New Roman" panose="02020603050405020304" pitchFamily="18" charset="0"/>
              </a:rPr>
              <a:t> False Positive Rate (FPR) = 7/(7+96) = .06 = x-axis</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endParaRPr kumimoji="0" lang="en-US" sz="18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graphicFrame>
        <p:nvGraphicFramePr>
          <p:cNvPr id="9" name="Table 8">
            <a:extLst>
              <a:ext uri="{FF2B5EF4-FFF2-40B4-BE49-F238E27FC236}">
                <a16:creationId xmlns:a16="http://schemas.microsoft.com/office/drawing/2014/main" id="{CCAEC518-2519-4185-98A7-3FF9327B595C}"/>
              </a:ext>
            </a:extLst>
          </p:cNvPr>
          <p:cNvGraphicFramePr>
            <a:graphicFrameLocks noGrp="1"/>
          </p:cNvGraphicFramePr>
          <p:nvPr>
            <p:extLst>
              <p:ext uri="{D42A27DB-BD31-4B8C-83A1-F6EECF244321}">
                <p14:modId xmlns:p14="http://schemas.microsoft.com/office/powerpoint/2010/main" val="1998522374"/>
              </p:ext>
            </p:extLst>
          </p:nvPr>
        </p:nvGraphicFramePr>
        <p:xfrm>
          <a:off x="2235349" y="3190875"/>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10</a:t>
                      </a:r>
                    </a:p>
                  </a:txBody>
                  <a:tcPr/>
                </a:tc>
                <a:tc>
                  <a:txBody>
                    <a:bodyPr/>
                    <a:lstStyle/>
                    <a:p>
                      <a:r>
                        <a:rPr lang="en-US" dirty="0"/>
                        <a:t>False</a:t>
                      </a:r>
                      <a:r>
                        <a:rPr lang="en-US" baseline="0" dirty="0"/>
                        <a:t> Negatives</a:t>
                      </a:r>
                    </a:p>
                    <a:p>
                      <a:r>
                        <a:rPr lang="en-US" dirty="0"/>
                        <a:t>22</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7</a:t>
                      </a:r>
                    </a:p>
                  </a:txBody>
                  <a:tcPr/>
                </a:tc>
                <a:tc>
                  <a:txBody>
                    <a:bodyPr/>
                    <a:lstStyle/>
                    <a:p>
                      <a:r>
                        <a:rPr lang="en-US" dirty="0"/>
                        <a:t>True Negative</a:t>
                      </a:r>
                    </a:p>
                    <a:p>
                      <a:r>
                        <a:rPr lang="en-US" dirty="0"/>
                        <a:t>96</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1622859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2"/>
            <a:ext cx="11769358" cy="7490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ROC curve is essentially a graphical representation of the adjusted threshold values of the confusion matrix, below are two examples</a:t>
            </a:r>
          </a:p>
          <a:p>
            <a:endParaRPr lang="en-US" sz="2000" dirty="0"/>
          </a:p>
          <a:p>
            <a:pPr lvl="1"/>
            <a:endParaRPr lang="en-US" sz="1800" dirty="0"/>
          </a:p>
        </p:txBody>
      </p:sp>
      <p:pic>
        <p:nvPicPr>
          <p:cNvPr id="2050" name="Picture 2" descr="Image result for roc curve">
            <a:extLst>
              <a:ext uri="{FF2B5EF4-FFF2-40B4-BE49-F238E27FC236}">
                <a16:creationId xmlns:a16="http://schemas.microsoft.com/office/drawing/2014/main" id="{22A13C1F-6494-42BA-BEF1-C6E470C82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6" y="2150923"/>
            <a:ext cx="5476874" cy="43884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ED85BDB-CB53-41A6-807D-09882671749E}"/>
              </a:ext>
            </a:extLst>
          </p:cNvPr>
          <p:cNvPicPr>
            <a:picLocks noChangeAspect="1"/>
          </p:cNvPicPr>
          <p:nvPr/>
        </p:nvPicPr>
        <p:blipFill>
          <a:blip r:embed="rId3"/>
          <a:stretch>
            <a:fillRect/>
          </a:stretch>
        </p:blipFill>
        <p:spPr>
          <a:xfrm>
            <a:off x="6787346" y="2504415"/>
            <a:ext cx="4294991" cy="3705885"/>
          </a:xfrm>
          <a:prstGeom prst="rect">
            <a:avLst/>
          </a:prstGeom>
        </p:spPr>
      </p:pic>
      <p:sp>
        <p:nvSpPr>
          <p:cNvPr id="6" name="TextBox 5">
            <a:extLst>
              <a:ext uri="{FF2B5EF4-FFF2-40B4-BE49-F238E27FC236}">
                <a16:creationId xmlns:a16="http://schemas.microsoft.com/office/drawing/2014/main" id="{0873B58F-8CA2-418C-898C-A0D8FC0D5202}"/>
              </a:ext>
            </a:extLst>
          </p:cNvPr>
          <p:cNvSpPr txBox="1"/>
          <p:nvPr/>
        </p:nvSpPr>
        <p:spPr>
          <a:xfrm>
            <a:off x="9129714" y="4371975"/>
            <a:ext cx="744718" cy="461665"/>
          </a:xfrm>
          <a:prstGeom prst="rect">
            <a:avLst/>
          </a:prstGeom>
          <a:noFill/>
        </p:spPr>
        <p:txBody>
          <a:bodyPr wrap="square" rtlCol="0">
            <a:spAutoFit/>
          </a:bodyPr>
          <a:lstStyle/>
          <a:p>
            <a:r>
              <a:rPr lang="en-US" sz="2400" b="1" dirty="0">
                <a:solidFill>
                  <a:schemeClr val="accent1">
                    <a:lumMod val="50000"/>
                  </a:schemeClr>
                </a:solidFill>
              </a:rPr>
              <a:t>AUC</a:t>
            </a:r>
          </a:p>
        </p:txBody>
      </p:sp>
    </p:spTree>
    <p:extLst>
      <p:ext uri="{BB962C8B-B14F-4D97-AF65-F5344CB8AC3E}">
        <p14:creationId xmlns:p14="http://schemas.microsoft.com/office/powerpoint/2010/main" val="339877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2"/>
            <a:ext cx="11769358" cy="7490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ROC curve generates the area under the curve as a percentage of the total graph under the curve. </a:t>
            </a:r>
          </a:p>
          <a:p>
            <a:endParaRPr lang="en-US" sz="2000" dirty="0"/>
          </a:p>
          <a:p>
            <a:pPr lvl="1"/>
            <a:endParaRPr lang="en-US" sz="1800" dirty="0"/>
          </a:p>
        </p:txBody>
      </p:sp>
      <p:pic>
        <p:nvPicPr>
          <p:cNvPr id="1028" name="Picture 4" descr="Image result for bad roc curve">
            <a:extLst>
              <a:ext uri="{FF2B5EF4-FFF2-40B4-BE49-F238E27FC236}">
                <a16:creationId xmlns:a16="http://schemas.microsoft.com/office/drawing/2014/main" id="{4EA827DD-9539-45E6-90FD-B03C5E6F3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 y="2229785"/>
            <a:ext cx="9991725" cy="407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217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2"/>
            <a:ext cx="11769358" cy="7490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These metrics can be used to assess the fairness of the machine learning models</a:t>
            </a:r>
          </a:p>
          <a:p>
            <a:pPr marL="228600" indent="-228600" algn="l">
              <a:buFont typeface="Wingdings" panose="05000000000000000000" pitchFamily="2" charset="2"/>
              <a:buChar char="Ø"/>
            </a:pPr>
            <a:endParaRPr lang="en-US" sz="2700" dirty="0">
              <a:latin typeface="Times New Roman" panose="02020603050405020304" pitchFamily="18" charset="0"/>
              <a:cs typeface="Times New Roman" panose="02020603050405020304" pitchFamily="18" charset="0"/>
            </a:endParaRPr>
          </a:p>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We will review these topics again later in the semester, as there’s much more to be learning but having a basic understand will help when we walk through the fairness formulas. </a:t>
            </a:r>
          </a:p>
          <a:p>
            <a:endParaRPr lang="en-US" sz="2000" dirty="0"/>
          </a:p>
          <a:p>
            <a:pPr lvl="1"/>
            <a:endParaRPr lang="en-US" sz="1800" dirty="0"/>
          </a:p>
        </p:txBody>
      </p:sp>
    </p:spTree>
    <p:extLst>
      <p:ext uri="{BB962C8B-B14F-4D97-AF65-F5344CB8AC3E}">
        <p14:creationId xmlns:p14="http://schemas.microsoft.com/office/powerpoint/2010/main" val="413986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211321" y="2880583"/>
            <a:ext cx="11769358" cy="7490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700" dirty="0">
                <a:latin typeface="Times New Roman" panose="02020603050405020304" pitchFamily="18" charset="0"/>
                <a:cs typeface="Times New Roman" panose="02020603050405020304" pitchFamily="18" charset="0"/>
              </a:rPr>
              <a:t>Fairness Evaluation Methods</a:t>
            </a:r>
          </a:p>
          <a:p>
            <a:endParaRPr lang="en-US" sz="2000" dirty="0"/>
          </a:p>
          <a:p>
            <a:pPr lvl="1"/>
            <a:endParaRPr lang="en-US" sz="1800" dirty="0"/>
          </a:p>
        </p:txBody>
      </p:sp>
    </p:spTree>
    <p:extLst>
      <p:ext uri="{BB962C8B-B14F-4D97-AF65-F5344CB8AC3E}">
        <p14:creationId xmlns:p14="http://schemas.microsoft.com/office/powerpoint/2010/main" val="410255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0" y="1211006"/>
            <a:ext cx="11769358" cy="40242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Demographic (proportional) Parity – Works to determine if each of the sub-groups (protected classes) have the same proportion in the positive category.  </a:t>
            </a: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 As an example, assume we develop a model of assessing worthiness for getting a loan.  If the same relative percentages of all race in the model where deemed worthy of getting a loan, then is measure would be satisfied. </a:t>
            </a: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However, this is not overly useful.  It’s basically over simplified and could limit our ability to understand more discrete issues with the performance of the machine.  For instance false positive and true positive rates could vary between classes with out our knowledge. </a:t>
            </a:r>
          </a:p>
          <a:p>
            <a:pPr marL="800100" lvl="1" indent="-342900" algn="l">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spTree>
    <p:extLst>
      <p:ext uri="{BB962C8B-B14F-4D97-AF65-F5344CB8AC3E}">
        <p14:creationId xmlns:p14="http://schemas.microsoft.com/office/powerpoint/2010/main" val="31242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2"/>
            <a:ext cx="11769358" cy="32098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Equality of Odds– Works to determine if predictions are conditional independent from the protected class. Sensitivity – TP/TP + FN</a:t>
            </a: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It is a measure of if the true positive rate and false positive rate are the same for the various protected classes across different threshold levels.  </a:t>
            </a:r>
          </a:p>
          <a:p>
            <a:pPr lvl="1" algn="l"/>
            <a:endParaRPr lang="en-US" sz="10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This is basically ROCs for each of the sub-groups. How well does the model preform if the class are broken apart and analyzed. </a:t>
            </a:r>
          </a:p>
          <a:p>
            <a:pPr lvl="1" algn="l"/>
            <a:endParaRPr lang="en-US" sz="10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Below </a:t>
            </a:r>
            <a:r>
              <a:rPr lang="en-US" sz="2300" i="1" dirty="0">
                <a:latin typeface="Times New Roman" panose="02020603050405020304" pitchFamily="18" charset="0"/>
                <a:cs typeface="Times New Roman" panose="02020603050405020304" pitchFamily="18" charset="0"/>
              </a:rPr>
              <a:t>A</a:t>
            </a:r>
            <a:r>
              <a:rPr lang="en-US" sz="2300" dirty="0">
                <a:latin typeface="Times New Roman" panose="02020603050405020304" pitchFamily="18" charset="0"/>
                <a:cs typeface="Times New Roman" panose="02020603050405020304" pitchFamily="18" charset="0"/>
              </a:rPr>
              <a:t> is the protected class with a binary classifier, for this to be true the odds of being placed in either 0 or 1 should be independent of </a:t>
            </a:r>
            <a:r>
              <a:rPr lang="en-US" sz="2300" i="1" dirty="0">
                <a:latin typeface="Times New Roman" panose="02020603050405020304" pitchFamily="18" charset="0"/>
                <a:cs typeface="Times New Roman" panose="02020603050405020304" pitchFamily="18" charset="0"/>
              </a:rPr>
              <a:t>A</a:t>
            </a:r>
            <a:r>
              <a:rPr lang="en-US" sz="2300" dirty="0">
                <a:latin typeface="Times New Roman" panose="02020603050405020304" pitchFamily="18" charset="0"/>
                <a:cs typeface="Times New Roman" panose="02020603050405020304" pitchFamily="18" charset="0"/>
              </a:rPr>
              <a:t>. </a:t>
            </a:r>
          </a:p>
          <a:p>
            <a:pPr marL="800100" lvl="1" indent="-342900" algn="l">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lvl="1" algn="l"/>
            <a:r>
              <a:rPr lang="es-ES" sz="2400" dirty="0"/>
              <a:t>		</a:t>
            </a: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grpSp>
        <p:nvGrpSpPr>
          <p:cNvPr id="7" name="Group 6">
            <a:extLst>
              <a:ext uri="{FF2B5EF4-FFF2-40B4-BE49-F238E27FC236}">
                <a16:creationId xmlns:a16="http://schemas.microsoft.com/office/drawing/2014/main" id="{74629C62-7CC0-477E-90F8-D043D0AA5121}"/>
              </a:ext>
            </a:extLst>
          </p:cNvPr>
          <p:cNvGrpSpPr/>
          <p:nvPr/>
        </p:nvGrpSpPr>
        <p:grpSpPr>
          <a:xfrm>
            <a:off x="2104845" y="4773214"/>
            <a:ext cx="8398687" cy="788196"/>
            <a:chOff x="2112151" y="3769517"/>
            <a:chExt cx="8398687" cy="788196"/>
          </a:xfrm>
        </p:grpSpPr>
        <p:pic>
          <p:nvPicPr>
            <p:cNvPr id="3" name="Picture 2">
              <a:extLst>
                <a:ext uri="{FF2B5EF4-FFF2-40B4-BE49-F238E27FC236}">
                  <a16:creationId xmlns:a16="http://schemas.microsoft.com/office/drawing/2014/main" id="{3125518D-19E6-4C97-B00F-1A646BFBD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51" y="3769517"/>
              <a:ext cx="8329653" cy="788196"/>
            </a:xfrm>
            <a:prstGeom prst="rect">
              <a:avLst/>
            </a:prstGeom>
          </p:spPr>
        </p:pic>
        <p:sp>
          <p:nvSpPr>
            <p:cNvPr id="6" name="TextBox 5">
              <a:extLst>
                <a:ext uri="{FF2B5EF4-FFF2-40B4-BE49-F238E27FC236}">
                  <a16:creationId xmlns:a16="http://schemas.microsoft.com/office/drawing/2014/main" id="{9D4D9CB8-53F5-4F8C-985E-2AA7F10D712D}"/>
                </a:ext>
              </a:extLst>
            </p:cNvPr>
            <p:cNvSpPr txBox="1"/>
            <p:nvPr/>
          </p:nvSpPr>
          <p:spPr>
            <a:xfrm>
              <a:off x="10272713" y="3840792"/>
              <a:ext cx="238125" cy="261610"/>
            </a:xfrm>
            <a:prstGeom prst="rect">
              <a:avLst/>
            </a:prstGeom>
            <a:noFill/>
          </p:spPr>
          <p:txBody>
            <a:bodyPr wrap="square" rtlCol="0">
              <a:spAutoFit/>
            </a:bodyPr>
            <a:lstStyle/>
            <a:p>
              <a:r>
                <a:rPr lang="en-US" sz="1100" dirty="0"/>
                <a:t>1</a:t>
              </a:r>
              <a:endParaRPr lang="en-US" dirty="0"/>
            </a:p>
          </p:txBody>
        </p:sp>
      </p:grpSp>
      <p:sp>
        <p:nvSpPr>
          <p:cNvPr id="8" name="TextBox 7">
            <a:extLst>
              <a:ext uri="{FF2B5EF4-FFF2-40B4-BE49-F238E27FC236}">
                <a16:creationId xmlns:a16="http://schemas.microsoft.com/office/drawing/2014/main" id="{DB4D9641-221E-49E4-B4EB-511B1B9BC165}"/>
              </a:ext>
            </a:extLst>
          </p:cNvPr>
          <p:cNvSpPr txBox="1"/>
          <p:nvPr/>
        </p:nvSpPr>
        <p:spPr>
          <a:xfrm>
            <a:off x="85724" y="6443662"/>
            <a:ext cx="10677525" cy="307777"/>
          </a:xfrm>
          <a:prstGeom prst="rect">
            <a:avLst/>
          </a:prstGeom>
          <a:noFill/>
        </p:spPr>
        <p:txBody>
          <a:bodyPr wrap="square" rtlCol="0">
            <a:spAutoFit/>
          </a:bodyPr>
          <a:lstStyle/>
          <a:p>
            <a:r>
              <a:rPr lang="en-US" sz="1400" baseline="30000" dirty="0"/>
              <a:t>1 </a:t>
            </a:r>
            <a:r>
              <a:rPr lang="en-US" sz="1400" dirty="0"/>
              <a:t> </a:t>
            </a:r>
            <a:r>
              <a:rPr lang="en-US" sz="1400" dirty="0" err="1"/>
              <a:t>Hardit</a:t>
            </a:r>
            <a:r>
              <a:rPr lang="en-US" sz="1400" dirty="0"/>
              <a:t>, M, Price, E, &amp; </a:t>
            </a:r>
            <a:r>
              <a:rPr lang="en-US" sz="1400" dirty="0" err="1"/>
              <a:t>Srebro</a:t>
            </a:r>
            <a:r>
              <a:rPr lang="en-US" sz="1400" dirty="0"/>
              <a:t>, N. (2016). </a:t>
            </a:r>
            <a:r>
              <a:rPr lang="en-US" sz="1400" i="1" dirty="0"/>
              <a:t>Equality of Opportunity in Supervised Learning. </a:t>
            </a:r>
            <a:r>
              <a:rPr lang="en-US" sz="1400" dirty="0"/>
              <a:t>NIPS, Barcelona, Spain.</a:t>
            </a:r>
            <a:endParaRPr lang="en-US" sz="1400" baseline="30000" dirty="0"/>
          </a:p>
        </p:txBody>
      </p:sp>
    </p:spTree>
    <p:extLst>
      <p:ext uri="{BB962C8B-B14F-4D97-AF65-F5344CB8AC3E}">
        <p14:creationId xmlns:p14="http://schemas.microsoft.com/office/powerpoint/2010/main" val="2490057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1"/>
            <a:ext cx="11769358" cy="39290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Equal Opportunity– Extension of Equality of Odds but only focuses on the positive attribute, typically the classifier of 1 in the binary case. (R – Predicted Rate Parity) </a:t>
            </a:r>
          </a:p>
          <a:p>
            <a:pPr algn="l"/>
            <a:r>
              <a:rPr lang="en-US" sz="2700" dirty="0">
                <a:latin typeface="Times New Roman" panose="02020603050405020304" pitchFamily="18" charset="0"/>
                <a:cs typeface="Times New Roman" panose="02020603050405020304" pitchFamily="18" charset="0"/>
              </a:rPr>
              <a:t>	Precision – TP/TP+FP</a:t>
            </a: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We want the true positive rate to be the same for each protected class </a:t>
            </a:r>
          </a:p>
          <a:p>
            <a:pPr lvl="1" algn="l"/>
            <a:endParaRPr lang="en-US" sz="10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Below </a:t>
            </a:r>
            <a:r>
              <a:rPr lang="en-US" sz="2300" i="1" dirty="0">
                <a:latin typeface="Times New Roman" panose="02020603050405020304" pitchFamily="18" charset="0"/>
                <a:cs typeface="Times New Roman" panose="02020603050405020304" pitchFamily="18" charset="0"/>
              </a:rPr>
              <a:t>A</a:t>
            </a:r>
            <a:r>
              <a:rPr lang="en-US" sz="2300" dirty="0">
                <a:latin typeface="Times New Roman" panose="02020603050405020304" pitchFamily="18" charset="0"/>
                <a:cs typeface="Times New Roman" panose="02020603050405020304" pitchFamily="18" charset="0"/>
              </a:rPr>
              <a:t> is the protected class with a binary classifier, for this to be true the odds of being classified as 1 should be independent of </a:t>
            </a:r>
            <a:r>
              <a:rPr lang="en-US" sz="2300" i="1" dirty="0">
                <a:latin typeface="Times New Roman" panose="02020603050405020304" pitchFamily="18" charset="0"/>
                <a:cs typeface="Times New Roman" panose="02020603050405020304" pitchFamily="18" charset="0"/>
              </a:rPr>
              <a:t>A</a:t>
            </a:r>
            <a:r>
              <a:rPr lang="en-US" sz="2300" dirty="0">
                <a:latin typeface="Times New Roman" panose="02020603050405020304" pitchFamily="18" charset="0"/>
                <a:cs typeface="Times New Roman" panose="02020603050405020304" pitchFamily="18" charset="0"/>
              </a:rPr>
              <a:t>. </a:t>
            </a:r>
          </a:p>
          <a:p>
            <a:pPr marL="800100" lvl="1" indent="-342900" algn="l">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lvl="1" algn="l"/>
            <a:r>
              <a:rPr lang="es-ES" sz="2400" dirty="0"/>
              <a:t>		</a:t>
            </a: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sp>
        <p:nvSpPr>
          <p:cNvPr id="8" name="TextBox 7">
            <a:extLst>
              <a:ext uri="{FF2B5EF4-FFF2-40B4-BE49-F238E27FC236}">
                <a16:creationId xmlns:a16="http://schemas.microsoft.com/office/drawing/2014/main" id="{DB4D9641-221E-49E4-B4EB-511B1B9BC165}"/>
              </a:ext>
            </a:extLst>
          </p:cNvPr>
          <p:cNvSpPr txBox="1"/>
          <p:nvPr/>
        </p:nvSpPr>
        <p:spPr>
          <a:xfrm>
            <a:off x="85724" y="6443662"/>
            <a:ext cx="10677525" cy="307777"/>
          </a:xfrm>
          <a:prstGeom prst="rect">
            <a:avLst/>
          </a:prstGeom>
          <a:noFill/>
        </p:spPr>
        <p:txBody>
          <a:bodyPr wrap="square" rtlCol="0">
            <a:spAutoFit/>
          </a:bodyPr>
          <a:lstStyle/>
          <a:p>
            <a:r>
              <a:rPr lang="en-US" sz="1400" baseline="30000" dirty="0"/>
              <a:t>1 </a:t>
            </a:r>
            <a:r>
              <a:rPr lang="en-US" sz="1400" dirty="0"/>
              <a:t> </a:t>
            </a:r>
            <a:r>
              <a:rPr lang="en-US" sz="1400" dirty="0" err="1"/>
              <a:t>Hardit</a:t>
            </a:r>
            <a:r>
              <a:rPr lang="en-US" sz="1400" dirty="0"/>
              <a:t>, M, Price, E, &amp; </a:t>
            </a:r>
            <a:r>
              <a:rPr lang="en-US" sz="1400" dirty="0" err="1"/>
              <a:t>Srebro</a:t>
            </a:r>
            <a:r>
              <a:rPr lang="en-US" sz="1400" dirty="0"/>
              <a:t>, N. (2016). </a:t>
            </a:r>
            <a:r>
              <a:rPr lang="en-US" sz="1400" i="1" dirty="0"/>
              <a:t>Equality of Opportunity in Supervised Learning. </a:t>
            </a:r>
            <a:r>
              <a:rPr lang="en-US" sz="1400" dirty="0"/>
              <a:t>NIPS, Barcelona, Spain.</a:t>
            </a:r>
            <a:endParaRPr lang="en-US" sz="1400" baseline="30000" dirty="0"/>
          </a:p>
        </p:txBody>
      </p:sp>
      <p:pic>
        <p:nvPicPr>
          <p:cNvPr id="9" name="Picture 8">
            <a:extLst>
              <a:ext uri="{FF2B5EF4-FFF2-40B4-BE49-F238E27FC236}">
                <a16:creationId xmlns:a16="http://schemas.microsoft.com/office/drawing/2014/main" id="{E6D28594-03C1-45FD-91CD-77DF434ED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625" y="4114797"/>
            <a:ext cx="7216306" cy="600077"/>
          </a:xfrm>
          <a:prstGeom prst="rect">
            <a:avLst/>
          </a:prstGeom>
        </p:spPr>
      </p:pic>
    </p:spTree>
    <p:extLst>
      <p:ext uri="{BB962C8B-B14F-4D97-AF65-F5344CB8AC3E}">
        <p14:creationId xmlns:p14="http://schemas.microsoft.com/office/powerpoint/2010/main" val="4051118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120737" y="1309136"/>
            <a:ext cx="11769358" cy="11911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The idea behind these methods is to find the ideal threshold that allows the equations to be satisfied. </a:t>
            </a:r>
            <a:r>
              <a:rPr lang="es-ES" sz="2400" dirty="0"/>
              <a:t>		</a:t>
            </a: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pic>
        <p:nvPicPr>
          <p:cNvPr id="3074" name="Picture 2" descr="ROC Curve and True Postive Rate to Cost curve with equal odds / equal opportunity selection. (Curves were created for this example)">
            <a:extLst>
              <a:ext uri="{FF2B5EF4-FFF2-40B4-BE49-F238E27FC236}">
                <a16:creationId xmlns:a16="http://schemas.microsoft.com/office/drawing/2014/main" id="{A9E94B6A-370C-4724-BDDD-02C9A0535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659" y="2391718"/>
            <a:ext cx="8134365" cy="34929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302B23E-4558-4A28-8056-4C03126F156D}"/>
              </a:ext>
            </a:extLst>
          </p:cNvPr>
          <p:cNvSpPr/>
          <p:nvPr/>
        </p:nvSpPr>
        <p:spPr>
          <a:xfrm>
            <a:off x="8097671" y="2391719"/>
            <a:ext cx="3739487" cy="3516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80F59F-5E44-42C4-B46E-D4130B829538}"/>
              </a:ext>
            </a:extLst>
          </p:cNvPr>
          <p:cNvSpPr txBox="1"/>
          <p:nvPr/>
        </p:nvSpPr>
        <p:spPr>
          <a:xfrm>
            <a:off x="57047" y="6423310"/>
            <a:ext cx="10677525" cy="261610"/>
          </a:xfrm>
          <a:prstGeom prst="rect">
            <a:avLst/>
          </a:prstGeom>
          <a:noFill/>
        </p:spPr>
        <p:txBody>
          <a:bodyPr wrap="square" rtlCol="0">
            <a:spAutoFit/>
          </a:bodyPr>
          <a:lstStyle/>
          <a:p>
            <a:r>
              <a:rPr lang="en-US" sz="1100" baseline="30000" dirty="0"/>
              <a:t>1 </a:t>
            </a:r>
            <a:r>
              <a:rPr lang="en-US" sz="1100" dirty="0"/>
              <a:t> </a:t>
            </a:r>
            <a:r>
              <a:rPr lang="en-US" sz="1100" dirty="0" err="1"/>
              <a:t>Hardit</a:t>
            </a:r>
            <a:r>
              <a:rPr lang="en-US" sz="1100" dirty="0"/>
              <a:t>, M, Price, E, &amp; </a:t>
            </a:r>
            <a:r>
              <a:rPr lang="en-US" sz="1100" dirty="0" err="1"/>
              <a:t>Srebro</a:t>
            </a:r>
            <a:r>
              <a:rPr lang="en-US" sz="1100" dirty="0"/>
              <a:t>, N. (2016). </a:t>
            </a:r>
            <a:r>
              <a:rPr lang="en-US" sz="1100" i="1" dirty="0"/>
              <a:t>Equality of Opportunity in Supervised Learning. </a:t>
            </a:r>
            <a:r>
              <a:rPr lang="en-US" sz="1100" dirty="0"/>
              <a:t>NIPS, Barcelona, Spain.</a:t>
            </a:r>
            <a:endParaRPr lang="en-US" sz="1100" baseline="30000" dirty="0"/>
          </a:p>
        </p:txBody>
      </p:sp>
    </p:spTree>
    <p:extLst>
      <p:ext uri="{BB962C8B-B14F-4D97-AF65-F5344CB8AC3E}">
        <p14:creationId xmlns:p14="http://schemas.microsoft.com/office/powerpoint/2010/main" val="2588081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120737" y="1309136"/>
            <a:ext cx="11769358" cy="31336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Threshold shift to satisfy any of these conditions can be difficult and sometimes not feasible given the data at hand. </a:t>
            </a:r>
          </a:p>
          <a:p>
            <a:pPr algn="l"/>
            <a:endParaRPr lang="en-US" sz="2700" dirty="0">
              <a:latin typeface="Times New Roman" panose="02020603050405020304" pitchFamily="18" charset="0"/>
              <a:cs typeface="Times New Roman" panose="02020603050405020304" pitchFamily="18" charset="0"/>
            </a:endParaRPr>
          </a:p>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Often, we can control for these differences prior to developing our algorithms through more complicated methods that work to balance the differences between classes. </a:t>
            </a:r>
          </a:p>
          <a:p>
            <a:pPr marL="800100" lvl="1" indent="-342900"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You can think of these as methods weighting the variables ahead of time to avoid any potential bias. </a:t>
            </a:r>
            <a:endParaRPr lang="en-US"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lvl="1" algn="l"/>
            <a:r>
              <a:rPr lang="es-ES" sz="2400" dirty="0"/>
              <a:t>		</a:t>
            </a: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spTree>
    <p:extLst>
      <p:ext uri="{BB962C8B-B14F-4D97-AF65-F5344CB8AC3E}">
        <p14:creationId xmlns:p14="http://schemas.microsoft.com/office/powerpoint/2010/main" val="121311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217196"/>
            <a:ext cx="11229975" cy="5078313"/>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question then is when does bias manifest as socially unaccepted?</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form of “bias” is a result of </a:t>
            </a:r>
            <a:r>
              <a:rPr lang="en-US" sz="2800" b="1" dirty="0">
                <a:latin typeface="Times New Roman" panose="02020603050405020304" pitchFamily="18" charset="0"/>
                <a:cs typeface="Times New Roman" panose="02020603050405020304" pitchFamily="18" charset="0"/>
              </a:rPr>
              <a:t>human generated bias </a:t>
            </a:r>
            <a:r>
              <a:rPr lang="en-US" sz="2800" dirty="0">
                <a:latin typeface="Times New Roman" panose="02020603050405020304" pitchFamily="18" charset="0"/>
                <a:cs typeface="Times New Roman" panose="02020603050405020304" pitchFamily="18" charset="0"/>
              </a:rPr>
              <a:t>that is inherit in our society and replicated into datasets and learned into decision algorithms.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Cognitive bias </a:t>
            </a:r>
            <a:r>
              <a:rPr lang="en-US" sz="2800" dirty="0">
                <a:latin typeface="Times New Roman" panose="02020603050405020304" pitchFamily="18" charset="0"/>
                <a:cs typeface="Times New Roman" panose="02020603050405020304" pitchFamily="18" charset="0"/>
              </a:rPr>
              <a:t>– Foundation elements of the field of behavioral economics, suggests that humans do not make rational decision but are instead influenced by their environments.  </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This results in perceptual distortion, inaccurate judgement, illogical interpretation or simply acting irrational. All of which can manifest in data. </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262255" y="6480175"/>
            <a:ext cx="9572625" cy="261610"/>
          </a:xfrm>
          <a:prstGeom prst="rect">
            <a:avLst/>
          </a:prstGeom>
          <a:noFill/>
        </p:spPr>
        <p:txBody>
          <a:bodyPr wrap="square" rtlCol="0">
            <a:spAutoFit/>
          </a:bodyPr>
          <a:lstStyle/>
          <a:p>
            <a:r>
              <a:rPr lang="en-US" sz="1100" dirty="0" err="1"/>
              <a:t>Kahneman</a:t>
            </a:r>
            <a:r>
              <a:rPr lang="en-US" sz="1100" dirty="0"/>
              <a:t>, D.; </a:t>
            </a:r>
            <a:r>
              <a:rPr lang="en-US" sz="1100" dirty="0" err="1"/>
              <a:t>Tversky</a:t>
            </a:r>
            <a:r>
              <a:rPr lang="en-US" sz="1100" dirty="0"/>
              <a:t>, A. (1972). "Subjective probability: A judgment of representativeness". Cognitive Psychology.  </a:t>
            </a:r>
          </a:p>
        </p:txBody>
      </p:sp>
      <p:sp>
        <p:nvSpPr>
          <p:cNvPr id="7" name="TextBox 6">
            <a:extLst>
              <a:ext uri="{FF2B5EF4-FFF2-40B4-BE49-F238E27FC236}">
                <a16:creationId xmlns:a16="http://schemas.microsoft.com/office/drawing/2014/main" id="{36402840-6705-4FD8-A77E-47719E81EF14}"/>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217577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216" y="1179215"/>
            <a:ext cx="11229975" cy="5293757"/>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Make sure to emphasize the </a:t>
            </a:r>
            <a:r>
              <a:rPr lang="en-US" sz="2800" b="1" dirty="0">
                <a:latin typeface="Times New Roman" panose="02020603050405020304" pitchFamily="18" charset="0"/>
                <a:cs typeface="Times New Roman" panose="02020603050405020304" pitchFamily="18" charset="0"/>
              </a:rPr>
              <a:t>Science</a:t>
            </a:r>
            <a:r>
              <a:rPr lang="en-US" sz="2800" dirty="0">
                <a:latin typeface="Times New Roman" panose="02020603050405020304" pitchFamily="18" charset="0"/>
                <a:cs typeface="Times New Roman" panose="02020603050405020304" pitchFamily="18" charset="0"/>
              </a:rPr>
              <a:t> part of </a:t>
            </a:r>
            <a:r>
              <a:rPr lang="en-US" sz="2800" b="1" dirty="0">
                <a:latin typeface="Times New Roman" panose="02020603050405020304" pitchFamily="18" charset="0"/>
                <a:cs typeface="Times New Roman" panose="02020603050405020304" pitchFamily="18" charset="0"/>
              </a:rPr>
              <a:t>Data Science</a:t>
            </a:r>
          </a:p>
          <a:p>
            <a:endParaRPr lang="en-US" sz="1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Spend more time </a:t>
            </a:r>
            <a:r>
              <a:rPr lang="en-US" sz="2800" b="1" u="sng" dirty="0">
                <a:latin typeface="Times New Roman" panose="02020603050405020304" pitchFamily="18" charset="0"/>
                <a:cs typeface="Times New Roman" panose="02020603050405020304" pitchFamily="18" charset="0"/>
              </a:rPr>
              <a:t>defining the questions </a:t>
            </a:r>
            <a:r>
              <a:rPr lang="en-US" sz="2800" dirty="0">
                <a:latin typeface="Times New Roman" panose="02020603050405020304" pitchFamily="18" charset="0"/>
                <a:cs typeface="Times New Roman" panose="02020603050405020304" pitchFamily="18" charset="0"/>
              </a:rPr>
              <a:t>we are trying to answer to ensure we have the correct data to address the problem. </a:t>
            </a:r>
          </a:p>
          <a:p>
            <a:endParaRPr lang="en-US" sz="1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Ensuring that sources of data are well known and robust enough to generalize to wide populations – if not limit the scope. </a:t>
            </a:r>
          </a:p>
          <a:p>
            <a:endParaRPr lang="en-US" sz="1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Know the limitations of the method </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Machine Learning works best when inputs and outputs are well defined and a clear metric for success is established!</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Machine learning systems designed to make decisions that are fully automated are </a:t>
            </a:r>
            <a:r>
              <a:rPr lang="en-US" sz="2800" b="1" dirty="0">
                <a:latin typeface="Times New Roman" panose="02020603050405020304" pitchFamily="18" charset="0"/>
                <a:cs typeface="Times New Roman" panose="02020603050405020304" pitchFamily="18" charset="0"/>
              </a:rPr>
              <a:t>very risky</a:t>
            </a:r>
            <a:r>
              <a:rPr lang="en-US" sz="2800" dirty="0">
                <a:latin typeface="Times New Roman" panose="02020603050405020304" pitchFamily="18" charset="0"/>
                <a:cs typeface="Times New Roman" panose="02020603050405020304" pitchFamily="18" charset="0"/>
              </a:rPr>
              <a:t>.  The combination of </a:t>
            </a:r>
            <a:r>
              <a:rPr lang="en-US" sz="2800" b="1" dirty="0">
                <a:latin typeface="Times New Roman" panose="02020603050405020304" pitchFamily="18" charset="0"/>
                <a:cs typeface="Times New Roman" panose="02020603050405020304" pitchFamily="18" charset="0"/>
              </a:rPr>
              <a:t>human intuition </a:t>
            </a:r>
            <a:r>
              <a:rPr lang="en-US" sz="2800" dirty="0">
                <a:latin typeface="Times New Roman" panose="02020603050405020304" pitchFamily="18" charset="0"/>
                <a:cs typeface="Times New Roman" panose="02020603050405020304" pitchFamily="18" charset="0"/>
              </a:rPr>
              <a:t>and expertise alongside machine learning systems is a better approach. </a:t>
            </a:r>
          </a:p>
        </p:txBody>
      </p:sp>
      <p:sp>
        <p:nvSpPr>
          <p:cNvPr id="6" name="TextBox 5">
            <a:extLst>
              <a:ext uri="{FF2B5EF4-FFF2-40B4-BE49-F238E27FC236}">
                <a16:creationId xmlns:a16="http://schemas.microsoft.com/office/drawing/2014/main" id="{823C9846-BD9C-4B9E-81F6-4C34367BD0E9}"/>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174080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1000"/>
                                        <p:tgtEl>
                                          <p:spTgt spid="5">
                                            <p:txEl>
                                              <p:pRg st="6" end="6"/>
                                            </p:txEl>
                                          </p:spTgt>
                                        </p:tgtEl>
                                      </p:cBhvr>
                                    </p:animEffect>
                                    <p:anim calcmode="lin" valueType="num">
                                      <p:cBhvr>
                                        <p:cTn id="2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1000"/>
                                        <p:tgtEl>
                                          <p:spTgt spid="5">
                                            <p:txEl>
                                              <p:pRg st="7" end="7"/>
                                            </p:txEl>
                                          </p:spTgt>
                                        </p:tgtEl>
                                      </p:cBhvr>
                                    </p:animEffect>
                                    <p:anim calcmode="lin" valueType="num">
                                      <p:cBhvr>
                                        <p:cTn id="2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75" y="0"/>
            <a:ext cx="3558387" cy="1082179"/>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6F65B17C-3D85-46F4-92B0-31485D57328C}"/>
                  </a:ext>
                </a:extLst>
              </p14:cNvPr>
              <p14:cNvContentPartPr/>
              <p14:nvPr/>
            </p14:nvContentPartPr>
            <p14:xfrm>
              <a:off x="2849367" y="4633069"/>
              <a:ext cx="82440" cy="45720"/>
            </p14:xfrm>
          </p:contentPart>
        </mc:Choice>
        <mc:Fallback xmlns="">
          <p:pic>
            <p:nvPicPr>
              <p:cNvPr id="10" name="Ink 9">
                <a:extLst>
                  <a:ext uri="{FF2B5EF4-FFF2-40B4-BE49-F238E27FC236}">
                    <a16:creationId xmlns:a16="http://schemas.microsoft.com/office/drawing/2014/main" id="{6F65B17C-3D85-46F4-92B0-31485D57328C}"/>
                  </a:ext>
                </a:extLst>
              </p:cNvPr>
              <p:cNvPicPr/>
              <p:nvPr/>
            </p:nvPicPr>
            <p:blipFill>
              <a:blip r:embed="rId8"/>
              <a:stretch>
                <a:fillRect/>
              </a:stretch>
            </p:blipFill>
            <p:spPr>
              <a:xfrm>
                <a:off x="2840367" y="4624429"/>
                <a:ext cx="1000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7" name="Ink 86">
                <a:extLst>
                  <a:ext uri="{FF2B5EF4-FFF2-40B4-BE49-F238E27FC236}">
                    <a16:creationId xmlns:a16="http://schemas.microsoft.com/office/drawing/2014/main" id="{6A663FC1-E84E-4584-A4F6-AE29E8953CC1}"/>
                  </a:ext>
                </a:extLst>
              </p14:cNvPr>
              <p14:cNvContentPartPr/>
              <p14:nvPr/>
            </p14:nvContentPartPr>
            <p14:xfrm>
              <a:off x="7965884" y="4402669"/>
              <a:ext cx="26640" cy="1080"/>
            </p14:xfrm>
          </p:contentPart>
        </mc:Choice>
        <mc:Fallback xmlns="">
          <p:pic>
            <p:nvPicPr>
              <p:cNvPr id="87" name="Ink 86">
                <a:extLst>
                  <a:ext uri="{FF2B5EF4-FFF2-40B4-BE49-F238E27FC236}">
                    <a16:creationId xmlns:a16="http://schemas.microsoft.com/office/drawing/2014/main" id="{6A663FC1-E84E-4584-A4F6-AE29E8953CC1}"/>
                  </a:ext>
                </a:extLst>
              </p:cNvPr>
              <p:cNvPicPr/>
              <p:nvPr/>
            </p:nvPicPr>
            <p:blipFill>
              <a:blip r:embed="rId10"/>
              <a:stretch>
                <a:fillRect/>
              </a:stretch>
            </p:blipFill>
            <p:spPr>
              <a:xfrm>
                <a:off x="7956884" y="4393669"/>
                <a:ext cx="44280" cy="18720"/>
              </a:xfrm>
              <a:prstGeom prst="rect">
                <a:avLst/>
              </a:prstGeom>
            </p:spPr>
          </p:pic>
        </mc:Fallback>
      </mc:AlternateContent>
    </p:spTree>
    <p:extLst>
      <p:ext uri="{BB962C8B-B14F-4D97-AF65-F5344CB8AC3E}">
        <p14:creationId xmlns:p14="http://schemas.microsoft.com/office/powerpoint/2010/main" val="79928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7271" y="1286301"/>
            <a:ext cx="11229975" cy="2246769"/>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Two quick examples of ML Bias at work</a:t>
            </a:r>
          </a:p>
          <a:p>
            <a:r>
              <a:rPr lang="en-US" sz="28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Methods for identifying potential Bias</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Discussion on ML Evaluation Metrics  </a:t>
            </a:r>
          </a:p>
          <a:p>
            <a:pPr lvl="1"/>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C955D00-BBE5-41A8-9AD2-F4AE22067AA5}"/>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401180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764" y="2474893"/>
            <a:ext cx="11229975"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Examples</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C955D00-BBE5-41A8-9AD2-F4AE22067AA5}"/>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419822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8" y="1243149"/>
            <a:ext cx="11229975" cy="3539430"/>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Examples: </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Google’s Cloud Natural Language API was launched in 2016. In fall of 2017 Andrew Thompson from Motherboard Inc. experimented with the tool and discovered bias results. </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“I’m Christian” had positive results but, “I’m a Jew” and “I’m a gay black woman” resulted in negative results.</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Trained on news and social media data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3375" y="6276975"/>
            <a:ext cx="9572625" cy="261610"/>
          </a:xfrm>
          <a:prstGeom prst="rect">
            <a:avLst/>
          </a:prstGeom>
          <a:noFill/>
        </p:spPr>
        <p:txBody>
          <a:bodyPr wrap="square" rtlCol="0">
            <a:spAutoFit/>
          </a:bodyPr>
          <a:lstStyle/>
          <a:p>
            <a:r>
              <a:rPr lang="en-US" sz="1100" dirty="0" err="1"/>
              <a:t>Kahneman</a:t>
            </a:r>
            <a:r>
              <a:rPr lang="en-US" sz="1100" dirty="0"/>
              <a:t>, D.; </a:t>
            </a:r>
            <a:r>
              <a:rPr lang="en-US" sz="1100" dirty="0" err="1"/>
              <a:t>Tversky</a:t>
            </a:r>
            <a:r>
              <a:rPr lang="en-US" sz="1100" dirty="0"/>
              <a:t>, A. (1972). "Subjective probability: A judgment of representativeness". Cognitive Psychology.  </a:t>
            </a:r>
          </a:p>
        </p:txBody>
      </p:sp>
      <p:sp>
        <p:nvSpPr>
          <p:cNvPr id="7" name="TextBox 6">
            <a:extLst>
              <a:ext uri="{FF2B5EF4-FFF2-40B4-BE49-F238E27FC236}">
                <a16:creationId xmlns:a16="http://schemas.microsoft.com/office/drawing/2014/main" id="{F67C3EF2-069E-46A2-B1AD-A35D983EEF3F}"/>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281552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897" y="1785257"/>
            <a:ext cx="11120846" cy="1569660"/>
          </a:xfrm>
          <a:prstGeom prst="rect">
            <a:avLst/>
          </a:prstGeom>
          <a:noFill/>
        </p:spPr>
        <p:txBody>
          <a:bodyPr wrap="square" rtlCol="0">
            <a:spAutoFit/>
          </a:bodyPr>
          <a:lstStyle>
            <a:defPPr>
              <a:defRPr lang="en-US"/>
            </a:defPPr>
            <a:lvl1pPr marL="342900" indent="-342900">
              <a:buFont typeface="Wingdings" panose="05000000000000000000" pitchFamily="2" charset="2"/>
              <a:buChar char="Ø"/>
              <a:defRPr sz="2800">
                <a:latin typeface="Times New Roman" panose="02020603050405020304" pitchFamily="18" charset="0"/>
                <a:cs typeface="Times New Roman" panose="02020603050405020304" pitchFamily="18" charset="0"/>
              </a:defRPr>
            </a:lvl1pPr>
            <a:lvl2pPr marL="914400" lvl="1" indent="-457200">
              <a:buFont typeface="Courier New" panose="02070309020205020404" pitchFamily="49" charset="0"/>
              <a:buChar char="o"/>
              <a:defRPr sz="2800">
                <a:latin typeface="Times New Roman" panose="02020603050405020304" pitchFamily="18" charset="0"/>
                <a:cs typeface="Times New Roman" panose="02020603050405020304" pitchFamily="18" charset="0"/>
              </a:defRPr>
            </a:lvl2pPr>
          </a:lstStyle>
          <a:p>
            <a:pPr marL="0" indent="0" algn="ctr">
              <a:buNone/>
            </a:pPr>
            <a:r>
              <a:rPr lang="en-US" sz="3200" dirty="0"/>
              <a:t>From Google: “We dedicate a lot of effort to making sure the NLP API avoids bias, but we don’t always get it right. This is an example of one of those times, and we are </a:t>
            </a:r>
            <a:r>
              <a:rPr lang="en-US" sz="3200" b="1" dirty="0"/>
              <a:t>sorry</a:t>
            </a:r>
            <a:r>
              <a:rPr lang="en-US" sz="3200" dirty="0"/>
              <a:t>.” </a:t>
            </a:r>
            <a:r>
              <a:rPr lang="en-US" sz="3200" dirty="0">
                <a:sym typeface="Wingdings" panose="05000000000000000000" pitchFamily="2" charset="2"/>
              </a:rPr>
              <a:t></a:t>
            </a:r>
            <a:endParaRPr lang="en-US" sz="3200" dirty="0"/>
          </a:p>
        </p:txBody>
      </p:sp>
      <p:sp>
        <p:nvSpPr>
          <p:cNvPr id="6" name="TextBox 5">
            <a:extLst>
              <a:ext uri="{FF2B5EF4-FFF2-40B4-BE49-F238E27FC236}">
                <a16:creationId xmlns:a16="http://schemas.microsoft.com/office/drawing/2014/main" id="{2E1EC2BB-2F7D-4575-AD74-FA32C8B4C0BA}"/>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399881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8" y="1214050"/>
            <a:ext cx="11229975" cy="5755422"/>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Example: </a:t>
            </a:r>
          </a:p>
          <a:p>
            <a:pPr marL="800100" lvl="1"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Amazon Recruiting Engine</a:t>
            </a:r>
          </a:p>
          <a:p>
            <a:pPr marL="1371600" lvl="2"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Used an AI tool to give candidates a score from one to five stars based on resumes. </a:t>
            </a:r>
          </a:p>
          <a:p>
            <a:pPr marL="1371600" lvl="2"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“They (Amazon) literally wanted it to be an engine where I’m going to give you 100 resumes, and it will spit out the top five, and we’ll hire those.”</a:t>
            </a:r>
          </a:p>
          <a:p>
            <a:pPr marL="1371600" lvl="2"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problem was that data was used from 10 years of hiring that was mostly men, so the ML tool systematically scored women lower </a:t>
            </a:r>
          </a:p>
          <a:p>
            <a:pPr marL="1371600" lvl="2"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Amazon just this year abandoned the project because it couldn’t be proven reliable. </a:t>
            </a:r>
          </a:p>
          <a:p>
            <a:pPr marL="457200" indent="-45720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691DBF-E311-4CE3-804E-1957A5142582}"/>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113661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8" y="1214050"/>
            <a:ext cx="11229975" cy="4401205"/>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So if Amazon and Google can’t get this right where does that leave us moving forward? </a:t>
            </a:r>
          </a:p>
          <a:p>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a certain extent we can never eliminate the </a:t>
            </a:r>
            <a:r>
              <a:rPr lang="en-US" sz="2800" b="1" dirty="0">
                <a:latin typeface="Times New Roman" panose="02020603050405020304" pitchFamily="18" charset="0"/>
                <a:cs typeface="Times New Roman" panose="02020603050405020304" pitchFamily="18" charset="0"/>
              </a:rPr>
              <a:t>human/cognitive bias </a:t>
            </a:r>
            <a:r>
              <a:rPr lang="en-US" sz="2800" dirty="0">
                <a:latin typeface="Times New Roman" panose="02020603050405020304" pitchFamily="18" charset="0"/>
                <a:cs typeface="Times New Roman" panose="02020603050405020304" pitchFamily="18" charset="0"/>
              </a:rPr>
              <a:t>present in our society, as a consequence training data may always be corrupt.</a:t>
            </a:r>
          </a:p>
          <a:p>
            <a:pPr marL="342900" indent="-3429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Until a time in which machine learning improves to the point that these biases can be accounted for we need to make thoughtful decisions about how we use these tools, lucky some techniques are emerging. </a:t>
            </a:r>
            <a:endParaRPr lang="en-US"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3E5EE44-1A91-414D-83FA-37FCC2FB37C8}"/>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404091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21408</TotalTime>
  <Words>2412</Words>
  <Application>Microsoft Office PowerPoint</Application>
  <PresentationFormat>Widescreen</PresentationFormat>
  <Paragraphs>267</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Engineering of Machine Learning Algos versus Software Development </vt:lpstr>
    </vt:vector>
  </TitlesOfParts>
  <Company>GW Columbian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Wright</dc:creator>
  <cp:lastModifiedBy>Wright, Brian (bw2zd)</cp:lastModifiedBy>
  <cp:revision>36</cp:revision>
  <dcterms:created xsi:type="dcterms:W3CDTF">2018-11-05T14:47:56Z</dcterms:created>
  <dcterms:modified xsi:type="dcterms:W3CDTF">2021-12-01T17:13:01Z</dcterms:modified>
</cp:coreProperties>
</file>