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010400" cy="92964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7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10D37-A598-A607-5222-8E41A2384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8C6062-A4DA-2758-2632-8478E7F4F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A2E898-EFEE-999D-21EB-A699EA08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58542-E502-20C7-315D-A090679F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4CAF9-4C73-8CD5-BB72-72C10C7E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23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2480-EB53-98BD-396A-CCB679D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905F4A-7408-8172-9394-0878D8F37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39BF7-BB1B-50F7-BB6F-8D65200C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86B925-3413-B997-6EA5-AE3352B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76A161-40E5-51D4-BBB3-B5714BB5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3910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7FABD9-66D1-1BA9-CCC8-7E2EB6219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37A54B-F737-EAEC-79CB-80FD8D52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81A0D-CD42-8E43-7F6D-5DA41E5E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35B60-D4AB-F191-EB10-7D371B32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4B61DE-971F-9177-273C-2F5C6CEB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452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AFB8F-9708-0D6E-F71A-1AE4F44D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A7D9E-AFF8-3595-FA85-60759DA4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3B79A-860C-E528-B1E9-21BEC5E1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FDE60-A897-9193-8245-0534369D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A4939-42E4-0309-E5EE-2D550163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710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0388-CEA6-EE88-065F-703FFA2C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5F3BEE-F965-39F4-6552-CF4FFF98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61BF9-AB63-56E4-D927-05074D85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075C7-5FF7-0E00-7B77-22A08B30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484E8-302D-C63D-0848-A2DD68A5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28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2EFA3-BCD5-91EF-724A-191626AB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DA736-42A5-099B-B961-65BB09DB9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97111C-6828-62EF-DE34-A0751BFBB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234CB-0364-DAAF-7B0B-26C10A1A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83D174-1D9E-9BB4-4E4F-C2111C2A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5BDF15-BD1E-2387-2F17-76C5E5A8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87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5F572-4280-87CE-9C9A-67547836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A9CF09-DCED-176F-8B68-6FA7B2DD2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712A0F-B0A2-C806-4816-9132F28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ED918E-29FE-AA59-560F-E165464B4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449874-04F0-E841-2D1F-1A99B88BC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37B0D-FD7D-06AF-EF48-5DEF6515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5E83AC-4EB4-7A74-14C0-DF708248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5449C4-6A7A-9E13-9206-A24BADA9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678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33A7-7BBB-FC0A-3D9D-076F5CB8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004099-93E9-80C8-1696-A40C6F6F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A408CF-6328-B7E5-901F-74AE4DB7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E8B055-8F72-E179-9AD9-383C0594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963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E172EA-FC68-E556-22BF-1A10969F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60D86C-2365-15B7-CBD8-F8053B3E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F52EA7-61A2-35CF-9E65-FA8FA8F5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68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B2A5-18AC-05C8-433C-4AC98785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FBFB3-2220-D936-3992-37A27E6E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2CE3F4-2A9D-9C6F-E822-FD57776D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4FFBB5-2679-6C68-D68A-CC165610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02BF1A-D6AF-1F16-7774-B0E1FCEA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C5C287-BBE4-4459-30A4-C0062632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69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1A0EB-8AE2-E4A4-9516-E32DA768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284E74-2917-5729-6547-A532C69DD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0AF5FF-C714-372A-C077-936E1EAB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55BBC9-3ADD-53B6-58B1-DCFD1C10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1BCB0F-5E22-FE2B-1B2C-1EA080B8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167CA8-1119-7390-B359-4E191157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8854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024628-85E5-F481-05DE-47C98980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1FA587-EDE3-F160-ABE0-A1052D66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0983B-8100-E9C0-2534-31CA6DF97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BBB3C-1ED6-4670-90B4-6BDEB38A83CF}" type="datetimeFigureOut">
              <a:rPr lang="es-VE" smtClean="0"/>
              <a:t>11/1/2023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3048F-8330-29E5-EC1E-0774691E5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404390-E8B2-3A74-1A56-C4CDBDD2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C8A9-FE7F-4D91-B1C1-45C847567B7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25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30F5C6B2-0C17-5C01-613B-76DEF192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3619792"/>
            <a:ext cx="12092940" cy="118126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7E675B8-2960-5117-C67F-9658130C0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2267053"/>
            <a:ext cx="12192000" cy="13527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10C120-ADC6-1489-171E-38E1C49A4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66681"/>
            <a:ext cx="12192000" cy="140037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7F5BA3A-5E51-A86E-51E1-9E3BEBE151C1}"/>
              </a:ext>
            </a:extLst>
          </p:cNvPr>
          <p:cNvCxnSpPr>
            <a:cxnSpLocks/>
          </p:cNvCxnSpPr>
          <p:nvPr/>
        </p:nvCxnSpPr>
        <p:spPr>
          <a:xfrm>
            <a:off x="5975985" y="712752"/>
            <a:ext cx="0" cy="393437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E1C3BC7-E9B9-CDA6-5608-F7BB0DC5EDA7}"/>
              </a:ext>
            </a:extLst>
          </p:cNvPr>
          <p:cNvCxnSpPr>
            <a:cxnSpLocks/>
          </p:cNvCxnSpPr>
          <p:nvPr/>
        </p:nvCxnSpPr>
        <p:spPr>
          <a:xfrm>
            <a:off x="6254115" y="805081"/>
            <a:ext cx="0" cy="399597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895C1CF-CE6A-CF8F-BC11-EEF7EC615E60}"/>
              </a:ext>
            </a:extLst>
          </p:cNvPr>
          <p:cNvCxnSpPr>
            <a:cxnSpLocks/>
          </p:cNvCxnSpPr>
          <p:nvPr/>
        </p:nvCxnSpPr>
        <p:spPr>
          <a:xfrm>
            <a:off x="9523095" y="805081"/>
            <a:ext cx="0" cy="399597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8E3BA08-B767-F5DC-660B-04E941676A5A}"/>
              </a:ext>
            </a:extLst>
          </p:cNvPr>
          <p:cNvCxnSpPr>
            <a:cxnSpLocks/>
          </p:cNvCxnSpPr>
          <p:nvPr/>
        </p:nvCxnSpPr>
        <p:spPr>
          <a:xfrm>
            <a:off x="7402830" y="866681"/>
            <a:ext cx="0" cy="399597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B3C23F-1F02-D923-8470-4BB1053D41D2}"/>
              </a:ext>
            </a:extLst>
          </p:cNvPr>
          <p:cNvSpPr txBox="1"/>
          <p:nvPr/>
        </p:nvSpPr>
        <p:spPr>
          <a:xfrm>
            <a:off x="2463800" y="158750"/>
            <a:ext cx="18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74479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E675B8-2960-5117-C67F-9658130C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4450" y="2267052"/>
            <a:ext cx="12192000" cy="13527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10C120-ADC6-1489-171E-38E1C49A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1" y="866681"/>
            <a:ext cx="12192000" cy="140037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7F5BA3A-5E51-A86E-51E1-9E3BEBE151C1}"/>
              </a:ext>
            </a:extLst>
          </p:cNvPr>
          <p:cNvCxnSpPr/>
          <p:nvPr/>
        </p:nvCxnSpPr>
        <p:spPr>
          <a:xfrm>
            <a:off x="4648200" y="714572"/>
            <a:ext cx="0" cy="29052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E1C3BC7-E9B9-CDA6-5608-F7BB0DC5EDA7}"/>
              </a:ext>
            </a:extLst>
          </p:cNvPr>
          <p:cNvCxnSpPr/>
          <p:nvPr/>
        </p:nvCxnSpPr>
        <p:spPr>
          <a:xfrm>
            <a:off x="4095750" y="714572"/>
            <a:ext cx="0" cy="29052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895C1CF-CE6A-CF8F-BC11-EEF7EC615E60}"/>
              </a:ext>
            </a:extLst>
          </p:cNvPr>
          <p:cNvCxnSpPr/>
          <p:nvPr/>
        </p:nvCxnSpPr>
        <p:spPr>
          <a:xfrm>
            <a:off x="3429000" y="714572"/>
            <a:ext cx="0" cy="29052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8E3BA08-B767-F5DC-660B-04E941676A5A}"/>
              </a:ext>
            </a:extLst>
          </p:cNvPr>
          <p:cNvCxnSpPr/>
          <p:nvPr/>
        </p:nvCxnSpPr>
        <p:spPr>
          <a:xfrm>
            <a:off x="3009900" y="714572"/>
            <a:ext cx="0" cy="29052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B3C23F-1F02-D923-8470-4BB1053D41D2}"/>
              </a:ext>
            </a:extLst>
          </p:cNvPr>
          <p:cNvSpPr txBox="1"/>
          <p:nvPr/>
        </p:nvSpPr>
        <p:spPr>
          <a:xfrm>
            <a:off x="2463800" y="158750"/>
            <a:ext cx="18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Invertido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110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9ACB0F-0A7C-A68C-B1D8-DE8743C9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1C2739"/>
              </a:clrFrom>
              <a:clrTo>
                <a:srgbClr val="1C273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0787" y="1066470"/>
            <a:ext cx="341042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9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C291D0-1193-AB37-EA4F-C907E280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88" y="414963"/>
            <a:ext cx="3077004" cy="4686954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300E0BA-0AA9-2BDA-7F2C-1ED6F0F1E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88559"/>
              </p:ext>
            </p:extLst>
          </p:nvPr>
        </p:nvGraphicFramePr>
        <p:xfrm>
          <a:off x="4829175" y="1544955"/>
          <a:ext cx="6096000" cy="135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19543815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5192126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437699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183885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95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61267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120631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97467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058395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652809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745623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930696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854644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06036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657838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0160278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628010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522901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298793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080167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305784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191238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023576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58709004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VE" sz="1100" u="none" strike="noStrike">
                          <a:effectLst/>
                        </a:rPr>
                        <a:t>Tarjeta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VE" sz="1100" u="none" strike="noStrike">
                          <a:effectLst/>
                        </a:rPr>
                        <a:t>HEX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VE" sz="1100" u="none" strike="noStrike">
                          <a:effectLst/>
                        </a:rPr>
                        <a:t>DEC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s-VE" sz="1100" u="none" strike="noStrike">
                          <a:effectLst/>
                        </a:rPr>
                        <a:t>BIN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27846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VE" sz="1100" u="none" strike="noStrike">
                          <a:effectLst/>
                        </a:rPr>
                        <a:t>X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46EA92</a:t>
                      </a:r>
                      <a:endParaRPr lang="es-VE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4647570</a:t>
                      </a:r>
                      <a:endParaRPr lang="es-VE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0100 0110 1110 1010 1001 0010</a:t>
                      </a:r>
                      <a:endParaRPr lang="es-VE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VE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0390547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826449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VE" sz="1100" u="none" strike="noStrike">
                          <a:effectLst/>
                        </a:rPr>
                        <a:t>ok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D4 F4FE</a:t>
                      </a:r>
                      <a:endParaRPr lang="es-VE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13956350</a:t>
                      </a:r>
                      <a:endParaRPr lang="es-VE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1101 0100 1111 0100 1111 1110</a:t>
                      </a:r>
                      <a:endParaRPr lang="es-VE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502131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232907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VE" sz="1100" u="none" strike="noStrike">
                          <a:effectLst/>
                        </a:rPr>
                        <a:t>Z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CC FBEC</a:t>
                      </a:r>
                      <a:endParaRPr lang="es-VE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13433836</a:t>
                      </a:r>
                      <a:endParaRPr lang="es-VE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1100 1100 1111 1011 1110 1100</a:t>
                      </a:r>
                      <a:endParaRPr lang="es-VE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V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612181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34424C1-7FC7-2067-0CA6-9522791C96C9}"/>
              </a:ext>
            </a:extLst>
          </p:cNvPr>
          <p:cNvCxnSpPr>
            <a:cxnSpLocks/>
          </p:cNvCxnSpPr>
          <p:nvPr/>
        </p:nvCxnSpPr>
        <p:spPr>
          <a:xfrm>
            <a:off x="3380423" y="1905"/>
            <a:ext cx="0" cy="51000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99F87ED-6A7E-8558-58C6-16F51FBA86BB}"/>
              </a:ext>
            </a:extLst>
          </p:cNvPr>
          <p:cNvCxnSpPr>
            <a:cxnSpLocks/>
          </p:cNvCxnSpPr>
          <p:nvPr/>
        </p:nvCxnSpPr>
        <p:spPr>
          <a:xfrm>
            <a:off x="2539365" y="414963"/>
            <a:ext cx="0" cy="47571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8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92BF95E-76A0-2DDE-A1A7-832875EA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866775"/>
            <a:ext cx="9919627" cy="49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4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D0EB83-4F03-7827-B76C-91A2F50D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24" y="657225"/>
            <a:ext cx="9031996" cy="44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44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34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Bautista</dc:creator>
  <cp:lastModifiedBy>Angel Bautista</cp:lastModifiedBy>
  <cp:revision>4</cp:revision>
  <cp:lastPrinted>2023-01-12T14:41:47Z</cp:lastPrinted>
  <dcterms:created xsi:type="dcterms:W3CDTF">2023-01-10T20:03:51Z</dcterms:created>
  <dcterms:modified xsi:type="dcterms:W3CDTF">2023-01-12T15:01:49Z</dcterms:modified>
</cp:coreProperties>
</file>