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cs-CZ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36C839-8D26-475F-BFFB-1AF8091FFFC6}" type="datetimeFigureOut">
              <a:rPr lang="cs-CZ" smtClean="0"/>
              <a:t>23.01.2021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349B10-EE0D-4929-B293-9D156A350EAE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Interface in Java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Tomas</a:t>
            </a:r>
            <a:r>
              <a:rPr lang="cs-CZ" dirty="0" smtClean="0"/>
              <a:t> </a:t>
            </a:r>
            <a:r>
              <a:rPr lang="cs-CZ" dirty="0" err="1" smtClean="0"/>
              <a:t>Rolny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an</a:t>
            </a:r>
            <a:r>
              <a:rPr lang="cs-CZ" dirty="0" smtClean="0"/>
              <a:t> interface?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If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have</a:t>
            </a:r>
            <a:r>
              <a:rPr lang="cs-CZ" dirty="0" smtClean="0"/>
              <a:t> </a:t>
            </a:r>
            <a:r>
              <a:rPr lang="cs-CZ" dirty="0" err="1" smtClean="0"/>
              <a:t>agreed</a:t>
            </a:r>
            <a:r>
              <a:rPr lang="cs-CZ" dirty="0" smtClean="0"/>
              <a:t> on </a:t>
            </a:r>
            <a:r>
              <a:rPr lang="cs-CZ" dirty="0" err="1" smtClean="0"/>
              <a:t>the</a:t>
            </a:r>
            <a:r>
              <a:rPr lang="cs-CZ" dirty="0" smtClean="0"/>
              <a:t> interface…</a:t>
            </a:r>
          </a:p>
          <a:p>
            <a:r>
              <a:rPr lang="cs-CZ" dirty="0" smtClean="0"/>
              <a:t>… </a:t>
            </a:r>
            <a:r>
              <a:rPr lang="cs-CZ" dirty="0" err="1" smtClean="0"/>
              <a:t>but</a:t>
            </a:r>
            <a:r>
              <a:rPr lang="cs-CZ" dirty="0" smtClean="0"/>
              <a:t> do not </a:t>
            </a:r>
            <a:r>
              <a:rPr lang="cs-CZ" dirty="0" err="1" smtClean="0"/>
              <a:t>have</a:t>
            </a:r>
            <a:r>
              <a:rPr lang="cs-CZ" dirty="0" smtClean="0"/>
              <a:t> </a:t>
            </a:r>
            <a:r>
              <a:rPr lang="cs-CZ" dirty="0" err="1" smtClean="0"/>
              <a:t>any</a:t>
            </a:r>
            <a:r>
              <a:rPr lang="cs-CZ" dirty="0" smtClean="0"/>
              <a:t> </a:t>
            </a:r>
            <a:r>
              <a:rPr lang="cs-CZ" dirty="0" err="1" smtClean="0"/>
              <a:t>sensible</a:t>
            </a:r>
            <a:r>
              <a:rPr lang="cs-CZ" dirty="0" smtClean="0"/>
              <a:t> </a:t>
            </a:r>
            <a:r>
              <a:rPr lang="cs-CZ" dirty="0" err="1" smtClean="0"/>
              <a:t>rational</a:t>
            </a:r>
            <a:r>
              <a:rPr lang="cs-CZ" dirty="0" smtClean="0"/>
              <a:t> </a:t>
            </a:r>
            <a:r>
              <a:rPr lang="cs-CZ" dirty="0" err="1" smtClean="0"/>
              <a:t>reason</a:t>
            </a:r>
            <a:r>
              <a:rPr lang="cs-CZ" dirty="0" smtClean="0"/>
              <a:t> </a:t>
            </a:r>
            <a:r>
              <a:rPr lang="cs-CZ" dirty="0" err="1" smtClean="0"/>
              <a:t>implementation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interface</a:t>
            </a:r>
            <a:endParaRPr lang="cs-CZ" dirty="0"/>
          </a:p>
        </p:txBody>
      </p:sp>
      <p:pic>
        <p:nvPicPr>
          <p:cNvPr id="4" name="Obrázek 3" descr="hom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221088"/>
            <a:ext cx="2095500" cy="1952625"/>
          </a:xfrm>
          <a:prstGeom prst="rect">
            <a:avLst/>
          </a:prstGeom>
        </p:spPr>
      </p:pic>
      <p:sp>
        <p:nvSpPr>
          <p:cNvPr id="5" name="Oválný popisek 4"/>
          <p:cNvSpPr/>
          <p:nvPr/>
        </p:nvSpPr>
        <p:spPr>
          <a:xfrm>
            <a:off x="2987824" y="3140968"/>
            <a:ext cx="237626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Interface? </a:t>
            </a:r>
            <a:r>
              <a:rPr lang="cs-CZ" dirty="0" err="1" smtClean="0"/>
              <a:t>Why</a:t>
            </a:r>
            <a:r>
              <a:rPr lang="cs-CZ" dirty="0" smtClean="0"/>
              <a:t>?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interface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An</a:t>
            </a:r>
            <a:r>
              <a:rPr lang="cs-CZ" dirty="0" smtClean="0"/>
              <a:t> interface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different</a:t>
            </a:r>
            <a:r>
              <a:rPr lang="cs-CZ" dirty="0" smtClean="0"/>
              <a:t> </a:t>
            </a:r>
            <a:r>
              <a:rPr lang="cs-CZ" dirty="0" err="1" smtClean="0"/>
              <a:t>than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endParaRPr lang="cs-CZ" dirty="0" smtClean="0"/>
          </a:p>
          <a:p>
            <a:r>
              <a:rPr lang="cs-CZ" dirty="0" err="1" smtClean="0"/>
              <a:t>Methods</a:t>
            </a:r>
            <a:r>
              <a:rPr lang="cs-CZ" dirty="0" smtClean="0"/>
              <a:t> are </a:t>
            </a:r>
            <a:r>
              <a:rPr lang="cs-CZ" dirty="0" err="1" smtClean="0"/>
              <a:t>abstract</a:t>
            </a:r>
            <a:r>
              <a:rPr lang="cs-CZ" dirty="0" smtClean="0"/>
              <a:t> </a:t>
            </a:r>
            <a:r>
              <a:rPr lang="cs-CZ" dirty="0" err="1" smtClean="0"/>
              <a:t>without</a:t>
            </a:r>
            <a:r>
              <a:rPr lang="cs-CZ" dirty="0" smtClean="0"/>
              <a:t> </a:t>
            </a:r>
            <a:r>
              <a:rPr lang="cs-CZ" dirty="0" err="1" smtClean="0"/>
              <a:t>implementation</a:t>
            </a:r>
            <a:endParaRPr lang="cs-CZ" dirty="0" smtClean="0"/>
          </a:p>
          <a:p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methods</a:t>
            </a:r>
            <a:r>
              <a:rPr lang="cs-CZ" dirty="0" smtClean="0"/>
              <a:t> are </a:t>
            </a:r>
            <a:r>
              <a:rPr lang="cs-CZ" dirty="0" err="1" smtClean="0"/>
              <a:t>automatically</a:t>
            </a:r>
            <a:r>
              <a:rPr lang="cs-CZ" dirty="0" smtClean="0"/>
              <a:t> public</a:t>
            </a:r>
          </a:p>
          <a:p>
            <a:r>
              <a:rPr lang="cs-CZ" dirty="0" smtClean="0"/>
              <a:t>No instance </a:t>
            </a:r>
            <a:r>
              <a:rPr lang="cs-CZ" dirty="0" err="1" smtClean="0"/>
              <a:t>field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123728" y="3717032"/>
            <a:ext cx="52565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public interface </a:t>
            </a:r>
            <a:r>
              <a:rPr lang="cs-CZ" dirty="0" err="1" smtClean="0">
                <a:solidFill>
                  <a:schemeClr val="bg1"/>
                </a:solidFill>
              </a:rPr>
              <a:t>Shap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r>
              <a:rPr lang="en-US" dirty="0" smtClean="0"/>
              <a:t>                          {  </a:t>
            </a:r>
          </a:p>
          <a:p>
            <a:r>
              <a:rPr lang="en-US" dirty="0" smtClean="0"/>
              <a:t>                               void </a:t>
            </a:r>
            <a:r>
              <a:rPr lang="en-US" dirty="0" smtClean="0">
                <a:solidFill>
                  <a:schemeClr val="bg1"/>
                </a:solidFill>
              </a:rPr>
              <a:t>Draw();</a:t>
            </a:r>
          </a:p>
          <a:p>
            <a:r>
              <a:rPr lang="en-US" dirty="0" smtClean="0"/>
              <a:t>                               void </a:t>
            </a:r>
            <a:r>
              <a:rPr lang="en-US" dirty="0" err="1" smtClean="0">
                <a:solidFill>
                  <a:schemeClr val="bg1"/>
                </a:solidFill>
              </a:rPr>
              <a:t>getArea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smtClean="0"/>
              <a:t>                          }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interface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Promotes</a:t>
            </a:r>
            <a:r>
              <a:rPr lang="cs-CZ" dirty="0" smtClean="0"/>
              <a:t> </a:t>
            </a:r>
            <a:r>
              <a:rPr lang="cs-CZ" dirty="0" err="1" smtClean="0"/>
              <a:t>loose</a:t>
            </a:r>
            <a:r>
              <a:rPr lang="cs-CZ" dirty="0" smtClean="0"/>
              <a:t> </a:t>
            </a:r>
            <a:r>
              <a:rPr lang="cs-CZ" dirty="0" err="1" smtClean="0"/>
              <a:t>coupling</a:t>
            </a:r>
            <a:r>
              <a:rPr lang="cs-CZ" dirty="0" smtClean="0"/>
              <a:t>!</a:t>
            </a:r>
          </a:p>
          <a:p>
            <a:r>
              <a:rPr lang="cs-CZ" dirty="0" err="1" smtClean="0"/>
              <a:t>Another</a:t>
            </a:r>
            <a:r>
              <a:rPr lang="cs-CZ" dirty="0" smtClean="0"/>
              <a:t> </a:t>
            </a:r>
            <a:r>
              <a:rPr lang="cs-CZ" dirty="0" err="1" smtClean="0"/>
              <a:t>programmer</a:t>
            </a:r>
            <a:r>
              <a:rPr lang="cs-CZ" dirty="0" smtClean="0"/>
              <a:t> </a:t>
            </a:r>
            <a:r>
              <a:rPr lang="cs-CZ" dirty="0" err="1" smtClean="0"/>
              <a:t>working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shape</a:t>
            </a:r>
            <a:r>
              <a:rPr lang="cs-CZ" dirty="0" smtClean="0"/>
              <a:t> </a:t>
            </a:r>
            <a:r>
              <a:rPr lang="cs-CZ" dirty="0" err="1" smtClean="0"/>
              <a:t>classes</a:t>
            </a:r>
            <a:r>
              <a:rPr lang="cs-CZ" dirty="0" smtClean="0"/>
              <a:t> </a:t>
            </a:r>
            <a:r>
              <a:rPr lang="cs-CZ" dirty="0" err="1" smtClean="0"/>
              <a:t>need</a:t>
            </a:r>
            <a:r>
              <a:rPr lang="cs-CZ" dirty="0" smtClean="0"/>
              <a:t> </a:t>
            </a:r>
            <a:r>
              <a:rPr lang="cs-CZ" dirty="0" err="1" smtClean="0"/>
              <a:t>only</a:t>
            </a:r>
            <a:r>
              <a:rPr lang="cs-CZ" dirty="0" smtClean="0"/>
              <a:t> to </a:t>
            </a:r>
            <a:r>
              <a:rPr lang="cs-CZ" dirty="0" err="1" smtClean="0"/>
              <a:t>know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interface type, not </a:t>
            </a:r>
            <a:r>
              <a:rPr lang="cs-CZ" dirty="0" err="1" smtClean="0"/>
              <a:t>concrete</a:t>
            </a:r>
            <a:r>
              <a:rPr lang="cs-CZ" dirty="0" smtClean="0"/>
              <a:t> </a:t>
            </a:r>
            <a:r>
              <a:rPr lang="cs-CZ" dirty="0" err="1" smtClean="0"/>
              <a:t>shape</a:t>
            </a:r>
            <a:r>
              <a:rPr lang="cs-CZ" dirty="0" smtClean="0"/>
              <a:t> </a:t>
            </a:r>
            <a:r>
              <a:rPr lang="cs-CZ" dirty="0" err="1" smtClean="0"/>
              <a:t>classes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331640" y="3789040"/>
            <a:ext cx="1202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class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1331640" y="5229200"/>
            <a:ext cx="1202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class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3707904" y="3717032"/>
            <a:ext cx="11521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3707904" y="5229200"/>
            <a:ext cx="11521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class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5796136" y="3717032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5796136" y="5229200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cxnSp>
        <p:nvCxnSpPr>
          <p:cNvPr id="13" name="Přímá spojovací šipka 12"/>
          <p:cNvCxnSpPr>
            <a:stCxn id="5" idx="0"/>
            <a:endCxn id="4" idx="2"/>
          </p:cNvCxnSpPr>
          <p:nvPr/>
        </p:nvCxnSpPr>
        <p:spPr>
          <a:xfrm flipV="1">
            <a:off x="1932856" y="4703440"/>
            <a:ext cx="0" cy="525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>
            <a:stCxn id="7" idx="0"/>
            <a:endCxn id="6" idx="2"/>
          </p:cNvCxnSpPr>
          <p:nvPr/>
        </p:nvCxnSpPr>
        <p:spPr>
          <a:xfrm flipV="1">
            <a:off x="4283968" y="4631432"/>
            <a:ext cx="0" cy="597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šipka 16"/>
          <p:cNvCxnSpPr>
            <a:stCxn id="9" idx="0"/>
            <a:endCxn id="8" idx="2"/>
          </p:cNvCxnSpPr>
          <p:nvPr/>
        </p:nvCxnSpPr>
        <p:spPr>
          <a:xfrm flipV="1">
            <a:off x="6408204" y="4631432"/>
            <a:ext cx="0" cy="597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205172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extends</a:t>
            </a:r>
            <a:endParaRPr lang="cs-CZ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6516216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extends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4427984" y="47251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implements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Why</a:t>
            </a:r>
            <a:r>
              <a:rPr lang="cs-CZ" dirty="0" smtClean="0"/>
              <a:t> use interface?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Interface </a:t>
            </a:r>
            <a:r>
              <a:rPr lang="cs-CZ" dirty="0" err="1" smtClean="0"/>
              <a:t>supports</a:t>
            </a:r>
            <a:r>
              <a:rPr lang="cs-CZ" dirty="0" smtClean="0"/>
              <a:t> multiple inheritance </a:t>
            </a:r>
            <a:r>
              <a:rPr lang="cs-CZ" dirty="0" err="1" smtClean="0"/>
              <a:t>while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does</a:t>
            </a:r>
            <a:r>
              <a:rPr lang="cs-CZ" dirty="0" smtClean="0"/>
              <a:t> not</a:t>
            </a:r>
          </a:p>
        </p:txBody>
      </p:sp>
      <p:sp>
        <p:nvSpPr>
          <p:cNvPr id="4" name="Obdélník 3"/>
          <p:cNvSpPr/>
          <p:nvPr/>
        </p:nvSpPr>
        <p:spPr>
          <a:xfrm>
            <a:off x="1187624" y="3284984"/>
            <a:ext cx="1202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915816" y="3284984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5292080" y="3284984"/>
            <a:ext cx="1130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6948264" y="3284984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051720" y="5013176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class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6156176" y="5013176"/>
            <a:ext cx="1080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cxnSp>
        <p:nvCxnSpPr>
          <p:cNvPr id="11" name="Přímá spojovací šipka 10"/>
          <p:cNvCxnSpPr>
            <a:stCxn id="8" idx="0"/>
            <a:endCxn id="5" idx="2"/>
          </p:cNvCxnSpPr>
          <p:nvPr/>
        </p:nvCxnSpPr>
        <p:spPr>
          <a:xfrm flipV="1">
            <a:off x="2663788" y="4199384"/>
            <a:ext cx="864096" cy="813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/>
          <p:cNvCxnSpPr>
            <a:stCxn id="8" idx="0"/>
          </p:cNvCxnSpPr>
          <p:nvPr/>
        </p:nvCxnSpPr>
        <p:spPr>
          <a:xfrm flipH="1" flipV="1">
            <a:off x="1835696" y="4221088"/>
            <a:ext cx="828092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šipka 15"/>
          <p:cNvCxnSpPr>
            <a:stCxn id="9" idx="0"/>
          </p:cNvCxnSpPr>
          <p:nvPr/>
        </p:nvCxnSpPr>
        <p:spPr>
          <a:xfrm flipV="1">
            <a:off x="6696236" y="4221088"/>
            <a:ext cx="90010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9" idx="0"/>
          </p:cNvCxnSpPr>
          <p:nvPr/>
        </p:nvCxnSpPr>
        <p:spPr>
          <a:xfrm flipH="1" flipV="1">
            <a:off x="5868144" y="4221088"/>
            <a:ext cx="828092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3419872" y="443711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implements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7452320" y="443711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extends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Why</a:t>
            </a:r>
            <a:r>
              <a:rPr lang="cs-CZ" dirty="0" smtClean="0"/>
              <a:t> use interface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3923928" y="1988840"/>
            <a:ext cx="144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Shape</a:t>
            </a:r>
            <a:endParaRPr lang="cs-CZ" dirty="0" smtClean="0"/>
          </a:p>
          <a:p>
            <a:pPr algn="ctr"/>
            <a:r>
              <a:rPr lang="cs-CZ" dirty="0" smtClean="0"/>
              <a:t>+</a:t>
            </a:r>
            <a:r>
              <a:rPr lang="cs-CZ" dirty="0" err="1" smtClean="0"/>
              <a:t>draw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+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1403648" y="3501008"/>
            <a:ext cx="1368152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</a:p>
          <a:p>
            <a:pPr>
              <a:buFontTx/>
              <a:buChar char="-"/>
            </a:pPr>
            <a:r>
              <a:rPr lang="en-US" dirty="0" smtClean="0"/>
              <a:t>radius</a:t>
            </a:r>
          </a:p>
          <a:p>
            <a:pPr>
              <a:buFontTx/>
              <a:buChar char="-"/>
            </a:pPr>
            <a:r>
              <a:rPr lang="en-US" dirty="0" smtClean="0"/>
              <a:t> x</a:t>
            </a:r>
          </a:p>
          <a:p>
            <a:pPr>
              <a:buFontTx/>
              <a:buChar char="-"/>
            </a:pPr>
            <a:r>
              <a:rPr lang="en-US" dirty="0" smtClean="0"/>
              <a:t> y</a:t>
            </a:r>
          </a:p>
          <a:p>
            <a:r>
              <a:rPr lang="en-US" dirty="0" smtClean="0"/>
              <a:t>+Circle(…)</a:t>
            </a:r>
          </a:p>
          <a:p>
            <a:r>
              <a:rPr lang="en-US" dirty="0" smtClean="0"/>
              <a:t>+draw()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getRadius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3923928" y="3501008"/>
            <a:ext cx="144016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>
              <a:buFontTx/>
              <a:buChar char="-"/>
            </a:pPr>
            <a:r>
              <a:rPr lang="en-US" dirty="0" smtClean="0"/>
              <a:t>length</a:t>
            </a:r>
          </a:p>
          <a:p>
            <a:pPr>
              <a:buFontTx/>
              <a:buChar char="-"/>
            </a:pPr>
            <a:r>
              <a:rPr lang="en-US" dirty="0" smtClean="0"/>
              <a:t>x</a:t>
            </a:r>
          </a:p>
          <a:p>
            <a:pPr>
              <a:buFontTx/>
              <a:buChar char="-"/>
            </a:pPr>
            <a:r>
              <a:rPr lang="en-US" dirty="0" smtClean="0"/>
              <a:t> y</a:t>
            </a:r>
          </a:p>
          <a:p>
            <a:endParaRPr lang="en-US" dirty="0" smtClean="0"/>
          </a:p>
          <a:p>
            <a:r>
              <a:rPr lang="en-US" dirty="0" smtClean="0"/>
              <a:t>+Square(…)</a:t>
            </a:r>
          </a:p>
          <a:p>
            <a:r>
              <a:rPr lang="en-US" dirty="0" smtClean="0"/>
              <a:t>+draw()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</p:txBody>
      </p:sp>
      <p:sp>
        <p:nvSpPr>
          <p:cNvPr id="7" name="Obdélník 6"/>
          <p:cNvSpPr/>
          <p:nvPr/>
        </p:nvSpPr>
        <p:spPr>
          <a:xfrm>
            <a:off x="6588224" y="3501008"/>
            <a:ext cx="129614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Point</a:t>
            </a:r>
            <a:endParaRPr lang="en-US" dirty="0" smtClean="0"/>
          </a:p>
          <a:p>
            <a:pPr algn="ctr"/>
            <a:endParaRPr lang="cs-CZ" dirty="0" smtClean="0"/>
          </a:p>
          <a:p>
            <a:pPr>
              <a:buFontTx/>
              <a:buChar char="-"/>
            </a:pPr>
            <a:r>
              <a:rPr lang="en-US" dirty="0" smtClean="0"/>
              <a:t> x</a:t>
            </a:r>
            <a:endParaRPr lang="cs-CZ" dirty="0" smtClean="0"/>
          </a:p>
          <a:p>
            <a:pPr>
              <a:buFontTx/>
              <a:buChar char="-"/>
            </a:pPr>
            <a:r>
              <a:rPr lang="en-US" dirty="0" smtClean="0"/>
              <a:t> y</a:t>
            </a:r>
            <a:endParaRPr lang="cs-CZ" dirty="0" smtClean="0"/>
          </a:p>
          <a:p>
            <a:r>
              <a:rPr lang="cs-CZ" dirty="0" smtClean="0"/>
              <a:t>+Point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+draw()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cs-CZ" dirty="0" smtClean="0"/>
          </a:p>
          <a:p>
            <a:pPr algn="ctr"/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5652120" y="22768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cs-CZ" dirty="0"/>
          </a:p>
        </p:txBody>
      </p:sp>
      <p:cxnSp>
        <p:nvCxnSpPr>
          <p:cNvPr id="10" name="Přímá spojovací čára 9"/>
          <p:cNvCxnSpPr>
            <a:stCxn id="5" idx="1"/>
            <a:endCxn id="5" idx="3"/>
          </p:cNvCxnSpPr>
          <p:nvPr/>
        </p:nvCxnSpPr>
        <p:spPr>
          <a:xfrm>
            <a:off x="1403648" y="472514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11"/>
          <p:cNvCxnSpPr/>
          <p:nvPr/>
        </p:nvCxnSpPr>
        <p:spPr>
          <a:xfrm>
            <a:off x="1403648" y="39330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/>
          <p:nvPr/>
        </p:nvCxnSpPr>
        <p:spPr>
          <a:xfrm>
            <a:off x="3923928" y="39330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čára 16"/>
          <p:cNvCxnSpPr>
            <a:stCxn id="6" idx="1"/>
            <a:endCxn id="6" idx="3"/>
          </p:cNvCxnSpPr>
          <p:nvPr/>
        </p:nvCxnSpPr>
        <p:spPr>
          <a:xfrm>
            <a:off x="3923928" y="472514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čára 18"/>
          <p:cNvCxnSpPr/>
          <p:nvPr/>
        </p:nvCxnSpPr>
        <p:spPr>
          <a:xfrm>
            <a:off x="6588224" y="393305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čára 21"/>
          <p:cNvCxnSpPr>
            <a:stCxn id="7" idx="1"/>
            <a:endCxn id="7" idx="3"/>
          </p:cNvCxnSpPr>
          <p:nvPr/>
        </p:nvCxnSpPr>
        <p:spPr>
          <a:xfrm>
            <a:off x="6588224" y="472514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ovací čára 27"/>
          <p:cNvCxnSpPr/>
          <p:nvPr/>
        </p:nvCxnSpPr>
        <p:spPr>
          <a:xfrm>
            <a:off x="1979712" y="3140968"/>
            <a:ext cx="26642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šipka 29"/>
          <p:cNvCxnSpPr>
            <a:stCxn id="6" idx="0"/>
            <a:endCxn id="4" idx="2"/>
          </p:cNvCxnSpPr>
          <p:nvPr/>
        </p:nvCxnSpPr>
        <p:spPr>
          <a:xfrm flipV="1">
            <a:off x="4644008" y="2903240"/>
            <a:ext cx="0" cy="597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/>
          <p:nvPr/>
        </p:nvCxnSpPr>
        <p:spPr>
          <a:xfrm flipV="1">
            <a:off x="7236296" y="3140968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ovací čára 33"/>
          <p:cNvCxnSpPr/>
          <p:nvPr/>
        </p:nvCxnSpPr>
        <p:spPr>
          <a:xfrm flipH="1">
            <a:off x="4644008" y="3140968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ovací čára 53"/>
          <p:cNvCxnSpPr/>
          <p:nvPr/>
        </p:nvCxnSpPr>
        <p:spPr>
          <a:xfrm flipV="1">
            <a:off x="1979712" y="3140968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  <a:p>
            <a:pPr algn="ctr"/>
            <a:endParaRPr lang="cs-CZ" dirty="0" smtClean="0"/>
          </a:p>
          <a:p>
            <a:pPr algn="ctr"/>
            <a:r>
              <a:rPr lang="cs-CZ" dirty="0" err="1" smtClean="0"/>
              <a:t>Thank</a:t>
            </a:r>
            <a:r>
              <a:rPr lang="cs-CZ" dirty="0" smtClean="0"/>
              <a:t> </a:t>
            </a:r>
            <a:r>
              <a:rPr lang="cs-CZ" dirty="0" err="1" smtClean="0"/>
              <a:t>you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attention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chol">
  <a:themeElements>
    <a:clrScheme name="Vrchol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rchol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chol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187</TotalTime>
  <Words>190</Words>
  <Application>Microsoft Office PowerPoint</Application>
  <PresentationFormat>Předvádění na obrazovce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Vrchol</vt:lpstr>
      <vt:lpstr>Interface in Java</vt:lpstr>
      <vt:lpstr>What is an interface?</vt:lpstr>
      <vt:lpstr>What is an interface</vt:lpstr>
      <vt:lpstr>Why use interface?</vt:lpstr>
      <vt:lpstr>Why use interface?</vt:lpstr>
      <vt:lpstr>Why use interface</vt:lpstr>
      <vt:lpstr>Snímek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in Java</dc:title>
  <dc:creator>Tomáš Rolný</dc:creator>
  <cp:lastModifiedBy>Tomáš Rolný</cp:lastModifiedBy>
  <cp:revision>19</cp:revision>
  <dcterms:created xsi:type="dcterms:W3CDTF">2021-01-23T16:50:21Z</dcterms:created>
  <dcterms:modified xsi:type="dcterms:W3CDTF">2021-01-23T19:57:25Z</dcterms:modified>
</cp:coreProperties>
</file>