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C732D2-042B-4ABF-B90F-52858578F564}" type="datetimeFigureOut">
              <a:rPr lang="cs-CZ" smtClean="0"/>
              <a:pPr/>
              <a:t>19.12.2020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523D81-15A1-4F87-A209-E58532A90CB7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cs-CZ" dirty="0" err="1" smtClean="0"/>
              <a:t>Starry</a:t>
            </a:r>
            <a:r>
              <a:rPr lang="cs-CZ" dirty="0" smtClean="0"/>
              <a:t> </a:t>
            </a:r>
            <a:r>
              <a:rPr lang="cs-CZ" dirty="0" err="1" smtClean="0"/>
              <a:t>nigth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cs-CZ" dirty="0" err="1" smtClean="0"/>
              <a:t>Create</a:t>
            </a:r>
            <a:r>
              <a:rPr lang="cs-CZ" dirty="0" smtClean="0"/>
              <a:t>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universe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received</a:t>
            </a:r>
            <a:r>
              <a:rPr lang="cs-CZ" dirty="0" smtClean="0"/>
              <a:t>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assignment</a:t>
            </a:r>
            <a:r>
              <a:rPr lang="cs-CZ" dirty="0" smtClean="0"/>
              <a:t>: </a:t>
            </a:r>
          </a:p>
          <a:p>
            <a:r>
              <a:rPr lang="en-US" dirty="0" smtClean="0"/>
              <a:t>- The background should be black </a:t>
            </a:r>
            <a:endParaRPr lang="cs-CZ" dirty="0" smtClean="0"/>
          </a:p>
          <a:p>
            <a:r>
              <a:rPr lang="en-US" dirty="0" smtClean="0"/>
              <a:t>- The stars can be small squares </a:t>
            </a:r>
            <a:endParaRPr lang="cs-CZ" dirty="0" smtClean="0"/>
          </a:p>
          <a:p>
            <a:r>
              <a:rPr lang="en-US" dirty="0" smtClean="0"/>
              <a:t>- The stars should have random positions on the canvas </a:t>
            </a:r>
            <a:endParaRPr lang="cs-CZ" dirty="0" smtClean="0"/>
          </a:p>
          <a:p>
            <a:r>
              <a:rPr lang="en-US" dirty="0" smtClean="0"/>
              <a:t>- The stars should have random color (some shade of grey)</a:t>
            </a:r>
            <a:br>
              <a:rPr lang="en-US" dirty="0" smtClean="0"/>
            </a:b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cs-CZ" dirty="0" smtClean="0"/>
              <a:t>I </a:t>
            </a:r>
            <a:r>
              <a:rPr lang="cs-CZ" dirty="0" err="1" smtClean="0"/>
              <a:t>created</a:t>
            </a:r>
            <a:r>
              <a:rPr lang="cs-CZ" dirty="0" smtClean="0"/>
              <a:t> my </a:t>
            </a:r>
            <a:r>
              <a:rPr lang="cs-CZ" dirty="0" err="1" smtClean="0"/>
              <a:t>own</a:t>
            </a:r>
            <a:r>
              <a:rPr lang="cs-CZ" dirty="0" smtClean="0"/>
              <a:t> </a:t>
            </a:r>
            <a:r>
              <a:rPr lang="cs-CZ" dirty="0" err="1" smtClean="0"/>
              <a:t>universe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- </a:t>
            </a:r>
            <a:r>
              <a:rPr lang="cs-CZ" dirty="0" err="1" smtClean="0"/>
              <a:t>black</a:t>
            </a:r>
            <a:r>
              <a:rPr lang="cs-CZ" dirty="0" smtClean="0"/>
              <a:t> background  OK</a:t>
            </a:r>
          </a:p>
          <a:p>
            <a:r>
              <a:rPr lang="cs-CZ" dirty="0" smtClean="0"/>
              <a:t>- </a:t>
            </a:r>
            <a:r>
              <a:rPr lang="cs-CZ" dirty="0" err="1" smtClean="0"/>
              <a:t>stars</a:t>
            </a:r>
            <a:r>
              <a:rPr lang="cs-CZ" dirty="0" smtClean="0"/>
              <a:t> are </a:t>
            </a:r>
            <a:r>
              <a:rPr lang="cs-CZ" dirty="0" err="1" smtClean="0"/>
              <a:t>small</a:t>
            </a:r>
            <a:r>
              <a:rPr lang="cs-CZ" dirty="0" smtClean="0"/>
              <a:t> </a:t>
            </a:r>
            <a:r>
              <a:rPr lang="cs-CZ" dirty="0" err="1" smtClean="0"/>
              <a:t>squares</a:t>
            </a:r>
            <a:r>
              <a:rPr lang="cs-CZ" dirty="0" smtClean="0"/>
              <a:t>? I </a:t>
            </a:r>
            <a:r>
              <a:rPr lang="cs-CZ" dirty="0" err="1" smtClean="0"/>
              <a:t>think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NO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 smtClean="0"/>
          </a:p>
          <a:p>
            <a:r>
              <a:rPr lang="cs-CZ" dirty="0" smtClean="0"/>
              <a:t>- </a:t>
            </a:r>
            <a:r>
              <a:rPr lang="cs-CZ" dirty="0" err="1" smtClean="0"/>
              <a:t>random</a:t>
            </a:r>
            <a:r>
              <a:rPr lang="cs-CZ" dirty="0" smtClean="0"/>
              <a:t> </a:t>
            </a:r>
            <a:r>
              <a:rPr lang="cs-CZ" dirty="0" err="1" smtClean="0"/>
              <a:t>positions</a:t>
            </a:r>
            <a:r>
              <a:rPr lang="cs-CZ" dirty="0" smtClean="0"/>
              <a:t> on </a:t>
            </a:r>
            <a:r>
              <a:rPr lang="cs-CZ" dirty="0" err="1" smtClean="0"/>
              <a:t>canvas</a:t>
            </a:r>
            <a:r>
              <a:rPr lang="cs-CZ" dirty="0" smtClean="0"/>
              <a:t> OK</a:t>
            </a:r>
          </a:p>
          <a:p>
            <a:r>
              <a:rPr lang="cs-CZ" dirty="0" smtClean="0"/>
              <a:t>- </a:t>
            </a:r>
            <a:r>
              <a:rPr lang="cs-CZ" dirty="0" err="1" smtClean="0"/>
              <a:t>stars</a:t>
            </a:r>
            <a:r>
              <a:rPr lang="cs-CZ" dirty="0" smtClean="0"/>
              <a:t> </a:t>
            </a:r>
            <a:r>
              <a:rPr lang="cs-CZ" dirty="0" err="1" smtClean="0"/>
              <a:t>have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r>
              <a:rPr lang="cs-CZ" dirty="0" smtClean="0"/>
              <a:t> </a:t>
            </a:r>
            <a:r>
              <a:rPr lang="cs-CZ" dirty="0" err="1" smtClean="0"/>
              <a:t>shades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gray</a:t>
            </a:r>
            <a:r>
              <a:rPr lang="cs-CZ" dirty="0" smtClean="0"/>
              <a:t>? NO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7188471" cy="646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6079579" cy="633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ngc6541_wfc3_1cropflat_final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9" y="362183"/>
            <a:ext cx="7128792" cy="553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82</Words>
  <Application>Microsoft Office PowerPoint</Application>
  <PresentationFormat>Předvádění na obrazovce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Tok</vt:lpstr>
      <vt:lpstr>Starry nigth</vt:lpstr>
      <vt:lpstr>Create this universe</vt:lpstr>
      <vt:lpstr>I created my own universe</vt:lpstr>
      <vt:lpstr>Snímek 4</vt:lpstr>
      <vt:lpstr>Snímek 5</vt:lpstr>
      <vt:lpstr>Snímek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Starry nigth</dc:title>
  <dc:creator>Tomáš Rolný</dc:creator>
  <cp:lastModifiedBy>Tomáš Rolný</cp:lastModifiedBy>
  <cp:revision>8</cp:revision>
  <dcterms:created xsi:type="dcterms:W3CDTF">2020-12-19T18:02:03Z</dcterms:created>
  <dcterms:modified xsi:type="dcterms:W3CDTF">2020-12-19T21:55:30Z</dcterms:modified>
</cp:coreProperties>
</file>