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A5D"/>
    <a:srgbClr val="ECB467"/>
    <a:srgbClr val="B93A3A"/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997561-BE85-4740-8213-532309C2BAB4}" v="60" dt="2022-05-09T18:33:54.7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>
        <p:scale>
          <a:sx n="104" d="100"/>
          <a:sy n="104" d="100"/>
        </p:scale>
        <p:origin x="87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ara Roberson" userId="b183dea959041f5b" providerId="LiveId" clId="{68997561-BE85-4740-8213-532309C2BAB4}"/>
    <pc:docChg chg="undo custSel addSld delSld modSld">
      <pc:chgData name="Tamara Roberson" userId="b183dea959041f5b" providerId="LiveId" clId="{68997561-BE85-4740-8213-532309C2BAB4}" dt="2022-05-09T18:35:00.407" v="1235" actId="20577"/>
      <pc:docMkLst>
        <pc:docMk/>
      </pc:docMkLst>
      <pc:sldChg chg="addSp delSp modSp mod setBg">
        <pc:chgData name="Tamara Roberson" userId="b183dea959041f5b" providerId="LiveId" clId="{68997561-BE85-4740-8213-532309C2BAB4}" dt="2022-05-09T18:11:03.731" v="272" actId="1076"/>
        <pc:sldMkLst>
          <pc:docMk/>
          <pc:sldMk cId="565840180" sldId="257"/>
        </pc:sldMkLst>
        <pc:spChg chg="mod">
          <ac:chgData name="Tamara Roberson" userId="b183dea959041f5b" providerId="LiveId" clId="{68997561-BE85-4740-8213-532309C2BAB4}" dt="2022-05-09T18:10:42.053" v="266" actId="255"/>
          <ac:spMkLst>
            <pc:docMk/>
            <pc:sldMk cId="565840180" sldId="257"/>
            <ac:spMk id="2" creationId="{0B925C9B-5ABE-FED2-D10D-9361ABD3BA94}"/>
          </ac:spMkLst>
        </pc:spChg>
        <pc:spChg chg="mod">
          <ac:chgData name="Tamara Roberson" userId="b183dea959041f5b" providerId="LiveId" clId="{68997561-BE85-4740-8213-532309C2BAB4}" dt="2022-05-09T18:10:51.241" v="270" actId="20577"/>
          <ac:spMkLst>
            <pc:docMk/>
            <pc:sldMk cId="565840180" sldId="257"/>
            <ac:spMk id="3" creationId="{8A0BF32A-F774-7ED4-845E-83B09BF03752}"/>
          </ac:spMkLst>
        </pc:spChg>
        <pc:picChg chg="add del mod">
          <ac:chgData name="Tamara Roberson" userId="b183dea959041f5b" providerId="LiveId" clId="{68997561-BE85-4740-8213-532309C2BAB4}" dt="2022-05-09T18:05:53.711" v="250" actId="478"/>
          <ac:picMkLst>
            <pc:docMk/>
            <pc:sldMk cId="565840180" sldId="257"/>
            <ac:picMk id="5" creationId="{2184CDD2-458A-1580-31E8-19E94DB9CFA5}"/>
          </ac:picMkLst>
        </pc:picChg>
        <pc:picChg chg="add del mod">
          <ac:chgData name="Tamara Roberson" userId="b183dea959041f5b" providerId="LiveId" clId="{68997561-BE85-4740-8213-532309C2BAB4}" dt="2022-05-09T18:07:50.836" v="254" actId="478"/>
          <ac:picMkLst>
            <pc:docMk/>
            <pc:sldMk cId="565840180" sldId="257"/>
            <ac:picMk id="7" creationId="{9F7D63FD-F12F-EDD9-2F48-188BCDB5A9CB}"/>
          </ac:picMkLst>
        </pc:picChg>
        <pc:picChg chg="add mod">
          <ac:chgData name="Tamara Roberson" userId="b183dea959041f5b" providerId="LiveId" clId="{68997561-BE85-4740-8213-532309C2BAB4}" dt="2022-05-09T18:11:03.731" v="272" actId="1076"/>
          <ac:picMkLst>
            <pc:docMk/>
            <pc:sldMk cId="565840180" sldId="257"/>
            <ac:picMk id="9" creationId="{6950B4D3-5431-D0F8-65A1-A25B5738224F}"/>
          </ac:picMkLst>
        </pc:picChg>
        <pc:picChg chg="add mod">
          <ac:chgData name="Tamara Roberson" userId="b183dea959041f5b" providerId="LiveId" clId="{68997561-BE85-4740-8213-532309C2BAB4}" dt="2022-05-09T18:10:57.980" v="271" actId="1076"/>
          <ac:picMkLst>
            <pc:docMk/>
            <pc:sldMk cId="565840180" sldId="257"/>
            <ac:picMk id="11" creationId="{30E7AA8A-663A-0FF7-FA63-C63A06DE1374}"/>
          </ac:picMkLst>
        </pc:picChg>
      </pc:sldChg>
      <pc:sldChg chg="new del">
        <pc:chgData name="Tamara Roberson" userId="b183dea959041f5b" providerId="LiveId" clId="{68997561-BE85-4740-8213-532309C2BAB4}" dt="2022-05-09T18:18:47.451" v="532" actId="47"/>
        <pc:sldMkLst>
          <pc:docMk/>
          <pc:sldMk cId="1593583384" sldId="258"/>
        </pc:sldMkLst>
      </pc:sldChg>
      <pc:sldChg chg="delSp modSp add mod">
        <pc:chgData name="Tamara Roberson" userId="b183dea959041f5b" providerId="LiveId" clId="{68997561-BE85-4740-8213-532309C2BAB4}" dt="2022-05-09T18:16:49.823" v="531" actId="20577"/>
        <pc:sldMkLst>
          <pc:docMk/>
          <pc:sldMk cId="2453122254" sldId="259"/>
        </pc:sldMkLst>
        <pc:spChg chg="mod">
          <ac:chgData name="Tamara Roberson" userId="b183dea959041f5b" providerId="LiveId" clId="{68997561-BE85-4740-8213-532309C2BAB4}" dt="2022-05-09T18:11:34.723" v="283" actId="20577"/>
          <ac:spMkLst>
            <pc:docMk/>
            <pc:sldMk cId="2453122254" sldId="259"/>
            <ac:spMk id="2" creationId="{0B925C9B-5ABE-FED2-D10D-9361ABD3BA94}"/>
          </ac:spMkLst>
        </pc:spChg>
        <pc:spChg chg="mod">
          <ac:chgData name="Tamara Roberson" userId="b183dea959041f5b" providerId="LiveId" clId="{68997561-BE85-4740-8213-532309C2BAB4}" dt="2022-05-09T18:16:49.823" v="531" actId="20577"/>
          <ac:spMkLst>
            <pc:docMk/>
            <pc:sldMk cId="2453122254" sldId="259"/>
            <ac:spMk id="3" creationId="{8A0BF32A-F774-7ED4-845E-83B09BF03752}"/>
          </ac:spMkLst>
        </pc:spChg>
        <pc:picChg chg="del">
          <ac:chgData name="Tamara Roberson" userId="b183dea959041f5b" providerId="LiveId" clId="{68997561-BE85-4740-8213-532309C2BAB4}" dt="2022-05-09T18:11:36.540" v="284" actId="478"/>
          <ac:picMkLst>
            <pc:docMk/>
            <pc:sldMk cId="2453122254" sldId="259"/>
            <ac:picMk id="9" creationId="{6950B4D3-5431-D0F8-65A1-A25B5738224F}"/>
          </ac:picMkLst>
        </pc:picChg>
        <pc:picChg chg="del">
          <ac:chgData name="Tamara Roberson" userId="b183dea959041f5b" providerId="LiveId" clId="{68997561-BE85-4740-8213-532309C2BAB4}" dt="2022-05-09T18:11:38.017" v="285" actId="478"/>
          <ac:picMkLst>
            <pc:docMk/>
            <pc:sldMk cId="2453122254" sldId="259"/>
            <ac:picMk id="11" creationId="{30E7AA8A-663A-0FF7-FA63-C63A06DE1374}"/>
          </ac:picMkLst>
        </pc:picChg>
      </pc:sldChg>
      <pc:sldChg chg="new del">
        <pc:chgData name="Tamara Roberson" userId="b183dea959041f5b" providerId="LiveId" clId="{68997561-BE85-4740-8213-532309C2BAB4}" dt="2022-05-09T18:18:58.740" v="534" actId="47"/>
        <pc:sldMkLst>
          <pc:docMk/>
          <pc:sldMk cId="2293968012" sldId="260"/>
        </pc:sldMkLst>
      </pc:sldChg>
      <pc:sldChg chg="addSp delSp modSp add mod">
        <pc:chgData name="Tamara Roberson" userId="b183dea959041f5b" providerId="LiveId" clId="{68997561-BE85-4740-8213-532309C2BAB4}" dt="2022-05-09T18:32:42.475" v="1055" actId="20577"/>
        <pc:sldMkLst>
          <pc:docMk/>
          <pc:sldMk cId="2970816272" sldId="260"/>
        </pc:sldMkLst>
        <pc:spChg chg="mod">
          <ac:chgData name="Tamara Roberson" userId="b183dea959041f5b" providerId="LiveId" clId="{68997561-BE85-4740-8213-532309C2BAB4}" dt="2022-05-09T18:30:26.314" v="1003" actId="20577"/>
          <ac:spMkLst>
            <pc:docMk/>
            <pc:sldMk cId="2970816272" sldId="260"/>
            <ac:spMk id="2" creationId="{0B925C9B-5ABE-FED2-D10D-9361ABD3BA94}"/>
          </ac:spMkLst>
        </pc:spChg>
        <pc:spChg chg="add del mod">
          <ac:chgData name="Tamara Roberson" userId="b183dea959041f5b" providerId="LiveId" clId="{68997561-BE85-4740-8213-532309C2BAB4}" dt="2022-05-09T18:32:42.475" v="1055" actId="20577"/>
          <ac:spMkLst>
            <pc:docMk/>
            <pc:sldMk cId="2970816272" sldId="260"/>
            <ac:spMk id="3" creationId="{8A0BF32A-F774-7ED4-845E-83B09BF03752}"/>
          </ac:spMkLst>
        </pc:spChg>
        <pc:graphicFrameChg chg="add del mod">
          <ac:chgData name="Tamara Roberson" userId="b183dea959041f5b" providerId="LiveId" clId="{68997561-BE85-4740-8213-532309C2BAB4}" dt="2022-05-09T18:32:39.774" v="1047" actId="26606"/>
          <ac:graphicFrameMkLst>
            <pc:docMk/>
            <pc:sldMk cId="2970816272" sldId="260"/>
            <ac:graphicFrameMk id="7" creationId="{8D726706-671E-7A00-ACA5-F01B1174947C}"/>
          </ac:graphicFrameMkLst>
        </pc:graphicFrameChg>
        <pc:picChg chg="add mod">
          <ac:chgData name="Tamara Roberson" userId="b183dea959041f5b" providerId="LiveId" clId="{68997561-BE85-4740-8213-532309C2BAB4}" dt="2022-05-09T18:32:39.774" v="1047" actId="26606"/>
          <ac:picMkLst>
            <pc:docMk/>
            <pc:sldMk cId="2970816272" sldId="260"/>
            <ac:picMk id="5" creationId="{26A5820D-0BF4-B2CC-91F9-D224C2F20430}"/>
          </ac:picMkLst>
        </pc:picChg>
      </pc:sldChg>
      <pc:sldChg chg="delSp modSp add mod">
        <pc:chgData name="Tamara Roberson" userId="b183dea959041f5b" providerId="LiveId" clId="{68997561-BE85-4740-8213-532309C2BAB4}" dt="2022-05-09T18:35:00.407" v="1235" actId="20577"/>
        <pc:sldMkLst>
          <pc:docMk/>
          <pc:sldMk cId="43289119" sldId="261"/>
        </pc:sldMkLst>
        <pc:spChg chg="mod">
          <ac:chgData name="Tamara Roberson" userId="b183dea959041f5b" providerId="LiveId" clId="{68997561-BE85-4740-8213-532309C2BAB4}" dt="2022-05-09T18:33:46.679" v="1099" actId="20577"/>
          <ac:spMkLst>
            <pc:docMk/>
            <pc:sldMk cId="43289119" sldId="261"/>
            <ac:spMk id="2" creationId="{0B925C9B-5ABE-FED2-D10D-9361ABD3BA94}"/>
          </ac:spMkLst>
        </pc:spChg>
        <pc:spChg chg="mod">
          <ac:chgData name="Tamara Roberson" userId="b183dea959041f5b" providerId="LiveId" clId="{68997561-BE85-4740-8213-532309C2BAB4}" dt="2022-05-09T18:35:00.407" v="1235" actId="20577"/>
          <ac:spMkLst>
            <pc:docMk/>
            <pc:sldMk cId="43289119" sldId="261"/>
            <ac:spMk id="3" creationId="{8A0BF32A-F774-7ED4-845E-83B09BF03752}"/>
          </ac:spMkLst>
        </pc:spChg>
        <pc:picChg chg="del">
          <ac:chgData name="Tamara Roberson" userId="b183dea959041f5b" providerId="LiveId" clId="{68997561-BE85-4740-8213-532309C2BAB4}" dt="2022-05-09T18:33:49.927" v="1100" actId="478"/>
          <ac:picMkLst>
            <pc:docMk/>
            <pc:sldMk cId="43289119" sldId="261"/>
            <ac:picMk id="5" creationId="{26A5820D-0BF4-B2CC-91F9-D224C2F20430}"/>
          </ac:picMkLst>
        </pc:picChg>
      </pc:sldChg>
      <pc:sldChg chg="new del">
        <pc:chgData name="Tamara Roberson" userId="b183dea959041f5b" providerId="LiveId" clId="{68997561-BE85-4740-8213-532309C2BAB4}" dt="2022-05-09T18:33:18.093" v="1057" actId="47"/>
        <pc:sldMkLst>
          <pc:docMk/>
          <pc:sldMk cId="3264504337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50CA-CD0B-82C9-BB74-D3A172120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54298-54C1-5BF6-4744-E6F700ABE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4A2E1-8282-E70A-3AD4-C76557D6C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B6C4-A588-4E4A-BBA7-4B8AD8FB989D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4D553-4B90-19BE-D0AB-304BA8C0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6EAA7-F74B-83C1-D45E-A0A84D54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4AAC-AE76-4BCC-8D8B-9E3BECDFF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09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09FC-1710-FF6C-77AD-1A903819D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8764A-0CE7-036D-485C-824C691CC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F4F1D-A900-D485-0939-E74F6F63D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B6C4-A588-4E4A-BBA7-4B8AD8FB989D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75CA8-7E58-3BAE-C6E1-858551392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8E232-D115-7856-76F3-73F382440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4AAC-AE76-4BCC-8D8B-9E3BECDFF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8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7C5D21-890E-7FE6-42EA-3E004EC21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6AB8B-D11D-BCC6-1AC6-D63A11FDB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DEC08-E2AF-E855-61B6-CE79764E5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B6C4-A588-4E4A-BBA7-4B8AD8FB989D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428A-059C-6052-1152-4DB089A95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68AE2-40B5-6B52-A2A1-6D46A122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4AAC-AE76-4BCC-8D8B-9E3BECDFF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9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1171-D3B0-1030-66F0-BC5ABE14C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DBC9E-B343-1BEF-717C-CF937C677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D8F24-BDED-0A98-5A3B-BB66EB39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B6C4-A588-4E4A-BBA7-4B8AD8FB989D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6BDE6-C620-DA0D-485E-31B931BF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ABD9C-839B-BD8E-599D-566BBD77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4AAC-AE76-4BCC-8D8B-9E3BECDFF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9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67234-52BA-AAE1-2DC8-6D6EA9212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14986-DC5D-64A4-36F6-3A1F847D6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A9787-524F-E252-DF74-3900BBBCE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B6C4-A588-4E4A-BBA7-4B8AD8FB989D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E09ED-2BAF-9418-C651-5C1F85BD0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CBBDE-6498-51E7-4B1E-D41FDE08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4AAC-AE76-4BCC-8D8B-9E3BECDFF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1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FBBB7-31CC-754D-7A60-9B3F29F92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06B87-A4D4-2884-0339-B4F3B2A4F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C6F3E-5397-3344-3879-664A87439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72F41-0841-2747-037D-036177CE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B6C4-A588-4E4A-BBA7-4B8AD8FB989D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58A62-70B1-EF63-9625-39B76F88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F4582-6DAB-FCE7-06FF-2A89F797B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4AAC-AE76-4BCC-8D8B-9E3BECDFF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4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A9C1F-8E92-6703-A1A1-229D57B27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5DAB3-81B4-0280-8218-8ECB454E0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C63A5-53BA-6D71-D5B1-A9EBC67AB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5436B-7C6E-9F35-68D0-8F28A71B5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DAB761-54D4-F2B6-0AD6-43EE415F2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4DB70C-A57D-EA49-F604-929534AC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B6C4-A588-4E4A-BBA7-4B8AD8FB989D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3A7435-292C-83F4-AB42-09B16F286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E7E631-2285-EC78-69D6-BDC896566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4AAC-AE76-4BCC-8D8B-9E3BECDFF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0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D08AB-A4AC-A107-32B3-9A35919D4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3B4413-0B97-EF55-DC02-19DDAF978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B6C4-A588-4E4A-BBA7-4B8AD8FB989D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F16F8-7A70-D80C-32E9-F49EA6E50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74383-362D-A013-07B7-BCC9FB76D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4AAC-AE76-4BCC-8D8B-9E3BECDFF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1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70B8A0-3958-1D6F-165A-6E3DB01E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B6C4-A588-4E4A-BBA7-4B8AD8FB989D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965357-DF84-33F6-DDD7-B352A0E3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94C0F-308C-F0FD-CE54-CE126E74E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4AAC-AE76-4BCC-8D8B-9E3BECDFF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3BEB7-0495-C287-1AC4-14E6E37D6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E667A-24BE-DB13-CAA7-D411017CC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EEDE5-3171-C031-0768-3599562FB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77DC6-E366-1E1C-87DD-702C6689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B6C4-A588-4E4A-BBA7-4B8AD8FB989D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8432F-8CAC-B71E-589A-D7853F74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51AD4-7FFF-9960-A751-1ED147EBA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4AAC-AE76-4BCC-8D8B-9E3BECDFF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0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B297-6DDB-CE1E-919B-E904F1B73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42C87A-7EC3-A87B-B0E4-A98C1BACD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C9619-A303-02B5-AA09-380A6DE0C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0BD01-C551-2CA5-A49A-4BBFB840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B6C4-A588-4E4A-BBA7-4B8AD8FB989D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D9030-2851-5984-A3FA-BF31F2049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21307-2DEF-965C-9228-0B8B8EB13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4AAC-AE76-4BCC-8D8B-9E3BECDFF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3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194C53-5FB7-FD0B-4E27-970A75FB9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8FB06-DC5F-6C4E-5F84-21BD0EE47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EB8B2-7DC0-A5B4-5BF9-EBACC84B3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5B6C4-A588-4E4A-BBA7-4B8AD8FB989D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D3A8C-0518-E065-A7BB-337D9A198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4CCEB-C880-5982-8408-5AB2FEFFC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4AAC-AE76-4BCC-8D8B-9E3BECDFF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2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A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5F1F1-3E0B-9D87-A82C-49774047F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ECB467"/>
                </a:solidFill>
                <a:latin typeface="Fira Code SemiBold" pitchFamily="1" charset="0"/>
                <a:ea typeface="Fira Code SemiBold" pitchFamily="1" charset="0"/>
                <a:cs typeface="Fira Code SemiBold" pitchFamily="1" charset="0"/>
              </a:rPr>
              <a:t>Offshore Wind Turbine Prototype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EE8189-89FB-4B43-7CD9-F8B0A1FAD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7144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Fira Code SemiBold" pitchFamily="1" charset="0"/>
                <a:ea typeface="Fira Code SemiBold" pitchFamily="1" charset="0"/>
                <a:cs typeface="Fira Code SemiBold" pitchFamily="1" charset="0"/>
              </a:rPr>
              <a:t>Tamara Roberson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Fira Code SemiBold" pitchFamily="1" charset="0"/>
                <a:ea typeface="Fira Code SemiBold" pitchFamily="1" charset="0"/>
                <a:cs typeface="Fira Code SemiBold" pitchFamily="1" charset="0"/>
              </a:rPr>
              <a:t>Candidate for Associate Software Engineer</a:t>
            </a:r>
          </a:p>
        </p:txBody>
      </p:sp>
    </p:spTree>
    <p:extLst>
      <p:ext uri="{BB962C8B-B14F-4D97-AF65-F5344CB8AC3E}">
        <p14:creationId xmlns:p14="http://schemas.microsoft.com/office/powerpoint/2010/main" val="1762123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A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25C9B-5ABE-FED2-D10D-9361ABD3B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ECB467"/>
                </a:solidFill>
                <a:latin typeface="Fira Code SemiBold" pitchFamily="1" charset="0"/>
                <a:ea typeface="Fira Code SemiBold" pitchFamily="1" charset="0"/>
                <a:cs typeface="Fira Code SemiBold" pitchFamily="1" charset="0"/>
              </a:rPr>
              <a:t>Who Am I?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BF32A-F774-7ED4-845E-83B09BF03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956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Tamara Roberson</a:t>
            </a:r>
          </a:p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Graduating from WSU Everett</a:t>
            </a:r>
            <a:br>
              <a:rPr lang="en-US" sz="40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with a BSEE this week</a:t>
            </a:r>
          </a:p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Starting a career in</a:t>
            </a:r>
            <a:br>
              <a:rPr lang="en-US" sz="40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embedded software</a:t>
            </a:r>
          </a:p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Hobby: Board Games</a:t>
            </a:r>
          </a:p>
        </p:txBody>
      </p: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6950B4D3-5431-D0F8-65A1-A25B57382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440" y="1307310"/>
            <a:ext cx="3172974" cy="2359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E7AA8A-663A-0FF7-FA63-C63A06DE1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529" y="3838546"/>
            <a:ext cx="3263503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840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A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25C9B-5ABE-FED2-D10D-9361ABD3B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ECB467"/>
                </a:solidFill>
                <a:latin typeface="Fira Code SemiBold" pitchFamily="1" charset="0"/>
                <a:ea typeface="Fira Code SemiBold" pitchFamily="1" charset="0"/>
                <a:cs typeface="Fira Code SemiBold" pitchFamily="1" charset="0"/>
              </a:rPr>
              <a:t>Who Are You?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BF32A-F774-7ED4-845E-83B09BF03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95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Name</a:t>
            </a:r>
          </a:p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Specialization</a:t>
            </a:r>
          </a:p>
          <a:p>
            <a:pPr lvl="1"/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Not your job title</a:t>
            </a:r>
          </a:p>
          <a:p>
            <a:pPr lvl="1"/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What are you the “go to” person for?</a:t>
            </a:r>
          </a:p>
          <a:p>
            <a:pPr lvl="1"/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React? Analog ICs? LaTeX?</a:t>
            </a:r>
          </a:p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Hobby</a:t>
            </a:r>
          </a:p>
          <a:p>
            <a:pPr lvl="1"/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Open-Source Software? Video Games? Hiking? Museums?</a:t>
            </a:r>
          </a:p>
        </p:txBody>
      </p:sp>
    </p:spTree>
    <p:extLst>
      <p:ext uri="{BB962C8B-B14F-4D97-AF65-F5344CB8AC3E}">
        <p14:creationId xmlns:p14="http://schemas.microsoft.com/office/powerpoint/2010/main" val="245312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A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25C9B-5ABE-FED2-D10D-9361ABD3B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ECB467"/>
                </a:solidFill>
                <a:latin typeface="Fira Code SemiBold" pitchFamily="1" charset="0"/>
                <a:ea typeface="Fira Code SemiBold" pitchFamily="1" charset="0"/>
                <a:cs typeface="Fira Code SemiBold" pitchFamily="1" charset="0"/>
              </a:rPr>
              <a:t>The Team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BF32A-F774-7ED4-845E-83B09BF03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956"/>
            <a:ext cx="6042891" cy="4351338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Senior Design Project and Engineering Club Team</a:t>
            </a:r>
          </a:p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US Department of Energy Collegiate Wind Competition</a:t>
            </a:r>
          </a:p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Team of 3 EEs, 1 ME</a:t>
            </a:r>
          </a:p>
          <a:p>
            <a:pPr lvl="1"/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Club also includes several Business and Communications students for outreach and wind farm business analysis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6A5820D-0BF4-B2CC-91F9-D224C2F20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369" y="1834956"/>
            <a:ext cx="2941579" cy="465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16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A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25C9B-5ABE-FED2-D10D-9361ABD3B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ECB467"/>
                </a:solidFill>
                <a:latin typeface="Fira Code SemiBold" pitchFamily="1" charset="0"/>
                <a:ea typeface="Fira Code SemiBold" pitchFamily="1" charset="0"/>
                <a:cs typeface="Fira Code SemiBold" pitchFamily="1" charset="0"/>
              </a:rPr>
              <a:t>Design Considerations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BF32A-F774-7ED4-845E-83B09BF03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956"/>
            <a:ext cx="6246091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Collegiate Wind Competition rules</a:t>
            </a:r>
          </a:p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Offshore wind turbine designed to be installed in the Gulf </a:t>
            </a:r>
            <a:r>
              <a:rPr lang="en-US" sz="3200">
                <a:solidFill>
                  <a:schemeClr val="bg1">
                    <a:lumMod val="95000"/>
                  </a:schemeClr>
                </a:solidFill>
              </a:rPr>
              <a:t>of Mexico</a:t>
            </a:r>
          </a:p>
          <a:p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89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133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Fira Code SemiBold</vt:lpstr>
      <vt:lpstr>Office Theme</vt:lpstr>
      <vt:lpstr>Offshore Wind Turbine Prototype</vt:lpstr>
      <vt:lpstr>Who Am I?</vt:lpstr>
      <vt:lpstr>Who Are You?</vt:lpstr>
      <vt:lpstr>The Team</vt:lpstr>
      <vt:lpstr>Design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Offshore Wind Turbine Prototype</dc:title>
  <dc:creator>Roberson, Tamara Zoe</dc:creator>
  <cp:lastModifiedBy>Tamara Roberson</cp:lastModifiedBy>
  <cp:revision>1</cp:revision>
  <dcterms:created xsi:type="dcterms:W3CDTF">2022-05-09T16:46:32Z</dcterms:created>
  <dcterms:modified xsi:type="dcterms:W3CDTF">2022-05-09T18:35:03Z</dcterms:modified>
</cp:coreProperties>
</file>