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5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 Tamilselvan" userId="0f3c401c7faed431" providerId="LiveId" clId="{8B594D63-C809-4AF3-8EF0-74F0221710C0}"/>
    <pc:docChg chg="undo custSel addSld delSld modSld">
      <pc:chgData name="Robinson Tamilselvan" userId="0f3c401c7faed431" providerId="LiveId" clId="{8B594D63-C809-4AF3-8EF0-74F0221710C0}" dt="2022-03-18T19:25:10.600" v="1084" actId="20577"/>
      <pc:docMkLst>
        <pc:docMk/>
      </pc:docMkLst>
      <pc:sldChg chg="delSp modSp mod">
        <pc:chgData name="Robinson Tamilselvan" userId="0f3c401c7faed431" providerId="LiveId" clId="{8B594D63-C809-4AF3-8EF0-74F0221710C0}" dt="2022-03-18T15:47:58.243" v="60" actId="478"/>
        <pc:sldMkLst>
          <pc:docMk/>
          <pc:sldMk cId="2259308896" sldId="256"/>
        </pc:sldMkLst>
        <pc:spChg chg="mod">
          <ac:chgData name="Robinson Tamilselvan" userId="0f3c401c7faed431" providerId="LiveId" clId="{8B594D63-C809-4AF3-8EF0-74F0221710C0}" dt="2022-03-18T15:47:50.210" v="59" actId="6549"/>
          <ac:spMkLst>
            <pc:docMk/>
            <pc:sldMk cId="2259308896" sldId="256"/>
            <ac:spMk id="2" creationId="{51DF3D98-3C30-4CFC-8643-C81E829C8C25}"/>
          </ac:spMkLst>
        </pc:spChg>
        <pc:spChg chg="del mod">
          <ac:chgData name="Robinson Tamilselvan" userId="0f3c401c7faed431" providerId="LiveId" clId="{8B594D63-C809-4AF3-8EF0-74F0221710C0}" dt="2022-03-18T15:47:58.243" v="60" actId="478"/>
          <ac:spMkLst>
            <pc:docMk/>
            <pc:sldMk cId="2259308896" sldId="256"/>
            <ac:spMk id="3" creationId="{A068D447-28D3-4F5F-B2DC-FD67E9015868}"/>
          </ac:spMkLst>
        </pc:spChg>
      </pc:sldChg>
      <pc:sldChg chg="modSp mod">
        <pc:chgData name="Robinson Tamilselvan" userId="0f3c401c7faed431" providerId="LiveId" clId="{8B594D63-C809-4AF3-8EF0-74F0221710C0}" dt="2022-03-18T15:47:37.367" v="56" actId="20577"/>
        <pc:sldMkLst>
          <pc:docMk/>
          <pc:sldMk cId="1325608595" sldId="257"/>
        </pc:sldMkLst>
        <pc:spChg chg="mod">
          <ac:chgData name="Robinson Tamilselvan" userId="0f3c401c7faed431" providerId="LiveId" clId="{8B594D63-C809-4AF3-8EF0-74F0221710C0}" dt="2022-03-18T15:47:37.367" v="56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Robinson Tamilselvan" userId="0f3c401c7faed431" providerId="LiveId" clId="{8B594D63-C809-4AF3-8EF0-74F0221710C0}" dt="2022-03-18T15:46:49.817" v="42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Robinson Tamilselvan" userId="0f3c401c7faed431" providerId="LiveId" clId="{8B594D63-C809-4AF3-8EF0-74F0221710C0}" dt="2022-03-18T14:28:44.710" v="21" actId="2696"/>
        <pc:sldMkLst>
          <pc:docMk/>
          <pc:sldMk cId="1639799154" sldId="258"/>
        </pc:sldMkLst>
      </pc:sldChg>
      <pc:sldChg chg="del">
        <pc:chgData name="Robinson Tamilselvan" userId="0f3c401c7faed431" providerId="LiveId" clId="{8B594D63-C809-4AF3-8EF0-74F0221710C0}" dt="2022-03-18T14:28:40.664" v="20" actId="2696"/>
        <pc:sldMkLst>
          <pc:docMk/>
          <pc:sldMk cId="3446797337" sldId="259"/>
        </pc:sldMkLst>
      </pc:sldChg>
      <pc:sldChg chg="del">
        <pc:chgData name="Robinson Tamilselvan" userId="0f3c401c7faed431" providerId="LiveId" clId="{8B594D63-C809-4AF3-8EF0-74F0221710C0}" dt="2022-03-18T15:50:04.699" v="88" actId="47"/>
        <pc:sldMkLst>
          <pc:docMk/>
          <pc:sldMk cId="4212917468" sldId="260"/>
        </pc:sldMkLst>
      </pc:sldChg>
      <pc:sldChg chg="del">
        <pc:chgData name="Robinson Tamilselvan" userId="0f3c401c7faed431" providerId="LiveId" clId="{8B594D63-C809-4AF3-8EF0-74F0221710C0}" dt="2022-03-18T15:49:48.796" v="79" actId="2696"/>
        <pc:sldMkLst>
          <pc:docMk/>
          <pc:sldMk cId="1527386939" sldId="261"/>
        </pc:sldMkLst>
      </pc:sldChg>
      <pc:sldChg chg="del">
        <pc:chgData name="Robinson Tamilselvan" userId="0f3c401c7faed431" providerId="LiveId" clId="{8B594D63-C809-4AF3-8EF0-74F0221710C0}" dt="2022-03-18T15:49:57.017" v="84" actId="47"/>
        <pc:sldMkLst>
          <pc:docMk/>
          <pc:sldMk cId="700209266" sldId="264"/>
        </pc:sldMkLst>
      </pc:sldChg>
      <pc:sldChg chg="del">
        <pc:chgData name="Robinson Tamilselvan" userId="0f3c401c7faed431" providerId="LiveId" clId="{8B594D63-C809-4AF3-8EF0-74F0221710C0}" dt="2022-03-18T15:49:54.579" v="82" actId="47"/>
        <pc:sldMkLst>
          <pc:docMk/>
          <pc:sldMk cId="2563119616" sldId="265"/>
        </pc:sldMkLst>
      </pc:sldChg>
      <pc:sldChg chg="del">
        <pc:chgData name="Robinson Tamilselvan" userId="0f3c401c7faed431" providerId="LiveId" clId="{8B594D63-C809-4AF3-8EF0-74F0221710C0}" dt="2022-03-18T15:49:53.794" v="81" actId="47"/>
        <pc:sldMkLst>
          <pc:docMk/>
          <pc:sldMk cId="2721508595" sldId="266"/>
        </pc:sldMkLst>
      </pc:sldChg>
      <pc:sldChg chg="del">
        <pc:chgData name="Robinson Tamilselvan" userId="0f3c401c7faed431" providerId="LiveId" clId="{8B594D63-C809-4AF3-8EF0-74F0221710C0}" dt="2022-03-18T15:49:52.815" v="80" actId="47"/>
        <pc:sldMkLst>
          <pc:docMk/>
          <pc:sldMk cId="445070695" sldId="267"/>
        </pc:sldMkLst>
      </pc:sldChg>
      <pc:sldChg chg="del">
        <pc:chgData name="Robinson Tamilselvan" userId="0f3c401c7faed431" providerId="LiveId" clId="{8B594D63-C809-4AF3-8EF0-74F0221710C0}" dt="2022-03-18T15:49:58.469" v="85" actId="47"/>
        <pc:sldMkLst>
          <pc:docMk/>
          <pc:sldMk cId="3396266754" sldId="269"/>
        </pc:sldMkLst>
      </pc:sldChg>
      <pc:sldChg chg="del">
        <pc:chgData name="Robinson Tamilselvan" userId="0f3c401c7faed431" providerId="LiveId" clId="{8B594D63-C809-4AF3-8EF0-74F0221710C0}" dt="2022-03-18T15:49:55.426" v="83" actId="47"/>
        <pc:sldMkLst>
          <pc:docMk/>
          <pc:sldMk cId="932498405" sldId="270"/>
        </pc:sldMkLst>
      </pc:sldChg>
      <pc:sldChg chg="del">
        <pc:chgData name="Robinson Tamilselvan" userId="0f3c401c7faed431" providerId="LiveId" clId="{8B594D63-C809-4AF3-8EF0-74F0221710C0}" dt="2022-03-18T15:49:59.750" v="86" actId="47"/>
        <pc:sldMkLst>
          <pc:docMk/>
          <pc:sldMk cId="3335690284" sldId="271"/>
        </pc:sldMkLst>
      </pc:sldChg>
      <pc:sldChg chg="del">
        <pc:chgData name="Robinson Tamilselvan" userId="0f3c401c7faed431" providerId="LiveId" clId="{8B594D63-C809-4AF3-8EF0-74F0221710C0}" dt="2022-03-18T15:50:01.457" v="87" actId="47"/>
        <pc:sldMkLst>
          <pc:docMk/>
          <pc:sldMk cId="2639983765" sldId="273"/>
        </pc:sldMkLst>
      </pc:sldChg>
      <pc:sldChg chg="modSp mod">
        <pc:chgData name="Robinson Tamilselvan" userId="0f3c401c7faed431" providerId="LiveId" clId="{8B594D63-C809-4AF3-8EF0-74F0221710C0}" dt="2022-03-18T15:50:36.089" v="137" actId="6549"/>
        <pc:sldMkLst>
          <pc:docMk/>
          <pc:sldMk cId="926184573" sldId="275"/>
        </pc:sldMkLst>
        <pc:spChg chg="mod">
          <ac:chgData name="Robinson Tamilselvan" userId="0f3c401c7faed431" providerId="LiveId" clId="{8B594D63-C809-4AF3-8EF0-74F0221710C0}" dt="2022-03-18T15:50:36.089" v="137" actId="6549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new mod">
        <pc:chgData name="Robinson Tamilselvan" userId="0f3c401c7faed431" providerId="LiveId" clId="{8B594D63-C809-4AF3-8EF0-74F0221710C0}" dt="2022-03-18T18:54:59.113" v="337" actId="20577"/>
        <pc:sldMkLst>
          <pc:docMk/>
          <pc:sldMk cId="1657949567" sldId="276"/>
        </pc:sldMkLst>
        <pc:spChg chg="mod">
          <ac:chgData name="Robinson Tamilselvan" userId="0f3c401c7faed431" providerId="LiveId" clId="{8B594D63-C809-4AF3-8EF0-74F0221710C0}" dt="2022-03-18T15:48:43.736" v="69"/>
          <ac:spMkLst>
            <pc:docMk/>
            <pc:sldMk cId="1657949567" sldId="276"/>
            <ac:spMk id="2" creationId="{DB0390E4-48B9-463B-AC63-BC6185AE7FF9}"/>
          </ac:spMkLst>
        </pc:spChg>
        <pc:spChg chg="del">
          <ac:chgData name="Robinson Tamilselvan" userId="0f3c401c7faed431" providerId="LiveId" clId="{8B594D63-C809-4AF3-8EF0-74F0221710C0}" dt="2022-03-18T18:49:15.751" v="138"/>
          <ac:spMkLst>
            <pc:docMk/>
            <pc:sldMk cId="1657949567" sldId="276"/>
            <ac:spMk id="3" creationId="{60B23C33-6D76-4A23-8225-A65FDF3F22FA}"/>
          </ac:spMkLst>
        </pc:spChg>
        <pc:spChg chg="add mod">
          <ac:chgData name="Robinson Tamilselvan" userId="0f3c401c7faed431" providerId="LiveId" clId="{8B594D63-C809-4AF3-8EF0-74F0221710C0}" dt="2022-03-18T18:54:59.113" v="337" actId="20577"/>
          <ac:spMkLst>
            <pc:docMk/>
            <pc:sldMk cId="1657949567" sldId="276"/>
            <ac:spMk id="12" creationId="{0C665F86-1745-41BD-95B4-DC666C610B1C}"/>
          </ac:spMkLst>
        </pc:spChg>
        <pc:graphicFrameChg chg="add mod modGraphic">
          <ac:chgData name="Robinson Tamilselvan" userId="0f3c401c7faed431" providerId="LiveId" clId="{8B594D63-C809-4AF3-8EF0-74F0221710C0}" dt="2022-03-18T18:52:05.682" v="143" actId="14734"/>
          <ac:graphicFrameMkLst>
            <pc:docMk/>
            <pc:sldMk cId="1657949567" sldId="276"/>
            <ac:graphicFrameMk id="7" creationId="{5C9F2ADA-3D0C-453B-949C-06A6DF0ECFA1}"/>
          </ac:graphicFrameMkLst>
        </pc:graphicFrameChg>
        <pc:picChg chg="add del">
          <ac:chgData name="Robinson Tamilselvan" userId="0f3c401c7faed431" providerId="LiveId" clId="{8B594D63-C809-4AF3-8EF0-74F0221710C0}" dt="2022-03-18T18:51:53.989" v="142" actId="22"/>
          <ac:picMkLst>
            <pc:docMk/>
            <pc:sldMk cId="1657949567" sldId="276"/>
            <ac:picMk id="9" creationId="{AF639FFE-5FC1-4F5C-A29F-1E9C3C17F230}"/>
          </ac:picMkLst>
        </pc:picChg>
        <pc:picChg chg="add mod">
          <ac:chgData name="Robinson Tamilselvan" userId="0f3c401c7faed431" providerId="LiveId" clId="{8B594D63-C809-4AF3-8EF0-74F0221710C0}" dt="2022-03-18T18:53:32.185" v="149" actId="1076"/>
          <ac:picMkLst>
            <pc:docMk/>
            <pc:sldMk cId="1657949567" sldId="276"/>
            <ac:picMk id="11" creationId="{12CC65E0-0922-4240-B45D-373668EFA552}"/>
          </ac:picMkLst>
        </pc:picChg>
      </pc:sldChg>
      <pc:sldChg chg="addSp delSp modSp add mod">
        <pc:chgData name="Robinson Tamilselvan" userId="0f3c401c7faed431" providerId="LiveId" clId="{8B594D63-C809-4AF3-8EF0-74F0221710C0}" dt="2022-03-18T19:09:34.897" v="524" actId="20577"/>
        <pc:sldMkLst>
          <pc:docMk/>
          <pc:sldMk cId="872877911" sldId="277"/>
        </pc:sldMkLst>
        <pc:spChg chg="mod">
          <ac:chgData name="Robinson Tamilselvan" userId="0f3c401c7faed431" providerId="LiveId" clId="{8B594D63-C809-4AF3-8EF0-74F0221710C0}" dt="2022-03-18T15:49:00.227" v="71" actId="113"/>
          <ac:spMkLst>
            <pc:docMk/>
            <pc:sldMk cId="872877911" sldId="277"/>
            <ac:spMk id="2" creationId="{DB0390E4-48B9-463B-AC63-BC6185AE7FF9}"/>
          </ac:spMkLst>
        </pc:spChg>
        <pc:spChg chg="del mod">
          <ac:chgData name="Robinson Tamilselvan" userId="0f3c401c7faed431" providerId="LiveId" clId="{8B594D63-C809-4AF3-8EF0-74F0221710C0}" dt="2022-03-18T18:56:37.576" v="340"/>
          <ac:spMkLst>
            <pc:docMk/>
            <pc:sldMk cId="872877911" sldId="277"/>
            <ac:spMk id="3" creationId="{60B23C33-6D76-4A23-8225-A65FDF3F22FA}"/>
          </ac:spMkLst>
        </pc:spChg>
        <pc:spChg chg="add del mod">
          <ac:chgData name="Robinson Tamilselvan" userId="0f3c401c7faed431" providerId="LiveId" clId="{8B594D63-C809-4AF3-8EF0-74F0221710C0}" dt="2022-03-18T18:56:49.642" v="344"/>
          <ac:spMkLst>
            <pc:docMk/>
            <pc:sldMk cId="872877911" sldId="277"/>
            <ac:spMk id="7" creationId="{781F6F4F-393A-4856-8933-CA33F2C2ED66}"/>
          </ac:spMkLst>
        </pc:spChg>
        <pc:spChg chg="add del mod">
          <ac:chgData name="Robinson Tamilselvan" userId="0f3c401c7faed431" providerId="LiveId" clId="{8B594D63-C809-4AF3-8EF0-74F0221710C0}" dt="2022-03-18T19:03:23.117" v="351"/>
          <ac:spMkLst>
            <pc:docMk/>
            <pc:sldMk cId="872877911" sldId="277"/>
            <ac:spMk id="10" creationId="{1665DCE8-7C54-4E35-9BCC-53373B2858CB}"/>
          </ac:spMkLst>
        </pc:spChg>
        <pc:spChg chg="add mod">
          <ac:chgData name="Robinson Tamilselvan" userId="0f3c401c7faed431" providerId="LiveId" clId="{8B594D63-C809-4AF3-8EF0-74F0221710C0}" dt="2022-03-18T19:08:51.931" v="418" actId="20577"/>
          <ac:spMkLst>
            <pc:docMk/>
            <pc:sldMk cId="872877911" sldId="277"/>
            <ac:spMk id="16" creationId="{F2EF9FC5-C25B-47A2-805F-3CEC5187C9BA}"/>
          </ac:spMkLst>
        </pc:spChg>
        <pc:spChg chg="add mod">
          <ac:chgData name="Robinson Tamilselvan" userId="0f3c401c7faed431" providerId="LiveId" clId="{8B594D63-C809-4AF3-8EF0-74F0221710C0}" dt="2022-03-18T19:08:44.194" v="411" actId="20577"/>
          <ac:spMkLst>
            <pc:docMk/>
            <pc:sldMk cId="872877911" sldId="277"/>
            <ac:spMk id="17" creationId="{09FDA3EE-2BA4-44AE-BDBE-A03FCF020039}"/>
          </ac:spMkLst>
        </pc:spChg>
        <pc:spChg chg="add mod">
          <ac:chgData name="Robinson Tamilselvan" userId="0f3c401c7faed431" providerId="LiveId" clId="{8B594D63-C809-4AF3-8EF0-74F0221710C0}" dt="2022-03-18T19:09:34.897" v="524" actId="20577"/>
          <ac:spMkLst>
            <pc:docMk/>
            <pc:sldMk cId="872877911" sldId="277"/>
            <ac:spMk id="18" creationId="{75C85374-6FE0-4FE5-A07F-E2B4D9451561}"/>
          </ac:spMkLst>
        </pc:spChg>
        <pc:graphicFrameChg chg="add del mod modGraphic">
          <ac:chgData name="Robinson Tamilselvan" userId="0f3c401c7faed431" providerId="LiveId" clId="{8B594D63-C809-4AF3-8EF0-74F0221710C0}" dt="2022-03-18T19:03:17.734" v="350" actId="478"/>
          <ac:graphicFrameMkLst>
            <pc:docMk/>
            <pc:sldMk cId="872877911" sldId="277"/>
            <ac:graphicFrameMk id="8" creationId="{24A44919-B072-485F-BCED-51BEE8044F6A}"/>
          </ac:graphicFrameMkLst>
        </pc:graphicFrameChg>
        <pc:graphicFrameChg chg="add mod modGraphic">
          <ac:chgData name="Robinson Tamilselvan" userId="0f3c401c7faed431" providerId="LiveId" clId="{8B594D63-C809-4AF3-8EF0-74F0221710C0}" dt="2022-03-18T19:03:32.221" v="353" actId="1076"/>
          <ac:graphicFrameMkLst>
            <pc:docMk/>
            <pc:sldMk cId="872877911" sldId="277"/>
            <ac:graphicFrameMk id="11" creationId="{D9460C58-8742-4ECE-8D2D-1CB616948AEB}"/>
          </ac:graphicFrameMkLst>
        </pc:graphicFrameChg>
        <pc:picChg chg="add mod">
          <ac:chgData name="Robinson Tamilselvan" userId="0f3c401c7faed431" providerId="LiveId" clId="{8B594D63-C809-4AF3-8EF0-74F0221710C0}" dt="2022-03-18T19:08:24.220" v="389" actId="1076"/>
          <ac:picMkLst>
            <pc:docMk/>
            <pc:sldMk cId="872877911" sldId="277"/>
            <ac:picMk id="13" creationId="{38BFECAB-A900-4A7F-B1A6-1EC7A6360396}"/>
          </ac:picMkLst>
        </pc:picChg>
        <pc:picChg chg="add mod">
          <ac:chgData name="Robinson Tamilselvan" userId="0f3c401c7faed431" providerId="LiveId" clId="{8B594D63-C809-4AF3-8EF0-74F0221710C0}" dt="2022-03-18T19:08:21.056" v="388" actId="1076"/>
          <ac:picMkLst>
            <pc:docMk/>
            <pc:sldMk cId="872877911" sldId="277"/>
            <ac:picMk id="15" creationId="{82237662-F929-41D6-B6E0-3137F2034F3A}"/>
          </ac:picMkLst>
        </pc:picChg>
      </pc:sldChg>
      <pc:sldChg chg="addSp delSp modSp add mod">
        <pc:chgData name="Robinson Tamilselvan" userId="0f3c401c7faed431" providerId="LiveId" clId="{8B594D63-C809-4AF3-8EF0-74F0221710C0}" dt="2022-03-18T19:14:45.476" v="626" actId="20577"/>
        <pc:sldMkLst>
          <pc:docMk/>
          <pc:sldMk cId="4069098684" sldId="278"/>
        </pc:sldMkLst>
        <pc:spChg chg="mod">
          <ac:chgData name="Robinson Tamilselvan" userId="0f3c401c7faed431" providerId="LiveId" clId="{8B594D63-C809-4AF3-8EF0-74F0221710C0}" dt="2022-03-18T15:49:14.735" v="73" actId="113"/>
          <ac:spMkLst>
            <pc:docMk/>
            <pc:sldMk cId="4069098684" sldId="278"/>
            <ac:spMk id="2" creationId="{DB0390E4-48B9-463B-AC63-BC6185AE7FF9}"/>
          </ac:spMkLst>
        </pc:spChg>
        <pc:spChg chg="del">
          <ac:chgData name="Robinson Tamilselvan" userId="0f3c401c7faed431" providerId="LiveId" clId="{8B594D63-C809-4AF3-8EF0-74F0221710C0}" dt="2022-03-18T19:10:11.903" v="525"/>
          <ac:spMkLst>
            <pc:docMk/>
            <pc:sldMk cId="4069098684" sldId="278"/>
            <ac:spMk id="3" creationId="{60B23C33-6D76-4A23-8225-A65FDF3F22FA}"/>
          </ac:spMkLst>
        </pc:spChg>
        <pc:spChg chg="add del mod">
          <ac:chgData name="Robinson Tamilselvan" userId="0f3c401c7faed431" providerId="LiveId" clId="{8B594D63-C809-4AF3-8EF0-74F0221710C0}" dt="2022-03-18T19:13:58.617" v="533" actId="931"/>
          <ac:spMkLst>
            <pc:docMk/>
            <pc:sldMk cId="4069098684" sldId="278"/>
            <ac:spMk id="10" creationId="{755DDE84-16E0-4995-8324-80876F7DCDA5}"/>
          </ac:spMkLst>
        </pc:spChg>
        <pc:spChg chg="add mod">
          <ac:chgData name="Robinson Tamilselvan" userId="0f3c401c7faed431" providerId="LiveId" clId="{8B594D63-C809-4AF3-8EF0-74F0221710C0}" dt="2022-03-18T19:14:45.476" v="626" actId="20577"/>
          <ac:spMkLst>
            <pc:docMk/>
            <pc:sldMk cId="4069098684" sldId="278"/>
            <ac:spMk id="13" creationId="{93CA546B-9718-470C-AB12-2B7BF71B26AE}"/>
          </ac:spMkLst>
        </pc:spChg>
        <pc:graphicFrameChg chg="add del mod">
          <ac:chgData name="Robinson Tamilselvan" userId="0f3c401c7faed431" providerId="LiveId" clId="{8B594D63-C809-4AF3-8EF0-74F0221710C0}" dt="2022-03-18T19:10:41.664" v="528" actId="478"/>
          <ac:graphicFrameMkLst>
            <pc:docMk/>
            <pc:sldMk cId="4069098684" sldId="278"/>
            <ac:graphicFrameMk id="7" creationId="{11FD581D-814A-4FF7-A6F2-1595317BDC50}"/>
          </ac:graphicFrameMkLst>
        </pc:graphicFrameChg>
        <pc:graphicFrameChg chg="add mod modGraphic">
          <ac:chgData name="Robinson Tamilselvan" userId="0f3c401c7faed431" providerId="LiveId" clId="{8B594D63-C809-4AF3-8EF0-74F0221710C0}" dt="2022-03-18T19:10:58.772" v="532" actId="1076"/>
          <ac:graphicFrameMkLst>
            <pc:docMk/>
            <pc:sldMk cId="4069098684" sldId="278"/>
            <ac:graphicFrameMk id="8" creationId="{F27E9800-377E-4788-9901-0B75FD4998C5}"/>
          </ac:graphicFrameMkLst>
        </pc:graphicFrameChg>
        <pc:picChg chg="add mod">
          <ac:chgData name="Robinson Tamilselvan" userId="0f3c401c7faed431" providerId="LiveId" clId="{8B594D63-C809-4AF3-8EF0-74F0221710C0}" dt="2022-03-18T19:14:04.641" v="536" actId="1076"/>
          <ac:picMkLst>
            <pc:docMk/>
            <pc:sldMk cId="4069098684" sldId="278"/>
            <ac:picMk id="12" creationId="{36106D1D-B0CD-4F32-B72C-D158D94CEC4D}"/>
          </ac:picMkLst>
        </pc:picChg>
      </pc:sldChg>
      <pc:sldChg chg="addSp delSp modSp add mod">
        <pc:chgData name="Robinson Tamilselvan" userId="0f3c401c7faed431" providerId="LiveId" clId="{8B594D63-C809-4AF3-8EF0-74F0221710C0}" dt="2022-03-18T19:22:03.379" v="767" actId="14100"/>
        <pc:sldMkLst>
          <pc:docMk/>
          <pc:sldMk cId="4232273616" sldId="279"/>
        </pc:sldMkLst>
        <pc:spChg chg="mod">
          <ac:chgData name="Robinson Tamilselvan" userId="0f3c401c7faed431" providerId="LiveId" clId="{8B594D63-C809-4AF3-8EF0-74F0221710C0}" dt="2022-03-18T15:49:28.094" v="75" actId="113"/>
          <ac:spMkLst>
            <pc:docMk/>
            <pc:sldMk cId="4232273616" sldId="279"/>
            <ac:spMk id="2" creationId="{DB0390E4-48B9-463B-AC63-BC6185AE7FF9}"/>
          </ac:spMkLst>
        </pc:spChg>
        <pc:spChg chg="del">
          <ac:chgData name="Robinson Tamilselvan" userId="0f3c401c7faed431" providerId="LiveId" clId="{8B594D63-C809-4AF3-8EF0-74F0221710C0}" dt="2022-03-18T19:20:04.241" v="627" actId="22"/>
          <ac:spMkLst>
            <pc:docMk/>
            <pc:sldMk cId="4232273616" sldId="279"/>
            <ac:spMk id="3" creationId="{60B23C33-6D76-4A23-8225-A65FDF3F22FA}"/>
          </ac:spMkLst>
        </pc:spChg>
        <pc:spChg chg="add mod">
          <ac:chgData name="Robinson Tamilselvan" userId="0f3c401c7faed431" providerId="LiveId" clId="{8B594D63-C809-4AF3-8EF0-74F0221710C0}" dt="2022-03-18T19:21:32.919" v="762" actId="20577"/>
          <ac:spMkLst>
            <pc:docMk/>
            <pc:sldMk cId="4232273616" sldId="279"/>
            <ac:spMk id="11" creationId="{7C7CDEF5-4F96-4497-BBA3-62790F4EA0FD}"/>
          </ac:spMkLst>
        </pc:spChg>
        <pc:graphicFrameChg chg="add mod modGraphic">
          <ac:chgData name="Robinson Tamilselvan" userId="0f3c401c7faed431" providerId="LiveId" clId="{8B594D63-C809-4AF3-8EF0-74F0221710C0}" dt="2022-03-18T19:22:03.379" v="767" actId="14100"/>
          <ac:graphicFrameMkLst>
            <pc:docMk/>
            <pc:sldMk cId="4232273616" sldId="279"/>
            <ac:graphicFrameMk id="12" creationId="{13A98651-4179-4058-9EF6-3E4DB5343DB9}"/>
          </ac:graphicFrameMkLst>
        </pc:graphicFrameChg>
        <pc:picChg chg="add mod ord">
          <ac:chgData name="Robinson Tamilselvan" userId="0f3c401c7faed431" providerId="LiveId" clId="{8B594D63-C809-4AF3-8EF0-74F0221710C0}" dt="2022-03-18T19:21:53.857" v="765" actId="1076"/>
          <ac:picMkLst>
            <pc:docMk/>
            <pc:sldMk cId="4232273616" sldId="279"/>
            <ac:picMk id="10" creationId="{36DE2759-C667-4CB1-BFE4-DC3C678CC051}"/>
          </ac:picMkLst>
        </pc:picChg>
      </pc:sldChg>
      <pc:sldChg chg="addSp delSp modSp add mod">
        <pc:chgData name="Robinson Tamilselvan" userId="0f3c401c7faed431" providerId="LiveId" clId="{8B594D63-C809-4AF3-8EF0-74F0221710C0}" dt="2022-03-18T19:25:10.600" v="1084" actId="20577"/>
        <pc:sldMkLst>
          <pc:docMk/>
          <pc:sldMk cId="1941159118" sldId="280"/>
        </pc:sldMkLst>
        <pc:spChg chg="mod">
          <ac:chgData name="Robinson Tamilselvan" userId="0f3c401c7faed431" providerId="LiveId" clId="{8B594D63-C809-4AF3-8EF0-74F0221710C0}" dt="2022-03-18T15:49:45.061" v="78" actId="113"/>
          <ac:spMkLst>
            <pc:docMk/>
            <pc:sldMk cId="1941159118" sldId="280"/>
            <ac:spMk id="2" creationId="{DB0390E4-48B9-463B-AC63-BC6185AE7FF9}"/>
          </ac:spMkLst>
        </pc:spChg>
        <pc:spChg chg="del">
          <ac:chgData name="Robinson Tamilselvan" userId="0f3c401c7faed431" providerId="LiveId" clId="{8B594D63-C809-4AF3-8EF0-74F0221710C0}" dt="2022-03-18T19:22:37.960" v="768"/>
          <ac:spMkLst>
            <pc:docMk/>
            <pc:sldMk cId="1941159118" sldId="280"/>
            <ac:spMk id="3" creationId="{60B23C33-6D76-4A23-8225-A65FDF3F22FA}"/>
          </ac:spMkLst>
        </pc:spChg>
        <pc:spChg chg="add mod">
          <ac:chgData name="Robinson Tamilselvan" userId="0f3c401c7faed431" providerId="LiveId" clId="{8B594D63-C809-4AF3-8EF0-74F0221710C0}" dt="2022-03-18T19:25:10.600" v="1084" actId="20577"/>
          <ac:spMkLst>
            <pc:docMk/>
            <pc:sldMk cId="1941159118" sldId="280"/>
            <ac:spMk id="8" creationId="{915C9CAB-CDD9-4760-BA2E-6C1F321BDEC4}"/>
          </ac:spMkLst>
        </pc:spChg>
        <pc:graphicFrameChg chg="add mod">
          <ac:chgData name="Robinson Tamilselvan" userId="0f3c401c7faed431" providerId="LiveId" clId="{8B594D63-C809-4AF3-8EF0-74F0221710C0}" dt="2022-03-18T19:22:44.502" v="769" actId="1076"/>
          <ac:graphicFrameMkLst>
            <pc:docMk/>
            <pc:sldMk cId="1941159118" sldId="280"/>
            <ac:graphicFrameMk id="7" creationId="{C76A78BB-475E-4C9E-B87E-8B55B6207BA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Robinson Tamilselvan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Mapping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Maps to another DW field </a:t>
            </a:r>
            <a:endParaRPr lang="en-IN" sz="2900" dirty="0"/>
          </a:p>
          <a:p>
            <a:pPr marL="0" lvl="3">
              <a:spcBef>
                <a:spcPts val="1000"/>
              </a:spcBef>
            </a:pPr>
            <a:r>
              <a:rPr lang="en-US" sz="2900" dirty="0"/>
              <a:t>Maps to an OLTP field </a:t>
            </a:r>
            <a:endParaRPr lang="en-IN" sz="2900" dirty="0"/>
          </a:p>
          <a:p>
            <a:pPr marL="0" lvl="3">
              <a:spcBef>
                <a:spcPts val="1000"/>
              </a:spcBef>
            </a:pPr>
            <a:r>
              <a:rPr lang="en-US" sz="2900" dirty="0"/>
              <a:t>Is a Calculated Field </a:t>
            </a:r>
          </a:p>
          <a:p>
            <a:pPr marL="0" lvl="3">
              <a:spcBef>
                <a:spcPts val="1000"/>
              </a:spcBef>
            </a:pPr>
            <a:r>
              <a:rPr lang="en-US" sz="2900" dirty="0"/>
              <a:t>Is a Translation Field</a:t>
            </a:r>
            <a:endParaRPr lang="en-IN" sz="2900" dirty="0"/>
          </a:p>
          <a:p>
            <a:pPr marL="0" lvl="3">
              <a:spcBef>
                <a:spcPts val="1000"/>
              </a:spcBef>
              <a:spcAft>
                <a:spcPts val="1200"/>
              </a:spcAft>
            </a:pPr>
            <a:r>
              <a:rPr lang="en-US" sz="2900" dirty="0"/>
              <a:t>You are Uncertain </a:t>
            </a:r>
            <a:endParaRPr lang="en-IN" sz="29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0E4-48B9-463B-AC63-BC6185A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Maps to another DW field 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9F2ADA-3D0C-453B-949C-06A6DF0EC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154"/>
              </p:ext>
            </p:extLst>
          </p:nvPr>
        </p:nvGraphicFramePr>
        <p:xfrm>
          <a:off x="1078037" y="1879277"/>
          <a:ext cx="9780587" cy="579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073">
                  <a:extLst>
                    <a:ext uri="{9D8B030D-6E8A-4147-A177-3AD203B41FA5}">
                      <a16:colId xmlns:a16="http://schemas.microsoft.com/office/drawing/2014/main" val="3662224045"/>
                    </a:ext>
                  </a:extLst>
                </a:gridCol>
                <a:gridCol w="1345537">
                  <a:extLst>
                    <a:ext uri="{9D8B030D-6E8A-4147-A177-3AD203B41FA5}">
                      <a16:colId xmlns:a16="http://schemas.microsoft.com/office/drawing/2014/main" val="3987789876"/>
                    </a:ext>
                  </a:extLst>
                </a:gridCol>
                <a:gridCol w="2453627">
                  <a:extLst>
                    <a:ext uri="{9D8B030D-6E8A-4147-A177-3AD203B41FA5}">
                      <a16:colId xmlns:a16="http://schemas.microsoft.com/office/drawing/2014/main" val="663524214"/>
                    </a:ext>
                  </a:extLst>
                </a:gridCol>
                <a:gridCol w="1300309">
                  <a:extLst>
                    <a:ext uri="{9D8B030D-6E8A-4147-A177-3AD203B41FA5}">
                      <a16:colId xmlns:a16="http://schemas.microsoft.com/office/drawing/2014/main" val="3765050889"/>
                    </a:ext>
                  </a:extLst>
                </a:gridCol>
                <a:gridCol w="3279041">
                  <a:extLst>
                    <a:ext uri="{9D8B030D-6E8A-4147-A177-3AD203B41FA5}">
                      <a16:colId xmlns:a16="http://schemas.microsoft.com/office/drawing/2014/main" val="611109423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 Warehouse Table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 Warehouse Field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Type of Mapping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Mapped Table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Mapped Field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extLst>
                  <a:ext uri="{0D108BD9-81ED-4DB2-BD59-A6C34878D82A}">
                    <a16:rowId xmlns:a16="http://schemas.microsoft.com/office/drawing/2014/main" val="1549052241"/>
                  </a:ext>
                </a:extLst>
              </a:tr>
              <a:tr h="27658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FactInternetSales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ProductKey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Maps to another DW field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DimProduct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ProductKey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extLst>
                  <a:ext uri="{0D108BD9-81ED-4DB2-BD59-A6C34878D82A}">
                    <a16:rowId xmlns:a16="http://schemas.microsoft.com/office/drawing/2014/main" val="221393853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08B-CC85-4F5F-984B-20CEDD98FA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73E-D107-4F78-B310-E62F503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1AAC-BAA8-4FD7-A22F-86B612F2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CC65E0-0922-4240-B45D-373668EF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37" y="2631829"/>
            <a:ext cx="5641207" cy="372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65F86-1745-41BD-95B4-DC666C610B1C}"/>
              </a:ext>
            </a:extLst>
          </p:cNvPr>
          <p:cNvSpPr txBox="1"/>
          <p:nvPr/>
        </p:nvSpPr>
        <p:spPr>
          <a:xfrm>
            <a:off x="7175241" y="2817845"/>
            <a:ext cx="3938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</a:t>
            </a:r>
            <a:r>
              <a:rPr lang="en-US" dirty="0" err="1"/>
              <a:t>productkey</a:t>
            </a:r>
            <a:r>
              <a:rPr lang="en-US" dirty="0"/>
              <a:t> is used to connect the tables </a:t>
            </a:r>
            <a:r>
              <a:rPr lang="en-US" dirty="0" err="1"/>
              <a:t>DimProduct</a:t>
            </a:r>
            <a:r>
              <a:rPr lang="en-US" dirty="0"/>
              <a:t> and </a:t>
            </a:r>
            <a:r>
              <a:rPr lang="en-US" dirty="0" err="1"/>
              <a:t>FactInternetSales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And also there are no related field in OLTP.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DataWarehouse</a:t>
            </a:r>
            <a:r>
              <a:rPr lang="en-US" dirty="0"/>
              <a:t> the </a:t>
            </a:r>
            <a:r>
              <a:rPr lang="en-US" dirty="0" err="1"/>
              <a:t>productkey</a:t>
            </a:r>
            <a:r>
              <a:rPr lang="en-US" dirty="0"/>
              <a:t> will be generated.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94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0E4-48B9-463B-AC63-BC6185A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4800" b="1" dirty="0"/>
              <a:t>Maps to an OLTP field </a:t>
            </a:r>
            <a:endParaRPr lang="en-IN" sz="4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08B-CC85-4F5F-984B-20CEDD98FA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73E-D107-4F78-B310-E62F503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1AAC-BAA8-4FD7-A22F-86B612F2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9460C58-8742-4ECE-8D2D-1CB616948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813910"/>
              </p:ext>
            </p:extLst>
          </p:nvPr>
        </p:nvGraphicFramePr>
        <p:xfrm>
          <a:off x="1205706" y="1828802"/>
          <a:ext cx="9780587" cy="792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073">
                  <a:extLst>
                    <a:ext uri="{9D8B030D-6E8A-4147-A177-3AD203B41FA5}">
                      <a16:colId xmlns:a16="http://schemas.microsoft.com/office/drawing/2014/main" val="1760230777"/>
                    </a:ext>
                  </a:extLst>
                </a:gridCol>
                <a:gridCol w="1345537">
                  <a:extLst>
                    <a:ext uri="{9D8B030D-6E8A-4147-A177-3AD203B41FA5}">
                      <a16:colId xmlns:a16="http://schemas.microsoft.com/office/drawing/2014/main" val="1819126294"/>
                    </a:ext>
                  </a:extLst>
                </a:gridCol>
                <a:gridCol w="2453627">
                  <a:extLst>
                    <a:ext uri="{9D8B030D-6E8A-4147-A177-3AD203B41FA5}">
                      <a16:colId xmlns:a16="http://schemas.microsoft.com/office/drawing/2014/main" val="884325278"/>
                    </a:ext>
                  </a:extLst>
                </a:gridCol>
                <a:gridCol w="1300309">
                  <a:extLst>
                    <a:ext uri="{9D8B030D-6E8A-4147-A177-3AD203B41FA5}">
                      <a16:colId xmlns:a16="http://schemas.microsoft.com/office/drawing/2014/main" val="2169604827"/>
                    </a:ext>
                  </a:extLst>
                </a:gridCol>
                <a:gridCol w="3279041">
                  <a:extLst>
                    <a:ext uri="{9D8B030D-6E8A-4147-A177-3AD203B41FA5}">
                      <a16:colId xmlns:a16="http://schemas.microsoft.com/office/drawing/2014/main" val="819394700"/>
                    </a:ext>
                  </a:extLst>
                </a:gridCol>
              </a:tblGrid>
              <a:tr h="4123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 Warehouse Table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 Warehouse Field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Type of Mapping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Mapped Table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Mapped Field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84" marR="6784" marT="6784" marB="0" anchor="b"/>
                </a:tc>
                <a:extLst>
                  <a:ext uri="{0D108BD9-81ED-4DB2-BD59-A6C34878D82A}">
                    <a16:rowId xmlns:a16="http://schemas.microsoft.com/office/drawing/2014/main" val="4079913460"/>
                  </a:ext>
                </a:extLst>
              </a:tr>
              <a:tr h="38059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FactInternetSales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OrderQuantity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Maps to an OLTP 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SalesOrderDetail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OrderQty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4" marR="6784" marT="6784" marB="0" anchor="b"/>
                </a:tc>
                <a:extLst>
                  <a:ext uri="{0D108BD9-81ED-4DB2-BD59-A6C34878D82A}">
                    <a16:rowId xmlns:a16="http://schemas.microsoft.com/office/drawing/2014/main" val="9479775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8BFECAB-A900-4A7F-B1A6-1EC7A636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28" y="3113271"/>
            <a:ext cx="5053797" cy="2042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237662-F929-41D6-B6E0-3137F203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38333"/>
            <a:ext cx="5254690" cy="18822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EF9FC5-C25B-47A2-805F-3CEC5187C9BA}"/>
              </a:ext>
            </a:extLst>
          </p:cNvPr>
          <p:cNvSpPr txBox="1"/>
          <p:nvPr/>
        </p:nvSpPr>
        <p:spPr>
          <a:xfrm>
            <a:off x="942392" y="2743939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DataWarehouse</a:t>
            </a:r>
            <a:r>
              <a:rPr lang="en-US" dirty="0"/>
              <a:t> field (OLAP)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A3EE-2BA4-44AE-BDBE-A03FCF020039}"/>
              </a:ext>
            </a:extLst>
          </p:cNvPr>
          <p:cNvSpPr txBox="1"/>
          <p:nvPr/>
        </p:nvSpPr>
        <p:spPr>
          <a:xfrm>
            <a:off x="7352522" y="274393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field (OLTP)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85374-6FE0-4FE5-A07F-E2B4D9451561}"/>
              </a:ext>
            </a:extLst>
          </p:cNvPr>
          <p:cNvSpPr txBox="1"/>
          <p:nvPr/>
        </p:nvSpPr>
        <p:spPr>
          <a:xfrm>
            <a:off x="522514" y="5355771"/>
            <a:ext cx="74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screenshots we can see the values are matching and coming from the OLTP to the </a:t>
            </a:r>
            <a:r>
              <a:rPr lang="en-US" dirty="0" err="1"/>
              <a:t>DataWarehouse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0E4-48B9-463B-AC63-BC6185A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4800" b="1" dirty="0"/>
              <a:t>Is a Calculated Field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08B-CC85-4F5F-984B-20CEDD98FA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73E-D107-4F78-B310-E62F503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1AAC-BAA8-4FD7-A22F-86B612F2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7E9800-377E-4788-9901-0B75FD49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31425"/>
              </p:ext>
            </p:extLst>
          </p:nvPr>
        </p:nvGraphicFramePr>
        <p:xfrm>
          <a:off x="1167492" y="1790480"/>
          <a:ext cx="8902700" cy="37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51066435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972505573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805282686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9550924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 Warehouse Table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 Warehouse Field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Type of Mapping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Calculation and Notes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833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FactInternetSales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ExtendedAmount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Is a Calculated Field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OrderQty</a:t>
                      </a:r>
                      <a:r>
                        <a:rPr lang="en-IN" sz="1100" u="none" strike="noStrike" dirty="0">
                          <a:effectLst/>
                        </a:rPr>
                        <a:t>*</a:t>
                      </a:r>
                      <a:r>
                        <a:rPr lang="en-IN" sz="1100" u="none" strike="noStrike" dirty="0" err="1">
                          <a:effectLst/>
                        </a:rPr>
                        <a:t>UnitPrice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5593595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106D1D-B0CD-4F32-B72C-D158D94C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51" y="2308095"/>
            <a:ext cx="5357310" cy="238874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A546B-9718-470C-AB12-2B7BF71B26AE}"/>
              </a:ext>
            </a:extLst>
          </p:cNvPr>
          <p:cNvSpPr txBox="1"/>
          <p:nvPr/>
        </p:nvSpPr>
        <p:spPr>
          <a:xfrm>
            <a:off x="6848669" y="2939143"/>
            <a:ext cx="376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see that the Extended amount is the multiple of </a:t>
            </a:r>
            <a:r>
              <a:rPr lang="en-US" dirty="0" err="1"/>
              <a:t>OrderQuantity</a:t>
            </a:r>
            <a:r>
              <a:rPr lang="en-US" dirty="0"/>
              <a:t> and </a:t>
            </a:r>
            <a:r>
              <a:rPr lang="en-US" dirty="0" err="1"/>
              <a:t>UnitPrice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0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0E4-48B9-463B-AC63-BC6185A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</a:pPr>
            <a:r>
              <a:rPr lang="en-US" sz="4800" b="1" dirty="0"/>
              <a:t>Is a Translation Field</a:t>
            </a:r>
            <a:endParaRPr lang="en-IN" sz="48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DE2759-C667-4CB1-BFE4-DC3C678C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784217"/>
            <a:ext cx="4917233" cy="3367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08B-CC85-4F5F-984B-20CEDD98FA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73E-D107-4F78-B310-E62F503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1AAC-BAA8-4FD7-A22F-86B612F2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CDEF5-4F96-4497-BBA3-62790F4EA0FD}"/>
              </a:ext>
            </a:extLst>
          </p:cNvPr>
          <p:cNvSpPr txBox="1"/>
          <p:nvPr/>
        </p:nvSpPr>
        <p:spPr>
          <a:xfrm>
            <a:off x="6260840" y="2929354"/>
            <a:ext cx="525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</a:t>
            </a:r>
            <a:r>
              <a:rPr lang="en-US" dirty="0" err="1"/>
              <a:t>SpanishProductName</a:t>
            </a:r>
            <a:r>
              <a:rPr lang="en-US" dirty="0"/>
              <a:t> has the translation of the </a:t>
            </a:r>
            <a:r>
              <a:rPr lang="en-US" dirty="0" err="1"/>
              <a:t>EnglishProductName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A98651-4179-4058-9EF6-3E4DB534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96326"/>
              </p:ext>
            </p:extLst>
          </p:nvPr>
        </p:nvGraphicFramePr>
        <p:xfrm>
          <a:off x="634482" y="1826360"/>
          <a:ext cx="10795777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603">
                  <a:extLst>
                    <a:ext uri="{9D8B030D-6E8A-4147-A177-3AD203B41FA5}">
                      <a16:colId xmlns:a16="http://schemas.microsoft.com/office/drawing/2014/main" val="1230173453"/>
                    </a:ext>
                  </a:extLst>
                </a:gridCol>
                <a:gridCol w="1485199">
                  <a:extLst>
                    <a:ext uri="{9D8B030D-6E8A-4147-A177-3AD203B41FA5}">
                      <a16:colId xmlns:a16="http://schemas.microsoft.com/office/drawing/2014/main" val="535732224"/>
                    </a:ext>
                  </a:extLst>
                </a:gridCol>
                <a:gridCol w="2708305">
                  <a:extLst>
                    <a:ext uri="{9D8B030D-6E8A-4147-A177-3AD203B41FA5}">
                      <a16:colId xmlns:a16="http://schemas.microsoft.com/office/drawing/2014/main" val="1052837986"/>
                    </a:ext>
                  </a:extLst>
                </a:gridCol>
                <a:gridCol w="1435276">
                  <a:extLst>
                    <a:ext uri="{9D8B030D-6E8A-4147-A177-3AD203B41FA5}">
                      <a16:colId xmlns:a16="http://schemas.microsoft.com/office/drawing/2014/main" val="162895529"/>
                    </a:ext>
                  </a:extLst>
                </a:gridCol>
                <a:gridCol w="3619394">
                  <a:extLst>
                    <a:ext uri="{9D8B030D-6E8A-4147-A177-3AD203B41FA5}">
                      <a16:colId xmlns:a16="http://schemas.microsoft.com/office/drawing/2014/main" val="223192373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 Warehouse Table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 Warehouse Field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Type of Mapping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Mapped Table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Mapped Field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045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FactInternetSales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OrderDate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Maps to an OLTP 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SalesOrderHeader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OrderDate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869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DimProduct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SpanishProductName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Uncertain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is language translated from </a:t>
                      </a:r>
                      <a:r>
                        <a:rPr lang="en-US" sz="1000" u="none" strike="noStrike" dirty="0" err="1">
                          <a:effectLst/>
                        </a:rPr>
                        <a:t>Production.Product.Name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421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0E4-48B9-463B-AC63-BC6185A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3">
              <a:spcBef>
                <a:spcPts val="1000"/>
              </a:spcBef>
              <a:spcAft>
                <a:spcPts val="1200"/>
              </a:spcAft>
            </a:pPr>
            <a:r>
              <a:rPr lang="en-US" sz="4800" b="1" dirty="0"/>
              <a:t>You are Uncertain</a:t>
            </a:r>
            <a:endParaRPr lang="en-IN" sz="48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6A78BB-475E-4C9E-B87E-8B55B6207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669023"/>
              </p:ext>
            </p:extLst>
          </p:nvPr>
        </p:nvGraphicFramePr>
        <p:xfrm>
          <a:off x="1167492" y="1857527"/>
          <a:ext cx="5842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3906532829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62358190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613383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 Warehouse Table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Data Warehouse Field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Type of Mapping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630662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DimProduct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DealerPrice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Uncertain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33825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08B-CC85-4F5F-984B-20CEDD98FA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73E-D107-4F78-B310-E62F503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1AAC-BAA8-4FD7-A22F-86B612F2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C9CAB-CDD9-4760-BA2E-6C1F321BDEC4}"/>
              </a:ext>
            </a:extLst>
          </p:cNvPr>
          <p:cNvSpPr txBox="1"/>
          <p:nvPr/>
        </p:nvSpPr>
        <p:spPr>
          <a:xfrm>
            <a:off x="1167492" y="2676551"/>
            <a:ext cx="7296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field I couldn’t find any relevant values in the Datawarehouse and also in the Database (OLTP). It looks like a calculated field but couldn’t figure out how it is being calculated as well. Therefore this field falls into the category of Uncertain.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5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Robinson Tamilselvan​</a:t>
            </a:r>
          </a:p>
          <a:p>
            <a:r>
              <a:rPr lang="en-US" dirty="0"/>
              <a:t>rtamilselvan@ualr.edu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123</TotalTime>
  <Words>329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Tenorite</vt:lpstr>
      <vt:lpstr>Times New Roman</vt:lpstr>
      <vt:lpstr>Office Theme</vt:lpstr>
      <vt:lpstr>Robinson Tamilselvan</vt:lpstr>
      <vt:lpstr>Mapping Types</vt:lpstr>
      <vt:lpstr>Maps to another DW field </vt:lpstr>
      <vt:lpstr>Maps to an OLTP field </vt:lpstr>
      <vt:lpstr>Is a Calculated Field </vt:lpstr>
      <vt:lpstr>Is a Translation Field</vt:lpstr>
      <vt:lpstr>You are Uncertain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Robinson Tamilselvan</dc:creator>
  <cp:lastModifiedBy>Robinson Tamilselvan</cp:lastModifiedBy>
  <cp:revision>5</cp:revision>
  <dcterms:created xsi:type="dcterms:W3CDTF">2022-03-14T19:09:03Z</dcterms:created>
  <dcterms:modified xsi:type="dcterms:W3CDTF">2022-03-18T19:25:27Z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