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76" r:id="rId4"/>
    <p:sldId id="277" r:id="rId5"/>
    <p:sldId id="278" r:id="rId6"/>
    <p:sldId id="281" r:id="rId7"/>
    <p:sldId id="279" r:id="rId8"/>
    <p:sldId id="280" r:id="rId9"/>
    <p:sldId id="282" r:id="rId10"/>
    <p:sldId id="284" r:id="rId11"/>
    <p:sldId id="283" r:id="rId12"/>
    <p:sldId id="285" r:id="rId13"/>
    <p:sldId id="287" r:id="rId14"/>
    <p:sldId id="2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son Tamilselvan" userId="0f3c401c7faed431" providerId="LiveId" clId="{E7D35D66-5E90-4B5C-838D-BADC9FB71D56}"/>
    <pc:docChg chg="undo custSel addSld delSld modSld sldOrd">
      <pc:chgData name="Robinson Tamilselvan" userId="0f3c401c7faed431" providerId="LiveId" clId="{E7D35D66-5E90-4B5C-838D-BADC9FB71D56}" dt="2022-05-02T17:02:15.459" v="2665" actId="27636"/>
      <pc:docMkLst>
        <pc:docMk/>
      </pc:docMkLst>
      <pc:sldChg chg="modSp mod">
        <pc:chgData name="Robinson Tamilselvan" userId="0f3c401c7faed431" providerId="LiveId" clId="{E7D35D66-5E90-4B5C-838D-BADC9FB71D56}" dt="2022-05-02T16:53:53.482" v="2362" actId="20577"/>
        <pc:sldMkLst>
          <pc:docMk/>
          <pc:sldMk cId="3336507881" sldId="257"/>
        </pc:sldMkLst>
        <pc:spChg chg="mod">
          <ac:chgData name="Robinson Tamilselvan" userId="0f3c401c7faed431" providerId="LiveId" clId="{E7D35D66-5E90-4B5C-838D-BADC9FB71D56}" dt="2022-05-02T16:53:53.482" v="2362" actId="20577"/>
          <ac:spMkLst>
            <pc:docMk/>
            <pc:sldMk cId="3336507881" sldId="257"/>
            <ac:spMk id="153" creationId="{00000000-0000-0000-0000-000000000000}"/>
          </ac:spMkLst>
        </pc:spChg>
      </pc:sldChg>
      <pc:sldChg chg="addSp modSp new mod">
        <pc:chgData name="Robinson Tamilselvan" userId="0f3c401c7faed431" providerId="LiveId" clId="{E7D35D66-5E90-4B5C-838D-BADC9FB71D56}" dt="2022-05-01T21:26:25.275" v="687" actId="1076"/>
        <pc:sldMkLst>
          <pc:docMk/>
          <pc:sldMk cId="2646651993" sldId="277"/>
        </pc:sldMkLst>
        <pc:spChg chg="mod">
          <ac:chgData name="Robinson Tamilselvan" userId="0f3c401c7faed431" providerId="LiveId" clId="{E7D35D66-5E90-4B5C-838D-BADC9FB71D56}" dt="2022-05-01T21:16:29.594" v="29" actId="122"/>
          <ac:spMkLst>
            <pc:docMk/>
            <pc:sldMk cId="2646651993" sldId="277"/>
            <ac:spMk id="2" creationId="{1C706033-AD1E-AB1E-1CE7-8C547EA738CD}"/>
          </ac:spMkLst>
        </pc:spChg>
        <pc:spChg chg="mod">
          <ac:chgData name="Robinson Tamilselvan" userId="0f3c401c7faed431" providerId="LiveId" clId="{E7D35D66-5E90-4B5C-838D-BADC9FB71D56}" dt="2022-05-01T21:25:50.326" v="685" actId="20577"/>
          <ac:spMkLst>
            <pc:docMk/>
            <pc:sldMk cId="2646651993" sldId="277"/>
            <ac:spMk id="3" creationId="{C49926F1-D8F3-9BCA-EDF6-1C55C30F4370}"/>
          </ac:spMkLst>
        </pc:spChg>
        <pc:graphicFrameChg chg="add mod">
          <ac:chgData name="Robinson Tamilselvan" userId="0f3c401c7faed431" providerId="LiveId" clId="{E7D35D66-5E90-4B5C-838D-BADC9FB71D56}" dt="2022-05-01T21:26:25.275" v="687" actId="1076"/>
          <ac:graphicFrameMkLst>
            <pc:docMk/>
            <pc:sldMk cId="2646651993" sldId="277"/>
            <ac:graphicFrameMk id="4" creationId="{216A02A6-F79E-2947-5C76-5CAD3C9A3B13}"/>
          </ac:graphicFrameMkLst>
        </pc:graphicFrameChg>
      </pc:sldChg>
      <pc:sldChg chg="new del">
        <pc:chgData name="Robinson Tamilselvan" userId="0f3c401c7faed431" providerId="LiveId" clId="{E7D35D66-5E90-4B5C-838D-BADC9FB71D56}" dt="2022-05-01T21:14:39.134" v="1" actId="47"/>
        <pc:sldMkLst>
          <pc:docMk/>
          <pc:sldMk cId="3713549536" sldId="277"/>
        </pc:sldMkLst>
      </pc:sldChg>
      <pc:sldChg chg="addSp delSp modSp new mod">
        <pc:chgData name="Robinson Tamilselvan" userId="0f3c401c7faed431" providerId="LiveId" clId="{E7D35D66-5E90-4B5C-838D-BADC9FB71D56}" dt="2022-05-02T16:38:18.253" v="1938" actId="20577"/>
        <pc:sldMkLst>
          <pc:docMk/>
          <pc:sldMk cId="949368491" sldId="278"/>
        </pc:sldMkLst>
        <pc:spChg chg="mod">
          <ac:chgData name="Robinson Tamilselvan" userId="0f3c401c7faed431" providerId="LiveId" clId="{E7D35D66-5E90-4B5C-838D-BADC9FB71D56}" dt="2022-05-01T21:43:55.839" v="735" actId="122"/>
          <ac:spMkLst>
            <pc:docMk/>
            <pc:sldMk cId="949368491" sldId="278"/>
            <ac:spMk id="2" creationId="{078C9FF7-407A-7230-253C-D4D64E2B5353}"/>
          </ac:spMkLst>
        </pc:spChg>
        <pc:spChg chg="del">
          <ac:chgData name="Robinson Tamilselvan" userId="0f3c401c7faed431" providerId="LiveId" clId="{E7D35D66-5E90-4B5C-838D-BADC9FB71D56}" dt="2022-05-01T21:42:49.699" v="689" actId="931"/>
          <ac:spMkLst>
            <pc:docMk/>
            <pc:sldMk cId="949368491" sldId="278"/>
            <ac:spMk id="3" creationId="{BED541E3-D3CF-F4CB-DF3F-246D11E89FD6}"/>
          </ac:spMkLst>
        </pc:spChg>
        <pc:spChg chg="add del mod">
          <ac:chgData name="Robinson Tamilselvan" userId="0f3c401c7faed431" providerId="LiveId" clId="{E7D35D66-5E90-4B5C-838D-BADC9FB71D56}" dt="2022-05-02T15:59:42.210" v="862" actId="931"/>
          <ac:spMkLst>
            <pc:docMk/>
            <pc:sldMk cId="949368491" sldId="278"/>
            <ac:spMk id="4" creationId="{D121E1F7-0BBB-3143-A633-86340940A4C4}"/>
          </ac:spMkLst>
        </pc:spChg>
        <pc:spChg chg="add mod">
          <ac:chgData name="Robinson Tamilselvan" userId="0f3c401c7faed431" providerId="LiveId" clId="{E7D35D66-5E90-4B5C-838D-BADC9FB71D56}" dt="2022-05-02T16:38:18.253" v="1938" actId="20577"/>
          <ac:spMkLst>
            <pc:docMk/>
            <pc:sldMk cId="949368491" sldId="278"/>
            <ac:spMk id="8" creationId="{CFB0F996-E728-5F9E-4EED-4DFF10140CCA}"/>
          </ac:spMkLst>
        </pc:spChg>
        <pc:picChg chg="add del mod">
          <ac:chgData name="Robinson Tamilselvan" userId="0f3c401c7faed431" providerId="LiveId" clId="{E7D35D66-5E90-4B5C-838D-BADC9FB71D56}" dt="2022-05-02T15:51:11.040" v="861" actId="478"/>
          <ac:picMkLst>
            <pc:docMk/>
            <pc:sldMk cId="949368491" sldId="278"/>
            <ac:picMk id="5" creationId="{A61A54C1-9FF7-C61F-F24C-DC389FF14CA4}"/>
          </ac:picMkLst>
        </pc:picChg>
        <pc:picChg chg="add mod">
          <ac:chgData name="Robinson Tamilselvan" userId="0f3c401c7faed431" providerId="LiveId" clId="{E7D35D66-5E90-4B5C-838D-BADC9FB71D56}" dt="2022-05-02T15:59:42.210" v="862" actId="931"/>
          <ac:picMkLst>
            <pc:docMk/>
            <pc:sldMk cId="949368491" sldId="278"/>
            <ac:picMk id="7" creationId="{90626C5D-75EB-870F-A39A-37DCA2054468}"/>
          </ac:picMkLst>
        </pc:picChg>
      </pc:sldChg>
      <pc:sldChg chg="addSp delSp modSp new mod">
        <pc:chgData name="Robinson Tamilselvan" userId="0f3c401c7faed431" providerId="LiveId" clId="{E7D35D66-5E90-4B5C-838D-BADC9FB71D56}" dt="2022-05-02T16:36:08.697" v="1813" actId="20577"/>
        <pc:sldMkLst>
          <pc:docMk/>
          <pc:sldMk cId="584257017" sldId="279"/>
        </pc:sldMkLst>
        <pc:spChg chg="mod">
          <ac:chgData name="Robinson Tamilselvan" userId="0f3c401c7faed431" providerId="LiveId" clId="{E7D35D66-5E90-4B5C-838D-BADC9FB71D56}" dt="2022-05-01T21:55:08.850" v="788" actId="122"/>
          <ac:spMkLst>
            <pc:docMk/>
            <pc:sldMk cId="584257017" sldId="279"/>
            <ac:spMk id="2" creationId="{8263B6FA-EB8D-8803-1420-78904D96572A}"/>
          </ac:spMkLst>
        </pc:spChg>
        <pc:spChg chg="del">
          <ac:chgData name="Robinson Tamilselvan" userId="0f3c401c7faed431" providerId="LiveId" clId="{E7D35D66-5E90-4B5C-838D-BADC9FB71D56}" dt="2022-05-01T21:55:14.119" v="789" actId="931"/>
          <ac:spMkLst>
            <pc:docMk/>
            <pc:sldMk cId="584257017" sldId="279"/>
            <ac:spMk id="3" creationId="{B0A69266-B407-A457-CF9E-9604908F21D1}"/>
          </ac:spMkLst>
        </pc:spChg>
        <pc:spChg chg="add mod">
          <ac:chgData name="Robinson Tamilselvan" userId="0f3c401c7faed431" providerId="LiveId" clId="{E7D35D66-5E90-4B5C-838D-BADC9FB71D56}" dt="2022-05-02T16:36:08.697" v="1813" actId="20577"/>
          <ac:spMkLst>
            <pc:docMk/>
            <pc:sldMk cId="584257017" sldId="279"/>
            <ac:spMk id="3" creationId="{CAE0F72D-CCA4-6FB5-523E-12EC261521F8}"/>
          </ac:spMkLst>
        </pc:spChg>
        <pc:picChg chg="add mod">
          <ac:chgData name="Robinson Tamilselvan" userId="0f3c401c7faed431" providerId="LiveId" clId="{E7D35D66-5E90-4B5C-838D-BADC9FB71D56}" dt="2022-05-01T21:55:23.626" v="791" actId="14100"/>
          <ac:picMkLst>
            <pc:docMk/>
            <pc:sldMk cId="584257017" sldId="279"/>
            <ac:picMk id="5" creationId="{0CFDE9E0-5CC0-9488-B25D-658AE781763C}"/>
          </ac:picMkLst>
        </pc:picChg>
      </pc:sldChg>
      <pc:sldChg chg="addSp delSp modSp new mod">
        <pc:chgData name="Robinson Tamilselvan" userId="0f3c401c7faed431" providerId="LiveId" clId="{E7D35D66-5E90-4B5C-838D-BADC9FB71D56}" dt="2022-05-02T16:53:12.552" v="2343" actId="122"/>
        <pc:sldMkLst>
          <pc:docMk/>
          <pc:sldMk cId="531176948" sldId="280"/>
        </pc:sldMkLst>
        <pc:spChg chg="mod">
          <ac:chgData name="Robinson Tamilselvan" userId="0f3c401c7faed431" providerId="LiveId" clId="{E7D35D66-5E90-4B5C-838D-BADC9FB71D56}" dt="2022-05-01T22:00:31.453" v="855" actId="113"/>
          <ac:spMkLst>
            <pc:docMk/>
            <pc:sldMk cId="531176948" sldId="280"/>
            <ac:spMk id="2" creationId="{6275B69F-B160-1323-59B0-32227DAEEE8A}"/>
          </ac:spMkLst>
        </pc:spChg>
        <pc:spChg chg="add mod">
          <ac:chgData name="Robinson Tamilselvan" userId="0f3c401c7faed431" providerId="LiveId" clId="{E7D35D66-5E90-4B5C-838D-BADC9FB71D56}" dt="2022-05-02T16:53:12.552" v="2343" actId="122"/>
          <ac:spMkLst>
            <pc:docMk/>
            <pc:sldMk cId="531176948" sldId="280"/>
            <ac:spMk id="3" creationId="{23AE961C-6423-0755-98E6-96CE207C3D61}"/>
          </ac:spMkLst>
        </pc:spChg>
        <pc:spChg chg="del">
          <ac:chgData name="Robinson Tamilselvan" userId="0f3c401c7faed431" providerId="LiveId" clId="{E7D35D66-5E90-4B5C-838D-BADC9FB71D56}" dt="2022-05-01T22:01:06.818" v="856" actId="931"/>
          <ac:spMkLst>
            <pc:docMk/>
            <pc:sldMk cId="531176948" sldId="280"/>
            <ac:spMk id="3" creationId="{C662B4CA-5EE8-9198-040B-64E8D243FC04}"/>
          </ac:spMkLst>
        </pc:spChg>
        <pc:picChg chg="add mod">
          <ac:chgData name="Robinson Tamilselvan" userId="0f3c401c7faed431" providerId="LiveId" clId="{E7D35D66-5E90-4B5C-838D-BADC9FB71D56}" dt="2022-05-01T22:01:06.818" v="856" actId="931"/>
          <ac:picMkLst>
            <pc:docMk/>
            <pc:sldMk cId="531176948" sldId="280"/>
            <ac:picMk id="5" creationId="{F8DCD222-BD51-0AFD-873B-B069A0FEB351}"/>
          </ac:picMkLst>
        </pc:picChg>
      </pc:sldChg>
      <pc:sldChg chg="addSp delSp modSp new mod ord">
        <pc:chgData name="Robinson Tamilselvan" userId="0f3c401c7faed431" providerId="LiveId" clId="{E7D35D66-5E90-4B5C-838D-BADC9FB71D56}" dt="2022-05-02T16:50:05.017" v="2298"/>
        <pc:sldMkLst>
          <pc:docMk/>
          <pc:sldMk cId="2129840615" sldId="281"/>
        </pc:sldMkLst>
        <pc:spChg chg="mod">
          <ac:chgData name="Robinson Tamilselvan" userId="0f3c401c7faed431" providerId="LiveId" clId="{E7D35D66-5E90-4B5C-838D-BADC9FB71D56}" dt="2022-05-02T16:02:05.943" v="905" actId="122"/>
          <ac:spMkLst>
            <pc:docMk/>
            <pc:sldMk cId="2129840615" sldId="281"/>
            <ac:spMk id="2" creationId="{B2137F88-3DE0-ECD6-C089-9DBB88B433F1}"/>
          </ac:spMkLst>
        </pc:spChg>
        <pc:spChg chg="del">
          <ac:chgData name="Robinson Tamilselvan" userId="0f3c401c7faed431" providerId="LiveId" clId="{E7D35D66-5E90-4B5C-838D-BADC9FB71D56}" dt="2022-05-02T16:02:24.326" v="906" actId="931"/>
          <ac:spMkLst>
            <pc:docMk/>
            <pc:sldMk cId="2129840615" sldId="281"/>
            <ac:spMk id="3" creationId="{41847A6E-C81A-94D7-8123-310997A6C19F}"/>
          </ac:spMkLst>
        </pc:spChg>
        <pc:spChg chg="add mod">
          <ac:chgData name="Robinson Tamilselvan" userId="0f3c401c7faed431" providerId="LiveId" clId="{E7D35D66-5E90-4B5C-838D-BADC9FB71D56}" dt="2022-05-02T16:31:47.421" v="1641" actId="20577"/>
          <ac:spMkLst>
            <pc:docMk/>
            <pc:sldMk cId="2129840615" sldId="281"/>
            <ac:spMk id="6" creationId="{ADEA024B-9768-84EF-DC5E-E9208DD9E863}"/>
          </ac:spMkLst>
        </pc:spChg>
        <pc:spChg chg="add mod">
          <ac:chgData name="Robinson Tamilselvan" userId="0f3c401c7faed431" providerId="LiveId" clId="{E7D35D66-5E90-4B5C-838D-BADC9FB71D56}" dt="2022-05-02T16:50:05.017" v="2298"/>
          <ac:spMkLst>
            <pc:docMk/>
            <pc:sldMk cId="2129840615" sldId="281"/>
            <ac:spMk id="7" creationId="{315D6002-D822-982F-E24C-9B896F14AE36}"/>
          </ac:spMkLst>
        </pc:spChg>
        <pc:picChg chg="add mod">
          <ac:chgData name="Robinson Tamilselvan" userId="0f3c401c7faed431" providerId="LiveId" clId="{E7D35D66-5E90-4B5C-838D-BADC9FB71D56}" dt="2022-05-02T16:02:24.326" v="906" actId="931"/>
          <ac:picMkLst>
            <pc:docMk/>
            <pc:sldMk cId="2129840615" sldId="281"/>
            <ac:picMk id="5" creationId="{44EE5244-E441-4414-9147-91546B2DE7B9}"/>
          </ac:picMkLst>
        </pc:picChg>
      </pc:sldChg>
      <pc:sldChg chg="addSp delSp modSp add mod">
        <pc:chgData name="Robinson Tamilselvan" userId="0f3c401c7faed431" providerId="LiveId" clId="{E7D35D66-5E90-4B5C-838D-BADC9FB71D56}" dt="2022-05-02T16:46:13.109" v="2167" actId="1076"/>
        <pc:sldMkLst>
          <pc:docMk/>
          <pc:sldMk cId="3294524234" sldId="282"/>
        </pc:sldMkLst>
        <pc:spChg chg="add del mod">
          <ac:chgData name="Robinson Tamilselvan" userId="0f3c401c7faed431" providerId="LiveId" clId="{E7D35D66-5E90-4B5C-838D-BADC9FB71D56}" dt="2022-05-02T16:46:13.109" v="2167" actId="1076"/>
          <ac:spMkLst>
            <pc:docMk/>
            <pc:sldMk cId="3294524234" sldId="282"/>
            <ac:spMk id="3" creationId="{09A8C0CE-3DAE-EC1C-FB40-CB0AE6733DEB}"/>
          </ac:spMkLst>
        </pc:spChg>
        <pc:spChg chg="add del mod">
          <ac:chgData name="Robinson Tamilselvan" userId="0f3c401c7faed431" providerId="LiveId" clId="{E7D35D66-5E90-4B5C-838D-BADC9FB71D56}" dt="2022-05-01T22:02:12.216" v="860" actId="931"/>
          <ac:spMkLst>
            <pc:docMk/>
            <pc:sldMk cId="3294524234" sldId="282"/>
            <ac:spMk id="4" creationId="{2AC9B909-2156-7577-DB74-BE1693264BED}"/>
          </ac:spMkLst>
        </pc:spChg>
        <pc:picChg chg="del">
          <ac:chgData name="Robinson Tamilselvan" userId="0f3c401c7faed431" providerId="LiveId" clId="{E7D35D66-5E90-4B5C-838D-BADC9FB71D56}" dt="2022-05-01T22:01:29.907" v="859" actId="478"/>
          <ac:picMkLst>
            <pc:docMk/>
            <pc:sldMk cId="3294524234" sldId="282"/>
            <ac:picMk id="5" creationId="{F8DCD222-BD51-0AFD-873B-B069A0FEB351}"/>
          </ac:picMkLst>
        </pc:picChg>
        <pc:picChg chg="add mod">
          <ac:chgData name="Robinson Tamilselvan" userId="0f3c401c7faed431" providerId="LiveId" clId="{E7D35D66-5E90-4B5C-838D-BADC9FB71D56}" dt="2022-05-01T22:02:12.216" v="860" actId="931"/>
          <ac:picMkLst>
            <pc:docMk/>
            <pc:sldMk cId="3294524234" sldId="282"/>
            <ac:picMk id="7" creationId="{DCF7146B-ADDE-DACF-C957-EB3854753680}"/>
          </ac:picMkLst>
        </pc:picChg>
      </pc:sldChg>
      <pc:sldChg chg="addSp delSp modSp new mod ord">
        <pc:chgData name="Robinson Tamilselvan" userId="0f3c401c7faed431" providerId="LiveId" clId="{E7D35D66-5E90-4B5C-838D-BADC9FB71D56}" dt="2022-05-02T16:51:20.906" v="2342" actId="20577"/>
        <pc:sldMkLst>
          <pc:docMk/>
          <pc:sldMk cId="2045957473" sldId="283"/>
        </pc:sldMkLst>
        <pc:spChg chg="mod">
          <ac:chgData name="Robinson Tamilselvan" userId="0f3c401c7faed431" providerId="LiveId" clId="{E7D35D66-5E90-4B5C-838D-BADC9FB71D56}" dt="2022-05-02T16:05:26.946" v="966" actId="20577"/>
          <ac:spMkLst>
            <pc:docMk/>
            <pc:sldMk cId="2045957473" sldId="283"/>
            <ac:spMk id="2" creationId="{0743C5CF-A98B-6D42-F539-8E10E7657F02}"/>
          </ac:spMkLst>
        </pc:spChg>
        <pc:spChg chg="del">
          <ac:chgData name="Robinson Tamilselvan" userId="0f3c401c7faed431" providerId="LiveId" clId="{E7D35D66-5E90-4B5C-838D-BADC9FB71D56}" dt="2022-05-02T16:04:22.124" v="908" actId="931"/>
          <ac:spMkLst>
            <pc:docMk/>
            <pc:sldMk cId="2045957473" sldId="283"/>
            <ac:spMk id="3" creationId="{BAFA9A8F-6AF5-3247-E68E-25D0FFFCE810}"/>
          </ac:spMkLst>
        </pc:spChg>
        <pc:spChg chg="add mod">
          <ac:chgData name="Robinson Tamilselvan" userId="0f3c401c7faed431" providerId="LiveId" clId="{E7D35D66-5E90-4B5C-838D-BADC9FB71D56}" dt="2022-05-02T16:51:20.906" v="2342" actId="20577"/>
          <ac:spMkLst>
            <pc:docMk/>
            <pc:sldMk cId="2045957473" sldId="283"/>
            <ac:spMk id="6" creationId="{C927CA83-2647-1944-42B3-188B3322EE1A}"/>
          </ac:spMkLst>
        </pc:spChg>
        <pc:picChg chg="add mod">
          <ac:chgData name="Robinson Tamilselvan" userId="0f3c401c7faed431" providerId="LiveId" clId="{E7D35D66-5E90-4B5C-838D-BADC9FB71D56}" dt="2022-05-02T16:04:22.124" v="908" actId="931"/>
          <ac:picMkLst>
            <pc:docMk/>
            <pc:sldMk cId="2045957473" sldId="283"/>
            <ac:picMk id="5" creationId="{2364821C-8DD4-2F01-31E2-E83F5A6EA60E}"/>
          </ac:picMkLst>
        </pc:picChg>
      </pc:sldChg>
      <pc:sldChg chg="addSp delSp modSp add mod ord">
        <pc:chgData name="Robinson Tamilselvan" userId="0f3c401c7faed431" providerId="LiveId" clId="{E7D35D66-5E90-4B5C-838D-BADC9FB71D56}" dt="2022-05-02T16:50:52.807" v="2322" actId="20577"/>
        <pc:sldMkLst>
          <pc:docMk/>
          <pc:sldMk cId="1897839707" sldId="284"/>
        </pc:sldMkLst>
        <pc:spChg chg="mod">
          <ac:chgData name="Robinson Tamilselvan" userId="0f3c401c7faed431" providerId="LiveId" clId="{E7D35D66-5E90-4B5C-838D-BADC9FB71D56}" dt="2022-05-02T16:06:02.784" v="971" actId="122"/>
          <ac:spMkLst>
            <pc:docMk/>
            <pc:sldMk cId="1897839707" sldId="284"/>
            <ac:spMk id="2" creationId="{0743C5CF-A98B-6D42-F539-8E10E7657F02}"/>
          </ac:spMkLst>
        </pc:spChg>
        <pc:spChg chg="add del mod">
          <ac:chgData name="Robinson Tamilselvan" userId="0f3c401c7faed431" providerId="LiveId" clId="{E7D35D66-5E90-4B5C-838D-BADC9FB71D56}" dt="2022-05-02T16:05:54.470" v="969" actId="931"/>
          <ac:spMkLst>
            <pc:docMk/>
            <pc:sldMk cId="1897839707" sldId="284"/>
            <ac:spMk id="4" creationId="{6C303441-84C8-4B9D-0A72-5225DC763A58}"/>
          </ac:spMkLst>
        </pc:spChg>
        <pc:spChg chg="add mod">
          <ac:chgData name="Robinson Tamilselvan" userId="0f3c401c7faed431" providerId="LiveId" clId="{E7D35D66-5E90-4B5C-838D-BADC9FB71D56}" dt="2022-05-02T16:50:52.807" v="2322" actId="20577"/>
          <ac:spMkLst>
            <pc:docMk/>
            <pc:sldMk cId="1897839707" sldId="284"/>
            <ac:spMk id="8" creationId="{4C8DFF98-B9B5-EA2D-76BF-9215ED60591F}"/>
          </ac:spMkLst>
        </pc:spChg>
        <pc:picChg chg="del">
          <ac:chgData name="Robinson Tamilselvan" userId="0f3c401c7faed431" providerId="LiveId" clId="{E7D35D66-5E90-4B5C-838D-BADC9FB71D56}" dt="2022-05-02T16:05:42.443" v="968" actId="478"/>
          <ac:picMkLst>
            <pc:docMk/>
            <pc:sldMk cId="1897839707" sldId="284"/>
            <ac:picMk id="5" creationId="{2364821C-8DD4-2F01-31E2-E83F5A6EA60E}"/>
          </ac:picMkLst>
        </pc:picChg>
        <pc:picChg chg="add mod">
          <ac:chgData name="Robinson Tamilselvan" userId="0f3c401c7faed431" providerId="LiveId" clId="{E7D35D66-5E90-4B5C-838D-BADC9FB71D56}" dt="2022-05-02T16:05:54.470" v="969" actId="931"/>
          <ac:picMkLst>
            <pc:docMk/>
            <pc:sldMk cId="1897839707" sldId="284"/>
            <ac:picMk id="7" creationId="{4A951200-D706-B2D2-8D7B-449C6E1FC847}"/>
          </ac:picMkLst>
        </pc:picChg>
      </pc:sldChg>
      <pc:sldChg chg="modSp new mod">
        <pc:chgData name="Robinson Tamilselvan" userId="0f3c401c7faed431" providerId="LiveId" clId="{E7D35D66-5E90-4B5C-838D-BADC9FB71D56}" dt="2022-05-02T16:18:35.340" v="1271" actId="20577"/>
        <pc:sldMkLst>
          <pc:docMk/>
          <pc:sldMk cId="2847436298" sldId="285"/>
        </pc:sldMkLst>
        <pc:spChg chg="mod">
          <ac:chgData name="Robinson Tamilselvan" userId="0f3c401c7faed431" providerId="LiveId" clId="{E7D35D66-5E90-4B5C-838D-BADC9FB71D56}" dt="2022-05-02T16:08:46.246" v="1012" actId="20577"/>
          <ac:spMkLst>
            <pc:docMk/>
            <pc:sldMk cId="2847436298" sldId="285"/>
            <ac:spMk id="2" creationId="{DB624F93-08CA-6EBD-4116-2E1D003C1630}"/>
          </ac:spMkLst>
        </pc:spChg>
        <pc:spChg chg="mod">
          <ac:chgData name="Robinson Tamilselvan" userId="0f3c401c7faed431" providerId="LiveId" clId="{E7D35D66-5E90-4B5C-838D-BADC9FB71D56}" dt="2022-05-02T16:18:35.340" v="1271" actId="20577"/>
          <ac:spMkLst>
            <pc:docMk/>
            <pc:sldMk cId="2847436298" sldId="285"/>
            <ac:spMk id="3" creationId="{4FE7BEDD-577A-EEA7-EE26-8405450D0A86}"/>
          </ac:spMkLst>
        </pc:spChg>
      </pc:sldChg>
      <pc:sldChg chg="delSp modSp new mod">
        <pc:chgData name="Robinson Tamilselvan" userId="0f3c401c7faed431" providerId="LiveId" clId="{E7D35D66-5E90-4B5C-838D-BADC9FB71D56}" dt="2022-05-02T16:09:26.295" v="1042" actId="122"/>
        <pc:sldMkLst>
          <pc:docMk/>
          <pc:sldMk cId="875626983" sldId="286"/>
        </pc:sldMkLst>
        <pc:spChg chg="mod">
          <ac:chgData name="Robinson Tamilselvan" userId="0f3c401c7faed431" providerId="LiveId" clId="{E7D35D66-5E90-4B5C-838D-BADC9FB71D56}" dt="2022-05-02T16:09:26.295" v="1042" actId="122"/>
          <ac:spMkLst>
            <pc:docMk/>
            <pc:sldMk cId="875626983" sldId="286"/>
            <ac:spMk id="2" creationId="{0E3D7B64-CB1C-DD46-5E67-B8366088775A}"/>
          </ac:spMkLst>
        </pc:spChg>
        <pc:spChg chg="del">
          <ac:chgData name="Robinson Tamilselvan" userId="0f3c401c7faed431" providerId="LiveId" clId="{E7D35D66-5E90-4B5C-838D-BADC9FB71D56}" dt="2022-05-02T16:09:19.870" v="1040" actId="478"/>
          <ac:spMkLst>
            <pc:docMk/>
            <pc:sldMk cId="875626983" sldId="286"/>
            <ac:spMk id="3" creationId="{3D95AA54-41E5-6566-A80C-3581B91D123B}"/>
          </ac:spMkLst>
        </pc:spChg>
      </pc:sldChg>
      <pc:sldChg chg="modSp new del mod">
        <pc:chgData name="Robinson Tamilselvan" userId="0f3c401c7faed431" providerId="LiveId" clId="{E7D35D66-5E90-4B5C-838D-BADC9FB71D56}" dt="2022-05-02T16:21:10.648" v="1289" actId="47"/>
        <pc:sldMkLst>
          <pc:docMk/>
          <pc:sldMk cId="2660042541" sldId="287"/>
        </pc:sldMkLst>
        <pc:spChg chg="mod">
          <ac:chgData name="Robinson Tamilselvan" userId="0f3c401c7faed431" providerId="LiveId" clId="{E7D35D66-5E90-4B5C-838D-BADC9FB71D56}" dt="2022-05-02T16:19:55.215" v="1286" actId="20577"/>
          <ac:spMkLst>
            <pc:docMk/>
            <pc:sldMk cId="2660042541" sldId="287"/>
            <ac:spMk id="2" creationId="{256602CC-D173-F7D8-55FA-89D8A4C37C0D}"/>
          </ac:spMkLst>
        </pc:spChg>
      </pc:sldChg>
      <pc:sldChg chg="addSp modSp new mod">
        <pc:chgData name="Robinson Tamilselvan" userId="0f3c401c7faed431" providerId="LiveId" clId="{E7D35D66-5E90-4B5C-838D-BADC9FB71D56}" dt="2022-05-02T17:02:15.459" v="2665" actId="27636"/>
        <pc:sldMkLst>
          <pc:docMk/>
          <pc:sldMk cId="4153797610" sldId="287"/>
        </pc:sldMkLst>
        <pc:spChg chg="mod">
          <ac:chgData name="Robinson Tamilselvan" userId="0f3c401c7faed431" providerId="LiveId" clId="{E7D35D66-5E90-4B5C-838D-BADC9FB71D56}" dt="2022-05-02T16:59:40.303" v="2521" actId="14100"/>
          <ac:spMkLst>
            <pc:docMk/>
            <pc:sldMk cId="4153797610" sldId="287"/>
            <ac:spMk id="2" creationId="{C5261FBC-56F5-4471-46A3-4B35A2100280}"/>
          </ac:spMkLst>
        </pc:spChg>
        <pc:spChg chg="mod">
          <ac:chgData name="Robinson Tamilselvan" userId="0f3c401c7faed431" providerId="LiveId" clId="{E7D35D66-5E90-4B5C-838D-BADC9FB71D56}" dt="2022-05-02T17:02:15.459" v="2665" actId="27636"/>
          <ac:spMkLst>
            <pc:docMk/>
            <pc:sldMk cId="4153797610" sldId="287"/>
            <ac:spMk id="3" creationId="{B1E1E826-7A9F-361D-7DF3-D19397D15B43}"/>
          </ac:spMkLst>
        </pc:spChg>
        <pc:spChg chg="add mod">
          <ac:chgData name="Robinson Tamilselvan" userId="0f3c401c7faed431" providerId="LiveId" clId="{E7D35D66-5E90-4B5C-838D-BADC9FB71D56}" dt="2022-05-02T16:55:51.548" v="2401" actId="122"/>
          <ac:spMkLst>
            <pc:docMk/>
            <pc:sldMk cId="4153797610" sldId="287"/>
            <ac:spMk id="4" creationId="{AFBCE778-BAE0-7D43-E368-1BC059061F16}"/>
          </ac:spMkLst>
        </pc:spChg>
        <pc:spChg chg="add mod">
          <ac:chgData name="Robinson Tamilselvan" userId="0f3c401c7faed431" providerId="LiveId" clId="{E7D35D66-5E90-4B5C-838D-BADC9FB71D56}" dt="2022-05-02T16:58:11.357" v="2519" actId="255"/>
          <ac:spMkLst>
            <pc:docMk/>
            <pc:sldMk cId="4153797610" sldId="287"/>
            <ac:spMk id="5" creationId="{63531243-8652-1845-9E78-F72F19C93E74}"/>
          </ac:spMkLst>
        </pc:spChg>
      </pc:sldChg>
      <pc:sldChg chg="new del">
        <pc:chgData name="Robinson Tamilselvan" userId="0f3c401c7faed431" providerId="LiveId" clId="{E7D35D66-5E90-4B5C-838D-BADC9FB71D56}" dt="2022-05-02T16:21:07.939" v="1287" actId="47"/>
        <pc:sldMkLst>
          <pc:docMk/>
          <pc:sldMk cId="2670370092" sldId="288"/>
        </pc:sldMkLst>
      </pc:sldChg>
      <pc:sldChg chg="new del">
        <pc:chgData name="Robinson Tamilselvan" userId="0f3c401c7faed431" providerId="LiveId" clId="{E7D35D66-5E90-4B5C-838D-BADC9FB71D56}" dt="2022-05-02T16:21:09.529" v="1288" actId="47"/>
        <pc:sldMkLst>
          <pc:docMk/>
          <pc:sldMk cId="3047936970" sldId="28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7666-3B7D-A99F-F7C9-7E4359B41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47CB4-DFB3-7C42-B944-36678411F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6640C-11F9-3AD2-733F-95E93955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877B-B058-4EFC-983C-22CFBD59688C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0D5DC-308E-3C73-30EE-53C8EF5A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D1487-E37A-69C6-6B04-2F38C180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93F8-49E9-464C-A466-EBDC47E7B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79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C7E2-1406-6524-2D8B-32D73759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25677-6817-34D1-7A11-ADFEA3BB4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29123-DF35-0D0F-BD8F-38A449BB2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877B-B058-4EFC-983C-22CFBD59688C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66742-1CC5-EB76-42C6-51F46D3A5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B718F-5544-ED64-D57B-83B498C5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93F8-49E9-464C-A466-EBDC47E7B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85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E30EB-D20A-A8B0-153D-11C399194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6503B-2AAE-FA34-0BCF-9FF5B3A6D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7A746-EA29-6822-CE35-798F3E43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877B-B058-4EFC-983C-22CFBD59688C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DA4F-5850-ED79-4F13-770E5EE8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0F603-CBAB-43C1-E764-959F5704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93F8-49E9-464C-A466-EBDC47E7B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485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308531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-577850" y="-647700"/>
            <a:ext cx="13373100" cy="80094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3562350"/>
            <a:ext cx="10985500" cy="2324100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03845" y="553069"/>
            <a:ext cx="10984311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3250" y="5804955"/>
            <a:ext cx="10985500" cy="558476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336744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EFC4-2B01-A941-F355-893E736B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BD668-C66A-2529-D308-D11D9814E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55D5F-D70C-9E7C-5CE9-A13AE3EFB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877B-B058-4EFC-983C-22CFBD59688C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D5632-C654-8807-87A1-ABFD85C8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2A6FB-EFCF-26CE-BA8B-7D8A1B58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93F8-49E9-464C-A466-EBDC47E7B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48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88BC3-23E3-17E0-3CD5-63E075797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E2A39-6903-42AC-A3F1-5908E289E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D7AB8-77E8-0583-D778-A7A506E24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877B-B058-4EFC-983C-22CFBD59688C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CDAE6-9025-782E-A312-9E4BEFDD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BC799-9B3B-2FE9-92D9-B70E28B7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93F8-49E9-464C-A466-EBDC47E7B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12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7997-EBD6-28AF-90A5-37E215A9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7A287-E6F3-E911-0424-1976E0935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950DA-8F17-526B-8624-ABE0FD31E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F1309-E424-BB64-07CE-E7E87963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877B-B058-4EFC-983C-22CFBD59688C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75269-1205-4208-AE23-214B85EF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0A882-CF64-6309-8FCE-B71F75AB7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93F8-49E9-464C-A466-EBDC47E7B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65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3356-8658-978F-93D0-C1D233E1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AEF1E-64D9-4B6F-F142-697EA9894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F3B05-10EB-857B-ABF2-6BC48EA15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91FB09-5C12-39BF-AC11-45F39ED96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44D72-BC10-E7B0-E2FD-F93A40545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032C07-3A2C-BB95-213B-BC14FB54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877B-B058-4EFC-983C-22CFBD59688C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C9519-378D-D913-FF67-9FA6B1470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27759-C2AE-5E94-4DF4-7EB1594C5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93F8-49E9-464C-A466-EBDC47E7B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22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3BEF7-7CBD-ABD2-2EAD-D49F0A71D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44A6F0-ECF1-A868-121A-542D648C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877B-B058-4EFC-983C-22CFBD59688C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8805E-21C6-3FE9-6763-FD880B8B2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A0411-ACDB-484A-BF00-8E67969A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93F8-49E9-464C-A466-EBDC47E7B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58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F17CB-1AAA-5DC8-A298-3FAA758C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877B-B058-4EFC-983C-22CFBD59688C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CA4C0-4621-2800-D324-1697F544D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34D2B-074F-AAF8-BFEA-0028CBEC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93F8-49E9-464C-A466-EBDC47E7B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36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C4DF-9725-A0D0-BE5E-DD974D0F6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6D102-B824-118C-097E-061C63C9B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51782-893F-BD4B-A48B-C2C342833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DB61E-7468-F790-949D-8A2C3ACA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877B-B058-4EFC-983C-22CFBD59688C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4CEA9-121A-2F2E-2338-9CC58513D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F59E8-5720-5DD4-F0F6-DA146EBF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93F8-49E9-464C-A466-EBDC47E7B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27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151A-2D67-F9B1-D7EA-74479C70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C60D3-C0A9-19E1-6B9C-DFE7E18D1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3D37C-C4E2-C9F4-7927-7FC3F613D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8541A-C808-9B8D-842C-355490C63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877B-B058-4EFC-983C-22CFBD59688C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3584B-17E9-7AE4-395A-F435EA79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736D5-592E-00AD-8D23-716266EE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93F8-49E9-464C-A466-EBDC47E7B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22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264303-AAA1-8CDA-3B2E-CADC97904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7122B-19FC-F0F9-D81E-27F8B94E0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15218-92E9-0921-13CA-4BC041DB0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2877B-B058-4EFC-983C-22CFBD59688C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A308D-E7D1-A5C4-6FC9-112BB2A43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5C109-1665-9093-B4B3-63D7E2480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093F8-49E9-464C-A466-EBDC47E7B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38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hor and Da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IN" dirty="0"/>
              <a:t>Group H (Robinson, Pavithra, </a:t>
            </a:r>
            <a:r>
              <a:rPr lang="en-US" dirty="0" err="1"/>
              <a:t>Ashfaqur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/>
              <a:t>)</a:t>
            </a:r>
            <a:endParaRPr dirty="0"/>
          </a:p>
        </p:txBody>
      </p:sp>
      <p:sp>
        <p:nvSpPr>
          <p:cNvPr id="152" name="Presentation Title"/>
          <p:cNvSpPr txBox="1">
            <a:spLocks noGrp="1"/>
          </p:cNvSpPr>
          <p:nvPr>
            <p:ph type="ctrTitle"/>
          </p:nvPr>
        </p:nvSpPr>
        <p:spPr>
          <a:xfrm>
            <a:off x="600670" y="1317313"/>
            <a:ext cx="11588752" cy="1674366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Insights on Riots/Protests in India</a:t>
            </a:r>
            <a:endParaRPr dirty="0"/>
          </a:p>
        </p:txBody>
      </p:sp>
      <p:sp>
        <p:nvSpPr>
          <p:cNvPr id="153" name="Presentation Subtitle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dirty="0"/>
              <a:t>Information Visualization Final Project Presentation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650788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3C5CF-A98B-6D42-F539-8E10E765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523" y="365125"/>
            <a:ext cx="11467322" cy="1325563"/>
          </a:xfrm>
        </p:spPr>
        <p:txBody>
          <a:bodyPr/>
          <a:lstStyle/>
          <a:p>
            <a:pPr algn="ctr"/>
            <a:r>
              <a:rPr lang="en-IN" b="1" dirty="0"/>
              <a:t>State wise sub events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951200-D706-B2D2-8D7B-449C6E1FC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396" y="1825625"/>
            <a:ext cx="5779208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8DFF98-B9B5-EA2D-76BF-9215ED60591F}"/>
              </a:ext>
            </a:extLst>
          </p:cNvPr>
          <p:cNvSpPr txBox="1"/>
          <p:nvPr/>
        </p:nvSpPr>
        <p:spPr>
          <a:xfrm>
            <a:off x="1614196" y="6176963"/>
            <a:ext cx="9769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Filtering concept is used here in this visualisation.</a:t>
            </a:r>
            <a:br>
              <a:rPr lang="en-IN" dirty="0"/>
            </a:br>
            <a:r>
              <a:rPr lang="en-IN" dirty="0"/>
              <a:t>3 attributes are conveyed in this chart (State, Sub events, Events)</a:t>
            </a:r>
          </a:p>
        </p:txBody>
      </p:sp>
    </p:spTree>
    <p:extLst>
      <p:ext uri="{BB962C8B-B14F-4D97-AF65-F5344CB8AC3E}">
        <p14:creationId xmlns:p14="http://schemas.microsoft.com/office/powerpoint/2010/main" val="1897839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3C5CF-A98B-6D42-F539-8E10E765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523" y="365125"/>
            <a:ext cx="11467322" cy="1325563"/>
          </a:xfrm>
        </p:spPr>
        <p:txBody>
          <a:bodyPr/>
          <a:lstStyle/>
          <a:p>
            <a:r>
              <a:rPr lang="en-IN" b="1" dirty="0"/>
              <a:t>State wise sub events considering the population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64821C-8DD4-2F01-31E2-E83F5A6EA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04" y="1825625"/>
            <a:ext cx="556819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27CA83-2647-1944-42B3-188B3322EE1A}"/>
              </a:ext>
            </a:extLst>
          </p:cNvPr>
          <p:cNvSpPr txBox="1"/>
          <p:nvPr/>
        </p:nvSpPr>
        <p:spPr>
          <a:xfrm>
            <a:off x="1259633" y="6363478"/>
            <a:ext cx="1042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 attributes are conveyed in this chart (State, Sub events, Events, Population)</a:t>
            </a:r>
          </a:p>
        </p:txBody>
      </p:sp>
    </p:spTree>
    <p:extLst>
      <p:ext uri="{BB962C8B-B14F-4D97-AF65-F5344CB8AC3E}">
        <p14:creationId xmlns:p14="http://schemas.microsoft.com/office/powerpoint/2010/main" val="2045957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4F93-08CA-6EBD-4116-2E1D003C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done by Individuals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7BEDD-577A-EEA7-EE26-8405450D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489" y="1489723"/>
            <a:ext cx="10515600" cy="4024669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Pavithra Sridhar</a:t>
            </a:r>
          </a:p>
          <a:p>
            <a:pPr marL="0" indent="0">
              <a:buNone/>
            </a:pPr>
            <a:r>
              <a:rPr lang="en-IN" dirty="0"/>
              <a:t>	 Type of Events and Fatality in each zone</a:t>
            </a:r>
          </a:p>
          <a:p>
            <a:pPr marL="0" indent="0">
              <a:buNone/>
            </a:pPr>
            <a:r>
              <a:rPr lang="en-IN" dirty="0"/>
              <a:t>	 Year wise Sub events and Fatalities</a:t>
            </a:r>
          </a:p>
          <a:p>
            <a:pPr marL="0" indent="0">
              <a:buNone/>
            </a:pPr>
            <a:r>
              <a:rPr lang="en-IN" dirty="0"/>
              <a:t>	 </a:t>
            </a:r>
            <a:r>
              <a:rPr lang="en-IN" sz="2800" dirty="0"/>
              <a:t>Groups with Highest Event and Fatalities</a:t>
            </a:r>
            <a:endParaRPr lang="en-IN" dirty="0"/>
          </a:p>
          <a:p>
            <a:r>
              <a:rPr lang="en-IN" dirty="0"/>
              <a:t>Robinson Tamilselvan</a:t>
            </a:r>
          </a:p>
          <a:p>
            <a:pPr marL="0" indent="0">
              <a:buNone/>
            </a:pPr>
            <a:r>
              <a:rPr lang="en-IN" dirty="0"/>
              <a:t>	 State wise sub events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b="1" dirty="0"/>
              <a:t> </a:t>
            </a:r>
            <a:r>
              <a:rPr lang="en-IN" dirty="0"/>
              <a:t>State wise sub events considering the population</a:t>
            </a:r>
          </a:p>
          <a:p>
            <a:pPr marL="0" indent="0">
              <a:buNone/>
            </a:pPr>
            <a:r>
              <a:rPr lang="en-IN" dirty="0"/>
              <a:t>	 Data Pre-Processing</a:t>
            </a:r>
          </a:p>
          <a:p>
            <a:r>
              <a:rPr lang="en-IN" dirty="0"/>
              <a:t>MD. </a:t>
            </a:r>
            <a:r>
              <a:rPr lang="en-IN" dirty="0" err="1"/>
              <a:t>Ashfaqur</a:t>
            </a:r>
            <a:r>
              <a:rPr lang="en-IN" dirty="0"/>
              <a:t> Rahman</a:t>
            </a:r>
          </a:p>
          <a:p>
            <a:pPr marL="0" indent="0">
              <a:buNone/>
            </a:pPr>
            <a:r>
              <a:rPr lang="en-IN" dirty="0"/>
              <a:t>	Analysis of People who organised the Events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US" dirty="0"/>
              <a:t>Maximum events year wise and their groups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7436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61FBC-56F5-4471-46A3-4B35A2100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930" y="3845443"/>
            <a:ext cx="9462797" cy="763879"/>
          </a:xfrm>
        </p:spPr>
        <p:txBody>
          <a:bodyPr/>
          <a:lstStyle/>
          <a:p>
            <a:r>
              <a:rPr lang="en-IN" dirty="0"/>
              <a:t>Theory Implementation in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1E826-7A9F-361D-7DF3-D19397D15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09322"/>
            <a:ext cx="10515600" cy="217584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 also used Tree map, Sun burst to display the hierarchy in the alternative charts</a:t>
            </a:r>
          </a:p>
          <a:p>
            <a:r>
              <a:rPr lang="en-IN" dirty="0"/>
              <a:t>Simpson’s paradox – comet concept is implemented in the Alternative chart “</a:t>
            </a:r>
            <a:r>
              <a:rPr lang="en-IN" dirty="0">
                <a:sym typeface="Helvetica Neue"/>
              </a:rPr>
              <a:t>Fatalities with respect to Actor1 and Actor2</a:t>
            </a:r>
            <a:r>
              <a:rPr lang="en-IN" dirty="0"/>
              <a:t>”.</a:t>
            </a:r>
          </a:p>
          <a:p>
            <a:r>
              <a:rPr lang="en-IN" dirty="0"/>
              <a:t>Word cloud is also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CE778-BAE0-7D43-E368-1BC059061F16}"/>
              </a:ext>
            </a:extLst>
          </p:cNvPr>
          <p:cNvSpPr txBox="1"/>
          <p:nvPr/>
        </p:nvSpPr>
        <p:spPr>
          <a:xfrm>
            <a:off x="929981" y="430908"/>
            <a:ext cx="9806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Technologies and Tools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531243-8652-1845-9E78-F72F19C93E74}"/>
              </a:ext>
            </a:extLst>
          </p:cNvPr>
          <p:cNvSpPr txBox="1"/>
          <p:nvPr/>
        </p:nvSpPr>
        <p:spPr>
          <a:xfrm>
            <a:off x="929981" y="1199457"/>
            <a:ext cx="980647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Tableau -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Python -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Excel -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Oracle- </a:t>
            </a:r>
            <a:r>
              <a:rPr lang="en-IN" sz="2800" dirty="0" err="1"/>
              <a:t>Sql</a:t>
            </a:r>
            <a:r>
              <a:rPr lang="en-IN" sz="2800" dirty="0"/>
              <a:t> – Data </a:t>
            </a:r>
            <a:r>
              <a:rPr lang="en-IN" sz="2800" dirty="0" err="1"/>
              <a:t>preprocessing</a:t>
            </a: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Oracle- </a:t>
            </a:r>
            <a:r>
              <a:rPr lang="en-IN" sz="2800" dirty="0" err="1"/>
              <a:t>Plsql</a:t>
            </a:r>
            <a:r>
              <a:rPr lang="en-IN" sz="2800" dirty="0"/>
              <a:t> – Data </a:t>
            </a:r>
            <a:r>
              <a:rPr lang="en-IN" sz="2800" dirty="0" err="1"/>
              <a:t>preprocessing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3797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7B64-CB1C-DD46-5E67-B8366088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19262"/>
          </a:xfrm>
        </p:spPr>
        <p:txBody>
          <a:bodyPr/>
          <a:lstStyle/>
          <a:p>
            <a:pPr algn="ctr"/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7562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C86D641-E196-4A89-AD34-37E6A4342E20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 rotWithShape="1">
          <a:blip r:embed="rId2"/>
          <a:srcRect l="3042" r="3042"/>
          <a:stretch/>
        </p:blipFill>
        <p:spPr>
          <a:xfrm>
            <a:off x="214604" y="1222311"/>
            <a:ext cx="11682535" cy="54562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A0EB6D-8FD2-41D4-9E54-9C8028BA4D9D}"/>
              </a:ext>
            </a:extLst>
          </p:cNvPr>
          <p:cNvSpPr txBox="1"/>
          <p:nvPr/>
        </p:nvSpPr>
        <p:spPr>
          <a:xfrm>
            <a:off x="1111154" y="245013"/>
            <a:ext cx="9889435" cy="6668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1219169" hangingPunct="0"/>
            <a:r>
              <a:rPr lang="en-IN" sz="4000" b="1" dirty="0">
                <a:latin typeface="Calibri" panose="020F0502020204030204" pitchFamily="34" charset="0"/>
                <a:cs typeface="Calibri" panose="020F0502020204030204" pitchFamily="34" charset="0"/>
              </a:rPr>
              <a:t>Data used for the Project</a:t>
            </a:r>
            <a:endParaRPr lang="en-IN" sz="4000" b="1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5579387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49F92D6-2EA3-4DE1-9BC0-F7DE7344A73D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-590550" y="-677518"/>
            <a:ext cx="13373100" cy="8009467"/>
          </a:xfrm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E618D-1329-441C-A994-5785B1CD7BFE}"/>
              </a:ext>
            </a:extLst>
          </p:cNvPr>
          <p:cNvSpPr txBox="1"/>
          <p:nvPr/>
        </p:nvSpPr>
        <p:spPr>
          <a:xfrm>
            <a:off x="844826" y="1369297"/>
            <a:ext cx="9621078" cy="34983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No of rows present – 1,07,690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No of </a:t>
            </a:r>
            <a:r>
              <a:rPr lang="en-IN" sz="3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IN" sz="3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lumns present – 35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contains riots and protests that took place in India along with the actors and geolocations. This record ranges from 2016 and  2022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 has 36 states and Union Territories and each has state has their own language, culture and traditions.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FCC99-0014-0591-A8A4-4C61C4DDB633}"/>
              </a:ext>
            </a:extLst>
          </p:cNvPr>
          <p:cNvSpPr txBox="1"/>
          <p:nvPr/>
        </p:nvSpPr>
        <p:spPr>
          <a:xfrm>
            <a:off x="736847" y="328474"/>
            <a:ext cx="1080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Details about Data</a:t>
            </a:r>
          </a:p>
        </p:txBody>
      </p:sp>
    </p:spTree>
    <p:extLst>
      <p:ext uri="{BB962C8B-B14F-4D97-AF65-F5344CB8AC3E}">
        <p14:creationId xmlns:p14="http://schemas.microsoft.com/office/powerpoint/2010/main" val="10287792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06033-AD1E-AB1E-1CE7-8C547EA7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926F1-D8F3-9BCA-EDF6-1C55C30F4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102"/>
            <a:ext cx="10515600" cy="4749553"/>
          </a:xfrm>
        </p:spPr>
        <p:txBody>
          <a:bodyPr/>
          <a:lstStyle/>
          <a:p>
            <a:r>
              <a:rPr lang="en-IN" dirty="0"/>
              <a:t>Collected population data and the zone data from the Wikipedia for India.</a:t>
            </a:r>
          </a:p>
          <a:p>
            <a:r>
              <a:rPr lang="en-IN" dirty="0"/>
              <a:t>Imported data into a Table in Oracle Database and created columns population, zone, rate.</a:t>
            </a:r>
          </a:p>
          <a:p>
            <a:r>
              <a:rPr lang="en-IN" dirty="0"/>
              <a:t>Updated the </a:t>
            </a:r>
            <a:r>
              <a:rPr lang="en-IN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1,07,690 rows for the zone, population, rate values by </a:t>
            </a:r>
            <a:r>
              <a:rPr lang="en-IN" sz="28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refering</a:t>
            </a:r>
            <a:r>
              <a:rPr lang="en-IN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 to the data collected from Wikipedia using Oracle </a:t>
            </a:r>
            <a:r>
              <a:rPr lang="en-IN" sz="28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plsql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.</a:t>
            </a: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Calculated rate using the formula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round(Total number of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SubEvents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 in each state/(each state population/1000000),5)</a:t>
            </a:r>
            <a:endParaRPr lang="en-IN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rPr>
              <a:t>Attaching the SQL and PLSQL code along with this slide.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16A02A6-F79E-2947-5C76-5CAD3C9A3B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269448"/>
              </p:ext>
            </p:extLst>
          </p:nvPr>
        </p:nvGraphicFramePr>
        <p:xfrm>
          <a:off x="1031875" y="5969000"/>
          <a:ext cx="20510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2051280" imgH="439560" progId="Package">
                  <p:embed/>
                </p:oleObj>
              </mc:Choice>
              <mc:Fallback>
                <p:oleObj name="Packager Shell Object" showAsIcon="1" r:id="rId2" imgW="2051280" imgH="439560" progId="Packag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16A02A6-F79E-2947-5C76-5CAD3C9A3B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1875" y="5969000"/>
                        <a:ext cx="2051050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665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9FF7-407A-7230-253C-D4D64E2B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Type of Events and Fatality in each zone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0626C5D-75EB-870F-A39A-37DCA2054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541" y="1825625"/>
            <a:ext cx="5668918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B0F996-E728-5F9E-4EED-4DFF10140CCA}"/>
              </a:ext>
            </a:extLst>
          </p:cNvPr>
          <p:cNvSpPr txBox="1"/>
          <p:nvPr/>
        </p:nvSpPr>
        <p:spPr>
          <a:xfrm>
            <a:off x="656253" y="6211669"/>
            <a:ext cx="10879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chart follow the Tufte principle of “Use small multiples”.</a:t>
            </a:r>
            <a:br>
              <a:rPr lang="en-IN" dirty="0"/>
            </a:br>
            <a:r>
              <a:rPr lang="en-IN" dirty="0"/>
              <a:t>Spatial substrate – Alignment is also implemented here</a:t>
            </a:r>
          </a:p>
        </p:txBody>
      </p:sp>
    </p:spTree>
    <p:extLst>
      <p:ext uri="{BB962C8B-B14F-4D97-AF65-F5344CB8AC3E}">
        <p14:creationId xmlns:p14="http://schemas.microsoft.com/office/powerpoint/2010/main" val="94936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37F88-3DE0-ECD6-C089-9DBB88B4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Year wise Sub events and Fatalities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EE5244-E441-4414-9147-91546B2DE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681" y="1825625"/>
            <a:ext cx="56906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EA024B-9768-84EF-DC5E-E9208DD9E863}"/>
              </a:ext>
            </a:extLst>
          </p:cNvPr>
          <p:cNvSpPr txBox="1"/>
          <p:nvPr/>
        </p:nvSpPr>
        <p:spPr>
          <a:xfrm>
            <a:off x="838199" y="6410131"/>
            <a:ext cx="11188959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Spatial substrate Alignment is applied here with the same axis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5D6002-D822-982F-E24C-9B896F14AE36}"/>
              </a:ext>
            </a:extLst>
          </p:cNvPr>
          <p:cNvSpPr txBox="1"/>
          <p:nvPr/>
        </p:nvSpPr>
        <p:spPr>
          <a:xfrm>
            <a:off x="9131559" y="4307568"/>
            <a:ext cx="30604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  <a:r>
              <a:rPr lang="en-IN" baseline="30000" dirty="0"/>
              <a:t>st</a:t>
            </a:r>
            <a:r>
              <a:rPr lang="en-IN" dirty="0"/>
              <a:t> attribute - Sub events</a:t>
            </a:r>
          </a:p>
          <a:p>
            <a:r>
              <a:rPr lang="en-IN" dirty="0"/>
              <a:t>2</a:t>
            </a:r>
            <a:r>
              <a:rPr lang="en-IN" baseline="30000" dirty="0"/>
              <a:t>nd</a:t>
            </a:r>
            <a:r>
              <a:rPr lang="en-IN" dirty="0"/>
              <a:t> attribute - Year</a:t>
            </a:r>
          </a:p>
          <a:p>
            <a:r>
              <a:rPr lang="en-IN" dirty="0"/>
              <a:t>3</a:t>
            </a:r>
            <a:r>
              <a:rPr lang="en-IN" baseline="30000" dirty="0"/>
              <a:t>rd</a:t>
            </a:r>
            <a:r>
              <a:rPr lang="en-IN" dirty="0"/>
              <a:t> attribute – Fatalities size (circle) , sub event (line)</a:t>
            </a:r>
          </a:p>
          <a:p>
            <a:r>
              <a:rPr lang="en-IN" dirty="0"/>
              <a:t>4</a:t>
            </a:r>
            <a:r>
              <a:rPr lang="en-IN" baseline="30000" dirty="0"/>
              <a:t>th</a:t>
            </a:r>
            <a:r>
              <a:rPr lang="en-IN" dirty="0"/>
              <a:t> attribute – colour is used to indicate events</a:t>
            </a:r>
          </a:p>
        </p:txBody>
      </p:sp>
    </p:spTree>
    <p:extLst>
      <p:ext uri="{BB962C8B-B14F-4D97-AF65-F5344CB8AC3E}">
        <p14:creationId xmlns:p14="http://schemas.microsoft.com/office/powerpoint/2010/main" val="212984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3B6FA-EB8D-8803-1420-78904D96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Groups with Highest Event and Fatalities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FDE9E0-5CC0-9488-B25D-658AE7817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68" y="1825625"/>
            <a:ext cx="9551632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E0F72D-CCA4-6FB5-523E-12EC261521F8}"/>
              </a:ext>
            </a:extLst>
          </p:cNvPr>
          <p:cNvSpPr txBox="1"/>
          <p:nvPr/>
        </p:nvSpPr>
        <p:spPr>
          <a:xfrm>
            <a:off x="394996" y="6202339"/>
            <a:ext cx="1140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filtering and multiple attributes are applied here.</a:t>
            </a:r>
            <a:br>
              <a:rPr lang="en-IN" dirty="0"/>
            </a:br>
            <a:r>
              <a:rPr lang="en-IN" dirty="0"/>
              <a:t>This graph also follows the Tufte principle of “multi functioning graphical elements”</a:t>
            </a:r>
          </a:p>
        </p:txBody>
      </p:sp>
    </p:spTree>
    <p:extLst>
      <p:ext uri="{BB962C8B-B14F-4D97-AF65-F5344CB8AC3E}">
        <p14:creationId xmlns:p14="http://schemas.microsoft.com/office/powerpoint/2010/main" val="58425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5B69F-B160-1323-59B0-32227DAEE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Analysis of People who organised the Events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DCD222-BD51-0AFD-873B-B069A0FEB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451" y="1825625"/>
            <a:ext cx="5401098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AE961C-6423-0755-98E6-96CE207C3D61}"/>
              </a:ext>
            </a:extLst>
          </p:cNvPr>
          <p:cNvSpPr txBox="1"/>
          <p:nvPr/>
        </p:nvSpPr>
        <p:spPr>
          <a:xfrm>
            <a:off x="1343608" y="6307494"/>
            <a:ext cx="9778482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This chart is best example of Tufte “Small multiples”</a:t>
            </a:r>
          </a:p>
        </p:txBody>
      </p:sp>
    </p:spTree>
    <p:extLst>
      <p:ext uri="{BB962C8B-B14F-4D97-AF65-F5344CB8AC3E}">
        <p14:creationId xmlns:p14="http://schemas.microsoft.com/office/powerpoint/2010/main" val="531176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5B69F-B160-1323-59B0-32227DAEE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Analysis of People who organised the Events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F7146B-ADDE-DACF-C957-EB3854753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643" y="1825625"/>
            <a:ext cx="5342714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A8C0CE-3DAE-EC1C-FB40-CB0AE6733DEB}"/>
              </a:ext>
            </a:extLst>
          </p:cNvPr>
          <p:cNvSpPr txBox="1"/>
          <p:nvPr/>
        </p:nvSpPr>
        <p:spPr>
          <a:xfrm>
            <a:off x="1726163" y="6293336"/>
            <a:ext cx="903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This chart is best example of Tufte “Small multiples”</a:t>
            </a:r>
          </a:p>
        </p:txBody>
      </p:sp>
    </p:spTree>
    <p:extLst>
      <p:ext uri="{BB962C8B-B14F-4D97-AF65-F5344CB8AC3E}">
        <p14:creationId xmlns:p14="http://schemas.microsoft.com/office/powerpoint/2010/main" val="3294524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517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Package</vt:lpstr>
      <vt:lpstr>Insights on Riots/Protests in India</vt:lpstr>
      <vt:lpstr>PowerPoint Presentation</vt:lpstr>
      <vt:lpstr>PowerPoint Presentation</vt:lpstr>
      <vt:lpstr>Data Pre-processing</vt:lpstr>
      <vt:lpstr>Type of Events and Fatality in each zone</vt:lpstr>
      <vt:lpstr>Year wise Sub events and Fatalities</vt:lpstr>
      <vt:lpstr>Groups with Highest Event and Fatalities</vt:lpstr>
      <vt:lpstr>Analysis of People who organised the Events</vt:lpstr>
      <vt:lpstr>Analysis of People who organised the Events</vt:lpstr>
      <vt:lpstr>State wise sub events</vt:lpstr>
      <vt:lpstr>State wise sub events considering the population</vt:lpstr>
      <vt:lpstr>Work done by Individuals</vt:lpstr>
      <vt:lpstr>Theory Implementation in Alternatives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on Riots/Protests in India</dc:title>
  <dc:creator>Robinson Tamilselvan</dc:creator>
  <cp:lastModifiedBy>Robinson Tamilselvan</cp:lastModifiedBy>
  <cp:revision>8</cp:revision>
  <dcterms:created xsi:type="dcterms:W3CDTF">2022-05-01T21:08:20Z</dcterms:created>
  <dcterms:modified xsi:type="dcterms:W3CDTF">2022-11-01T14:53:43Z</dcterms:modified>
</cp:coreProperties>
</file>