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Rocks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ROcks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Hunt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 Hdz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 Hdz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V5FJzfqFjpA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Mobile Robot Exploration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Hunt, Annie Hernandez &amp; Trevor Rocks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&amp; Challenges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Map an unknown closed environment autonomously, within twenty minutes.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SLAM and A* (handled by GMapping)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Frontier detection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Frontier grouping (blobbing)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 selection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Completion detection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Fault detection and recovery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750" y="654525"/>
            <a:ext cx="2697501" cy="37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073550" y="4490575"/>
            <a:ext cx="28773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http://cdn.shopify.com/s/files/1/0084/1842/products/Back_grande.png?v=1351283525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Frontier Detection and Blobbing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Expand obstacles in map to account for robot dimensions.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Wavefront out from robot to determine frontiers (boundaries of known map).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frontiers into “blobs” based on contiguity.</a:t>
            </a:r>
            <a:endParaRPr/>
          </a:p>
        </p:txBody>
      </p:sp>
      <p:pic>
        <p:nvPicPr>
          <p:cNvPr descr="start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50" y="1141400"/>
            <a:ext cx="3829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Selection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Here, the robot has found a usable goal: the centroid of a frontier.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GMapping’s path planning and navigation are used to navigate to the waypoint.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node is subscribed to </a:t>
            </a:r>
            <a:r>
              <a:rPr i="1" lang="en"/>
              <a:t>move_base/result</a:t>
            </a:r>
            <a:r>
              <a:rPr lang="en"/>
              <a:t>, so we are notified when GMapping reaches a goal or experiences a failure.</a:t>
            </a:r>
            <a:endParaRPr/>
          </a:p>
        </p:txBody>
      </p:sp>
      <p:pic>
        <p:nvPicPr>
          <p:cNvPr descr="middle.PNG" id="82" name="Shape 82"/>
          <p:cNvPicPr preferRelativeResize="0"/>
          <p:nvPr/>
        </p:nvPicPr>
        <p:blipFill rotWithShape="1">
          <a:blip r:embed="rId3">
            <a:alphaModFix/>
          </a:blip>
          <a:srcRect b="8079" l="0" r="0" t="0"/>
          <a:stretch/>
        </p:blipFill>
        <p:spPr>
          <a:xfrm>
            <a:off x="4952075" y="1017725"/>
            <a:ext cx="3324500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Detection and Recovery 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GMapping cannot reach a normally-generated goal.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enough failures occur, our node reanalyzes the occupancy grid using a less zealous obstacle expansion algorithm.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of choosing the centroid of the largest frontier, we find a reachable point </a:t>
            </a:r>
            <a:r>
              <a:rPr i="1" lang="en"/>
              <a:t>in the global costmap</a:t>
            </a:r>
            <a:r>
              <a:rPr lang="en"/>
              <a:t> that is nearby the ideal centroid target.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target a random orientation at each goal location, to promote stochastic map growth.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325" y="1729669"/>
            <a:ext cx="3999900" cy="105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Map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Completed outer perimeter (very small residual frontiers are allowed).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Entire interior area explored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Obstacle within interior is well defined and topology of space is accurate.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don’t terminate in the fault condition; the robot must recover and </a:t>
            </a:r>
            <a:r>
              <a:rPr i="1" lang="en"/>
              <a:t>then</a:t>
            </a:r>
            <a:r>
              <a:rPr lang="en"/>
              <a:t> check for termination criteria.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exploration is complete, the user sees a bash prompt: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nshed map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39" y="1152475"/>
            <a:ext cx="343816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rminal complete.PN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950" y="3737725"/>
            <a:ext cx="3066200" cy="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operation</a:t>
            </a:r>
            <a:endParaRPr/>
          </a:p>
        </p:txBody>
      </p:sp>
      <p:sp>
        <p:nvSpPr>
          <p:cNvPr descr="Frontier management algorithm by Bill Hunt, Annie Hernandez and Trevor Rocks. Navigation is gmapping w/ Xtion sensor, in ROS Indigo." id="103" name="Shape 103" title="RBE 3002 Final Project 2016 - Worcester Polytechnic Institute">
            <a:hlinkClick r:id="rId3"/>
          </p:cNvPr>
          <p:cNvSpPr/>
          <p:nvPr/>
        </p:nvSpPr>
        <p:spPr>
          <a:xfrm>
            <a:off x="3508575" y="617975"/>
            <a:ext cx="5210050" cy="39075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28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happy to answer any questions that you may have.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Thank you </a:t>
            </a:r>
            <a:r>
              <a:rPr lang="en"/>
              <a:t>for a fantastic and interesting course!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 to video: https://www.youtube.com/watch?v=V5FJzfqFjpA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