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1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2C21-9C34-4B9D-95C5-8352CF0EFCB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D5A68-CDD9-49D0-8EAE-F21ABF13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audio" Target="../media/media1.mp3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gif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PACE ODYSSEY TRAP REMIX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25274" y="0"/>
            <a:ext cx="450850" cy="450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2461">
            <a:off x="1902939" y="934336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How We Did </a:t>
            </a:r>
            <a:r>
              <a:rPr lang="en-US" sz="8000" dirty="0" err="1" smtClean="0">
                <a:solidFill>
                  <a:schemeClr val="bg1"/>
                </a:solidFill>
              </a:rPr>
              <a:t>Kabasuji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85780">
            <a:off x="1745608" y="380604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only Odell Dotson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SPACE ODYSSEY TRAP REMIX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41150" y="7336"/>
            <a:ext cx="450850" cy="45085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 rot="285780">
            <a:off x="1576226" y="42318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Nobody else did anything.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409"/>
            <a:ext cx="4279769" cy="368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1638" y="3175408"/>
            <a:ext cx="4434196" cy="36825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57468" y="0"/>
            <a:ext cx="1734532" cy="125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59132" y="-1432836"/>
            <a:ext cx="6371004" cy="101677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00826" y="147767"/>
            <a:ext cx="64928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ENTITY CLASSES</a:t>
            </a:r>
            <a:endParaRPr lang="en-US" sz="6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2022" y="247650"/>
            <a:ext cx="8658225" cy="66103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rot="19514005">
            <a:off x="-334616" y="1397529"/>
            <a:ext cx="5190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Boundary Classes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8302" y="232761"/>
            <a:ext cx="5991225" cy="36480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4105"/>
            <a:ext cx="3341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Controllers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722" y="1270433"/>
            <a:ext cx="5410200" cy="5000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7704" y="2636000"/>
            <a:ext cx="7639050" cy="420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1763" y="1011030"/>
            <a:ext cx="6800850" cy="5067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82" y="-125586"/>
            <a:ext cx="8160049" cy="70214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51039" y="-483"/>
            <a:ext cx="6338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Distrobution</a:t>
            </a:r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of Labor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2834" y="988345"/>
            <a:ext cx="1922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Vishal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17" y="3955853"/>
            <a:ext cx="1774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Jason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14042" y="1000133"/>
            <a:ext cx="1517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Bran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33978" y="3888296"/>
            <a:ext cx="1838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Ethan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55" y="1821670"/>
            <a:ext cx="5229407" cy="20981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35" y="4786682"/>
            <a:ext cx="5183928" cy="20481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1185" y="1832311"/>
            <a:ext cx="5572752" cy="21335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7773" y="4706353"/>
            <a:ext cx="5266641" cy="209849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772998"/>
            <a:ext cx="12192000" cy="6085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36" y="1234219"/>
            <a:ext cx="12278881" cy="483540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-483"/>
            <a:ext cx="12192000" cy="68584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27" y="2515258"/>
            <a:ext cx="12176124" cy="17328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9" y="174798"/>
            <a:ext cx="2520308" cy="21686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05" y="209611"/>
            <a:ext cx="2520308" cy="216863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439" y="214070"/>
            <a:ext cx="2520308" cy="21686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003678" y="4378071"/>
            <a:ext cx="2563416" cy="223175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55329" y="4369164"/>
            <a:ext cx="2571045" cy="223839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60927" y="4358185"/>
            <a:ext cx="2571045" cy="223839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0" y="-483"/>
            <a:ext cx="12192000" cy="68584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42" y="-2294"/>
            <a:ext cx="6879364" cy="68793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19716" y="-217478"/>
            <a:ext cx="6936183" cy="71638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18361" y="-25161"/>
            <a:ext cx="6937538" cy="689766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0" y="-25161"/>
            <a:ext cx="12192000" cy="6897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383656" y="2706000"/>
            <a:ext cx="5520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Questions?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6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98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7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7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7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4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241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4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2833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2916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32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32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32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3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34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35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36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369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37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7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4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4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44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45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45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46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46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474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515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515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53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2" grpId="0"/>
      <p:bldP spid="3" grpId="0" build="p"/>
      <p:bldP spid="6" grpId="0" build="p"/>
      <p:bldP spid="10" grpId="0" animBg="1"/>
      <p:bldP spid="12" grpId="0"/>
      <p:bldP spid="13" grpId="0" animBg="1"/>
      <p:bldP spid="16" grpId="0"/>
      <p:bldP spid="17" grpId="0" animBg="1"/>
      <p:bldP spid="21" grpId="0"/>
      <p:bldP spid="26" grpId="0" animBg="1"/>
      <p:bldP spid="27" grpId="0"/>
      <p:bldP spid="28" grpId="0"/>
      <p:bldP spid="30" grpId="0"/>
      <p:bldP spid="31" grpId="0"/>
      <p:bldP spid="32" grpId="0"/>
      <p:bldP spid="39" grpId="0" animBg="1"/>
      <p:bldP spid="42" grpId="0" animBg="1"/>
      <p:bldP spid="55" grpId="0" animBg="1"/>
      <p:bldP spid="62" grpId="0" animBg="1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</Words>
  <Application>Microsoft Office PowerPoint</Application>
  <PresentationFormat>Widescreen</PresentationFormat>
  <Paragraphs>12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We Did Kabasuji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Did Kabasuji</dc:title>
  <dc:creator>Ethan Prihar</dc:creator>
  <cp:lastModifiedBy>Ethan Prihar</cp:lastModifiedBy>
  <cp:revision>22</cp:revision>
  <dcterms:created xsi:type="dcterms:W3CDTF">2016-05-02T01:18:27Z</dcterms:created>
  <dcterms:modified xsi:type="dcterms:W3CDTF">2016-05-02T03:23:34Z</dcterms:modified>
</cp:coreProperties>
</file>