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0962253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198" cy="1470024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8755891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8" cy="17525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2023-03-20T20:58:55Z</dcterms:modified>
  <cp:category/>
  <cp:contentStatus/>
  <cp:version/>
</cp:coreProperties>
</file>