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A5F8-C6B8-4EDE-84EF-CD7A26B43F6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E9F3-F617-4DEF-ABDC-C83D4FE0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HelveticaNeueCyr" panose="02000503040000020004" pitchFamily="2" charset="-52"/>
              </a:rPr>
              <a:t>Игра «</a:t>
            </a:r>
            <a:r>
              <a:rPr lang="en-US" b="1" dirty="0" smtClean="0">
                <a:latin typeface="HelveticaNeueCyr" panose="02000503040000020004" pitchFamily="2" charset="-52"/>
              </a:rPr>
              <a:t>Wolf &amp; Eggs</a:t>
            </a:r>
            <a:r>
              <a:rPr lang="ru-RU" b="1" dirty="0" smtClean="0">
                <a:latin typeface="HelveticaNeueCyr" panose="02000503040000020004" pitchFamily="2" charset="-52"/>
              </a:rPr>
              <a:t>»</a:t>
            </a:r>
            <a:endParaRPr lang="en-US" b="1" dirty="0">
              <a:latin typeface="HelveticaNeueCyr" panose="02000503040000020004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931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а</a:t>
            </a:r>
            <a:r>
              <a:rPr lang="ru-RU" dirty="0" smtClean="0"/>
              <a:t>вторы: Трофимов Максим</a:t>
            </a:r>
          </a:p>
          <a:p>
            <a:pPr algn="r"/>
            <a:r>
              <a:rPr lang="ru-RU" dirty="0" smtClean="0"/>
              <a:t>Калинин Дмитрий</a:t>
            </a:r>
          </a:p>
          <a:p>
            <a:pPr algn="r"/>
            <a:r>
              <a:rPr lang="ru-RU" dirty="0" smtClean="0"/>
              <a:t>Каргин Глеб</a:t>
            </a:r>
          </a:p>
        </p:txBody>
      </p:sp>
    </p:spTree>
    <p:extLst>
      <p:ext uri="{BB962C8B-B14F-4D97-AF65-F5344CB8AC3E}">
        <p14:creationId xmlns:p14="http://schemas.microsoft.com/office/powerpoint/2010/main" val="799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NeueCyr"/>
              </a:rPr>
              <a:t>Тема проекта</a:t>
            </a:r>
            <a:endParaRPr lang="en-US" dirty="0">
              <a:latin typeface="HelveticaNeueCyr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milehappy.ru/wp-content/uploads/%D0%92%D0%BE%D0%BB%D0%BA-%D0%BB%D0%BE%D0%B2%D0%B8%D1%82-%D1%8F%D0%B9%D1%86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4" y="1447482"/>
            <a:ext cx="76200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42.userapi.com/impg/bIE3HIN5tPYCotBmnRf4BwGfTp1Hm49TI8vYIw/NLh9YEQMsT0.jpg?size=887x817&amp;quality=96&amp;proxy=1&amp;sign=eef2db5e18b16e9d9f7e46139c81198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98307" cy="42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5.userapi.com/impg/RBtP-umUJFxVnhho5QHfLGILON4JKhBNpJqYaw/NcUroQZuQ50.jpg?size=1919x1079&amp;quality=96&amp;proxy=1&amp;sign=b1119af5c5baa6fc6e7247e789bfd2d9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10" y="147064"/>
            <a:ext cx="6274460" cy="352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55.userapi.com/impg/K12tATBJRH0DQMP8UiojZ4Pc5hKR5DcHiQ19hg/mcAH3Jda2ws.jpg?size=1920x1080&amp;quality=96&amp;proxy=1&amp;sign=530981cf5cf6b17d2265de50e61f11ed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24" y="3774791"/>
            <a:ext cx="5070990" cy="28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1163631" cy="30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" y="66604"/>
            <a:ext cx="11747617" cy="3712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92" y="3914456"/>
            <a:ext cx="6444503" cy="27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5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HelveticaNeueCyr</vt:lpstr>
      <vt:lpstr>Тема Office</vt:lpstr>
      <vt:lpstr>Игра «Wolf &amp; Eggs»</vt:lpstr>
      <vt:lpstr>Тема проекта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«Wolf &amp; Eggs»</dc:title>
  <dc:creator>Maxim Trofimov</dc:creator>
  <cp:lastModifiedBy>Максим Трофимов</cp:lastModifiedBy>
  <cp:revision>4</cp:revision>
  <dcterms:created xsi:type="dcterms:W3CDTF">2021-01-10T18:20:09Z</dcterms:created>
  <dcterms:modified xsi:type="dcterms:W3CDTF">2021-01-15T12:18:23Z</dcterms:modified>
</cp:coreProperties>
</file>