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2237"/>
  </p:normalViewPr>
  <p:slideViewPr>
    <p:cSldViewPr snapToGrid="0" snapToObjects="1">
      <p:cViewPr varScale="1">
        <p:scale>
          <a:sx n="92" d="100"/>
          <a:sy n="92" d="100"/>
        </p:scale>
        <p:origin x="2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ureka.sk/?h%5bfraze%5d=OLED55B8PLA" TargetMode="External"/><Relationship Id="rId2" Type="http://schemas.openxmlformats.org/officeDocument/2006/relationships/hyperlink" Target="https://www.nay.sk/vyhladavanie?q=OLED55B8P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lshop.sk/search?query=OLED55B8P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77BD-DE06-2C41-903F-87B4F94DD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cvicenie</a:t>
            </a:r>
            <a:r>
              <a:rPr lang="sk-SK" dirty="0"/>
              <a:t>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159EA-BD06-4F48-A5E2-CD82609F6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85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518A-20EE-D54D-B637-317602A7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355A-FBF9-7B4F-8305-3B4C35E5F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Čo cvičíme:</a:t>
            </a:r>
          </a:p>
          <a:p>
            <a:r>
              <a:rPr lang="sk-SK" dirty="0"/>
              <a:t>ako si vybrať </a:t>
            </a:r>
            <a:r>
              <a:rPr lang="sk-SK" b="1" dirty="0"/>
              <a:t>vhodný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dirty="0"/>
              <a:t> na riešenie rôznych úloh</a:t>
            </a:r>
          </a:p>
          <a:p>
            <a:r>
              <a:rPr lang="sk-SK" dirty="0"/>
              <a:t>kombinovanie </a:t>
            </a:r>
            <a:r>
              <a:rPr lang="sk-SK" dirty="0" err="1"/>
              <a:t>patternov</a:t>
            </a:r>
            <a:endParaRPr lang="sk-SK" dirty="0"/>
          </a:p>
          <a:p>
            <a:r>
              <a:rPr lang="sk-SK" dirty="0"/>
              <a:t>pekné </a:t>
            </a:r>
            <a:r>
              <a:rPr lang="sk-SK" b="1" i="1" dirty="0" err="1"/>
              <a:t>funkcionálne</a:t>
            </a:r>
            <a:r>
              <a:rPr lang="sk-SK" b="1" i="1" dirty="0"/>
              <a:t> konštrukcie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Ako </a:t>
            </a:r>
            <a:r>
              <a:rPr lang="sk-SK" dirty="0" err="1"/>
              <a:t>side</a:t>
            </a:r>
            <a:r>
              <a:rPr lang="sk-SK" dirty="0"/>
              <a:t> </a:t>
            </a:r>
            <a:r>
              <a:rPr lang="sk-SK" dirty="0" err="1"/>
              <a:t>effect</a:t>
            </a:r>
            <a:r>
              <a:rPr lang="sk-SK" dirty="0"/>
              <a:t>:</a:t>
            </a:r>
          </a:p>
          <a:p>
            <a:r>
              <a:rPr lang="sk-SK" dirty="0"/>
              <a:t>používanie ďalších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APIs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13CDE-BF98-1E41-A129-599FECF5CA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/>
              <a:t>Body: 6b + 2b</a:t>
            </a:r>
          </a:p>
          <a:p>
            <a:r>
              <a:rPr lang="sk-SK" dirty="0" err="1"/>
              <a:t>writeTempFile</a:t>
            </a:r>
            <a:r>
              <a:rPr lang="sk-SK" dirty="0"/>
              <a:t> 1b</a:t>
            </a:r>
          </a:p>
          <a:p>
            <a:r>
              <a:rPr lang="sk-SK" dirty="0" err="1"/>
              <a:t>saveSomewhere</a:t>
            </a:r>
            <a:r>
              <a:rPr lang="sk-SK" dirty="0"/>
              <a:t> 1b</a:t>
            </a:r>
          </a:p>
          <a:p>
            <a:r>
              <a:rPr lang="sk-SK" dirty="0" err="1"/>
              <a:t>findInFiles</a:t>
            </a:r>
            <a:r>
              <a:rPr lang="sk-SK" dirty="0"/>
              <a:t> 2b</a:t>
            </a:r>
          </a:p>
          <a:p>
            <a:r>
              <a:rPr lang="sk-SK" dirty="0" err="1"/>
              <a:t>sonarSearch</a:t>
            </a:r>
            <a:r>
              <a:rPr lang="sk-SK" dirty="0"/>
              <a:t> 2b</a:t>
            </a:r>
          </a:p>
          <a:p>
            <a:endParaRPr lang="sk-SK" dirty="0"/>
          </a:p>
          <a:p>
            <a:r>
              <a:rPr lang="sk-SK" dirty="0" err="1"/>
              <a:t>bonusova</a:t>
            </a:r>
            <a:r>
              <a:rPr lang="sk-SK" dirty="0"/>
              <a:t> DU – 2b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37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2F1B-EA00-B743-B4A9-32B85F83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writeTempFile</a:t>
            </a:r>
            <a:r>
              <a:rPr lang="sk-SK" b="1" dirty="0"/>
              <a:t>(</a:t>
            </a:r>
            <a:r>
              <a:rPr lang="sk-SK" b="1" dirty="0" err="1"/>
              <a:t>fileName</a:t>
            </a:r>
            <a:r>
              <a:rPr lang="sk-SK" b="1" dirty="0"/>
              <a:t>, </a:t>
            </a:r>
            <a:r>
              <a:rPr lang="sk-SK" b="1" dirty="0" err="1"/>
              <a:t>data</a:t>
            </a:r>
            <a:r>
              <a:rPr lang="sk-SK" b="1" dirty="0"/>
              <a:t>[, </a:t>
            </a:r>
            <a:r>
              <a:rPr lang="sk-SK" b="1" dirty="0" err="1"/>
              <a:t>options</a:t>
            </a:r>
            <a:r>
              <a:rPr lang="sk-SK" b="1" dirty="0"/>
              <a:t>], </a:t>
            </a:r>
            <a:r>
              <a:rPr lang="sk-SK" b="1" dirty="0" err="1"/>
              <a:t>callback</a:t>
            </a:r>
            <a:r>
              <a:rPr lang="sk-SK" b="1" dirty="0"/>
              <a:t>)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21C6-9161-8847-B2D5-15951F33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skombinujte do jedinej </a:t>
            </a:r>
            <a:r>
              <a:rPr lang="sk-SK" dirty="0" err="1"/>
              <a:t>fukcie</a:t>
            </a:r>
            <a:endParaRPr lang="sk-SK" dirty="0"/>
          </a:p>
          <a:p>
            <a:r>
              <a:rPr lang="sk-SK" dirty="0" err="1"/>
              <a:t>fs.mkdtemp</a:t>
            </a:r>
            <a:r>
              <a:rPr lang="sk-SK" dirty="0"/>
              <a:t>(</a:t>
            </a:r>
            <a:r>
              <a:rPr lang="sk-SK" dirty="0" err="1"/>
              <a:t>prefix,callback</a:t>
            </a:r>
            <a:r>
              <a:rPr lang="sk-SK" dirty="0"/>
              <a:t>)</a:t>
            </a:r>
          </a:p>
          <a:p>
            <a:r>
              <a:rPr lang="sk-SK" dirty="0" err="1"/>
              <a:t>writeFile</a:t>
            </a:r>
            <a:r>
              <a:rPr lang="sk-SK" dirty="0"/>
              <a:t>(</a:t>
            </a:r>
            <a:r>
              <a:rPr lang="sk-SK" dirty="0" err="1"/>
              <a:t>fileName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[, </a:t>
            </a:r>
            <a:r>
              <a:rPr lang="sk-SK" dirty="0" err="1"/>
              <a:t>options</a:t>
            </a:r>
            <a:r>
              <a:rPr lang="sk-SK" dirty="0"/>
              <a:t>], </a:t>
            </a:r>
            <a:r>
              <a:rPr lang="sk-SK" dirty="0" err="1"/>
              <a:t>callback</a:t>
            </a:r>
            <a:r>
              <a:rPr lang="sk-SK" dirty="0"/>
              <a:t>)</a:t>
            </a:r>
            <a:br>
              <a:rPr lang="sk-SK" b="1" dirty="0"/>
            </a:br>
            <a:endParaRPr lang="sk-SK" b="1" dirty="0"/>
          </a:p>
          <a:p>
            <a:pPr marL="0" indent="0">
              <a:buNone/>
            </a:pPr>
            <a:r>
              <a:rPr lang="sk-SK" dirty="0"/>
              <a:t>pomocou </a:t>
            </a:r>
            <a:r>
              <a:rPr lang="sk-SK" dirty="0" err="1"/>
              <a:t>async</a:t>
            </a:r>
            <a:r>
              <a:rPr lang="sk-SK" dirty="0"/>
              <a:t> modulu, </a:t>
            </a:r>
            <a:r>
              <a:rPr lang="sk-SK" b="1" dirty="0"/>
              <a:t>alebo</a:t>
            </a:r>
            <a:r>
              <a:rPr lang="sk-SK" dirty="0"/>
              <a:t> manuálne</a:t>
            </a:r>
          </a:p>
          <a:p>
            <a:pPr marL="0" indent="0">
              <a:buNone/>
            </a:pPr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8910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0326-0510-5D43-AB4A-F45C81EC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saveSomewhere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D626-DFE1-8942-BC06-51BA163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6382" cy="4351338"/>
          </a:xfrm>
        </p:spPr>
        <p:txBody>
          <a:bodyPr/>
          <a:lstStyle/>
          <a:p>
            <a:r>
              <a:rPr lang="sk-SK" dirty="0"/>
              <a:t>majme N (napr. 5) ciest na disku </a:t>
            </a:r>
          </a:p>
          <a:p>
            <a:r>
              <a:rPr lang="sk-SK" dirty="0"/>
              <a:t>nie všetky musia existovať</a:t>
            </a:r>
          </a:p>
          <a:p>
            <a:r>
              <a:rPr lang="sk-SK" dirty="0"/>
              <a:t>funkcia uloží súbor s dátami do prvej kam sa jej to podarí</a:t>
            </a:r>
          </a:p>
        </p:txBody>
      </p:sp>
    </p:spTree>
    <p:extLst>
      <p:ext uri="{BB962C8B-B14F-4D97-AF65-F5344CB8AC3E}">
        <p14:creationId xmlns:p14="http://schemas.microsoft.com/office/powerpoint/2010/main" val="359105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8BF5-D26B-D546-9E35-6C02505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findInFiles</a:t>
            </a:r>
            <a:r>
              <a:rPr lang="sk-SK" dirty="0"/>
              <a:t> - </a:t>
            </a:r>
            <a:r>
              <a:rPr lang="sk-SK" dirty="0" err="1"/>
              <a:t>parallel</a:t>
            </a:r>
            <a:r>
              <a:rPr lang="sk-SK" dirty="0"/>
              <a:t> and </a:t>
            </a:r>
            <a:r>
              <a:rPr lang="sk-SK" dirty="0" err="1"/>
              <a:t>series</a:t>
            </a:r>
            <a:r>
              <a:rPr lang="sk-SK" dirty="0"/>
              <a:t>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C1F7-FF0A-9A40-A1E7-BEEE1F70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zozname adresárov pohľadajte súbor (nerekurzívne) s daným menom a v ňom pohľadajte reťazec, </a:t>
            </a:r>
          </a:p>
          <a:p>
            <a:pPr lvl="1"/>
            <a:r>
              <a:rPr lang="sk-SK" dirty="0"/>
              <a:t>vypíšte prvý nájdený súbor</a:t>
            </a:r>
          </a:p>
          <a:p>
            <a:pPr lvl="1"/>
            <a:r>
              <a:rPr lang="sk-SK" dirty="0"/>
              <a:t>vypíšte všetky nájdené súbory</a:t>
            </a:r>
          </a:p>
        </p:txBody>
      </p:sp>
    </p:spTree>
    <p:extLst>
      <p:ext uri="{BB962C8B-B14F-4D97-AF65-F5344CB8AC3E}">
        <p14:creationId xmlns:p14="http://schemas.microsoft.com/office/powerpoint/2010/main" val="318241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F07E-B06A-6943-BFCF-1C4E5AC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sonar-search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8F5E-E92C-3D4A-ADC3-50F2C4A8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Prepíšte </a:t>
            </a:r>
            <a:r>
              <a:rPr lang="sk-SK" dirty="0" err="1"/>
              <a:t>sonar-search</a:t>
            </a:r>
            <a:r>
              <a:rPr lang="sk-SK" dirty="0"/>
              <a:t> z </a:t>
            </a:r>
            <a:r>
              <a:rPr lang="sk-SK" dirty="0" err="1"/>
              <a:t>doWhilst</a:t>
            </a:r>
            <a:r>
              <a:rPr lang="sk-SK" dirty="0"/>
              <a:t> sekvenčného spracovania na </a:t>
            </a:r>
          </a:p>
          <a:p>
            <a:r>
              <a:rPr lang="sk-SK" dirty="0"/>
              <a:t>jeden </a:t>
            </a:r>
            <a:r>
              <a:rPr lang="sk-SK" dirty="0" err="1"/>
              <a:t>call</a:t>
            </a:r>
            <a:r>
              <a:rPr lang="sk-SK" dirty="0"/>
              <a:t> + N paralelných </a:t>
            </a:r>
            <a:r>
              <a:rPr lang="sk-SK" dirty="0" err="1"/>
              <a:t>callov</a:t>
            </a:r>
            <a:r>
              <a:rPr lang="sk-SK" dirty="0"/>
              <a:t> z limitom 4</a:t>
            </a:r>
          </a:p>
          <a:p>
            <a:endParaRPr lang="sk-SK" dirty="0"/>
          </a:p>
          <a:p>
            <a:r>
              <a:rPr lang="sk-SK" dirty="0"/>
              <a:t>porovnajte trvanie </a:t>
            </a:r>
            <a:r>
              <a:rPr lang="sk-SK" dirty="0" err="1"/>
              <a:t>scriptu</a:t>
            </a:r>
            <a:r>
              <a:rPr lang="sk-SK" dirty="0"/>
              <a:t> (</a:t>
            </a:r>
            <a:r>
              <a:rPr lang="sk-SK" dirty="0" err="1"/>
              <a:t>staci</a:t>
            </a:r>
            <a:r>
              <a:rPr lang="sk-SK" dirty="0"/>
              <a:t> </a:t>
            </a:r>
            <a:r>
              <a:rPr lang="sk-SK" i="1" dirty="0" err="1"/>
              <a:t>time</a:t>
            </a:r>
            <a:r>
              <a:rPr lang="sk-SK" i="1" dirty="0"/>
              <a:t> </a:t>
            </a:r>
            <a:r>
              <a:rPr lang="sk-SK" i="1" dirty="0" err="1"/>
              <a:t>node</a:t>
            </a:r>
            <a:r>
              <a:rPr lang="sk-SK" i="1" dirty="0"/>
              <a:t> ...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/>
              <a:t>na testovanie si môžete nastaviť </a:t>
            </a:r>
            <a:r>
              <a:rPr lang="sk-SK" dirty="0" err="1"/>
              <a:t>pageSize</a:t>
            </a:r>
            <a:r>
              <a:rPr lang="sk-SK" dirty="0"/>
              <a:t> na nejaký malý, </a:t>
            </a:r>
          </a:p>
          <a:p>
            <a:r>
              <a:rPr lang="sk-SK" dirty="0"/>
              <a:t>aby ste museli spraviť povedzme 20-30 http </a:t>
            </a:r>
            <a:r>
              <a:rPr lang="sk-SK" dirty="0" err="1"/>
              <a:t>requestov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357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DDB1-7486-9147-86E8-8FE616B0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shop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- paralel and </a:t>
            </a:r>
            <a:r>
              <a:rPr lang="sk-SK" dirty="0" err="1"/>
              <a:t>series</a:t>
            </a:r>
            <a:r>
              <a:rPr lang="sk-S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FDDB-F8AD-EB46-8D55-C1D8C426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hlinkClick r:id="rId2"/>
              </a:rPr>
              <a:t>https://www.nay.sk/vyhladavanie?q=OLED55B8PLA</a:t>
            </a:r>
            <a:endParaRPr lang="sk-SK" dirty="0"/>
          </a:p>
          <a:p>
            <a:r>
              <a:rPr lang="sk-SK" dirty="0">
                <a:hlinkClick r:id="rId3"/>
              </a:rPr>
              <a:t>https://www.heureka.sk/?h%5Bfraze%5D=OLED55B8PLA</a:t>
            </a:r>
            <a:endParaRPr lang="sk-SK" dirty="0"/>
          </a:p>
          <a:p>
            <a:r>
              <a:rPr lang="sk-SK" dirty="0">
                <a:hlinkClick r:id="rId4"/>
              </a:rPr>
              <a:t>https://www.realshop.sk/search?query=OLED55B8PLA</a:t>
            </a:r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Zoberte si nejaké 3 obchody, letenky, lístky, čokoľvek čo predáva to isté</a:t>
            </a:r>
          </a:p>
          <a:p>
            <a:pPr marL="0" indent="0">
              <a:buNone/>
            </a:pPr>
            <a:r>
              <a:rPr lang="sk-SK" dirty="0" err="1"/>
              <a:t>Kódnite</a:t>
            </a:r>
            <a:r>
              <a:rPr lang="sk-SK" dirty="0"/>
              <a:t> sekvenciu </a:t>
            </a:r>
          </a:p>
          <a:p>
            <a:r>
              <a:rPr lang="sk-SK" dirty="0"/>
              <a:t>vyhľadania voči danej veci</a:t>
            </a:r>
          </a:p>
          <a:p>
            <a:r>
              <a:rPr lang="sk-SK" dirty="0"/>
              <a:t>extrakciu ceny (nejakú), naivnú</a:t>
            </a:r>
          </a:p>
          <a:p>
            <a:pPr marL="0" indent="0">
              <a:buNone/>
            </a:pPr>
            <a:r>
              <a:rPr lang="sk-SK" dirty="0"/>
              <a:t>Následne </a:t>
            </a:r>
            <a:r>
              <a:rPr lang="sk-SK" dirty="0" err="1"/>
              <a:t>kódnite</a:t>
            </a:r>
            <a:r>
              <a:rPr lang="sk-SK" dirty="0"/>
              <a:t> paralelne volanie </a:t>
            </a:r>
            <a:r>
              <a:rPr lang="sk-SK" dirty="0" err="1"/>
              <a:t>vyhladania</a:t>
            </a:r>
            <a:r>
              <a:rPr lang="sk-SK" dirty="0"/>
              <a:t> ceny voči nejakým obchodom a zobrazte usporiadaný zoznam cien a obchodov.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00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274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cvicenie 09</vt:lpstr>
      <vt:lpstr>Program</vt:lpstr>
      <vt:lpstr>writeTempFile(fileName, data[, options], callback) </vt:lpstr>
      <vt:lpstr>saveSomewhere</vt:lpstr>
      <vt:lpstr>findInFiles - parallel and series – file system</vt:lpstr>
      <vt:lpstr>sonar-search</vt:lpstr>
      <vt:lpstr>shop search - paralel and series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</dc:title>
  <dc:creator>Marcus</dc:creator>
  <cp:lastModifiedBy>Marcus</cp:lastModifiedBy>
  <cp:revision>119</cp:revision>
  <dcterms:created xsi:type="dcterms:W3CDTF">2018-11-14T07:59:59Z</dcterms:created>
  <dcterms:modified xsi:type="dcterms:W3CDTF">2018-11-15T09:17:55Z</dcterms:modified>
</cp:coreProperties>
</file>