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6" r:id="rId4"/>
    <p:sldId id="263" r:id="rId5"/>
    <p:sldId id="258" r:id="rId6"/>
    <p:sldId id="259" r:id="rId7"/>
    <p:sldId id="261" r:id="rId8"/>
    <p:sldId id="264" r:id="rId9"/>
    <p:sldId id="265" r:id="rId10"/>
    <p:sldId id="257" r:id="rId11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5"/>
    <p:restoredTop sz="94674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k-S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856AC-AD95-46EE-BC51-E8CD685BD841}" type="datetimeFigureOut">
              <a:rPr lang="sk-SK" smtClean="0"/>
              <a:t>1.10.2018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EABC0-8B10-4512-8483-401943C920A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23490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856AC-AD95-46EE-BC51-E8CD685BD841}" type="datetimeFigureOut">
              <a:rPr lang="sk-SK" smtClean="0"/>
              <a:t>1.10.2018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EABC0-8B10-4512-8483-401943C920A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67758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856AC-AD95-46EE-BC51-E8CD685BD841}" type="datetimeFigureOut">
              <a:rPr lang="sk-SK" smtClean="0"/>
              <a:t>1.10.2018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EABC0-8B10-4512-8483-401943C920A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7647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856AC-AD95-46EE-BC51-E8CD685BD841}" type="datetimeFigureOut">
              <a:rPr lang="sk-SK" smtClean="0"/>
              <a:t>1.10.2018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EABC0-8B10-4512-8483-401943C920A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11956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856AC-AD95-46EE-BC51-E8CD685BD841}" type="datetimeFigureOut">
              <a:rPr lang="sk-SK" smtClean="0"/>
              <a:t>1.10.2018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EABC0-8B10-4512-8483-401943C920A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15162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856AC-AD95-46EE-BC51-E8CD685BD841}" type="datetimeFigureOut">
              <a:rPr lang="sk-SK" smtClean="0"/>
              <a:t>1.10.2018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EABC0-8B10-4512-8483-401943C920A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59976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856AC-AD95-46EE-BC51-E8CD685BD841}" type="datetimeFigureOut">
              <a:rPr lang="sk-SK" smtClean="0"/>
              <a:t>1.10.2018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EABC0-8B10-4512-8483-401943C920A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85895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856AC-AD95-46EE-BC51-E8CD685BD841}" type="datetimeFigureOut">
              <a:rPr lang="sk-SK" smtClean="0"/>
              <a:t>1.10.2018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EABC0-8B10-4512-8483-401943C920A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41658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856AC-AD95-46EE-BC51-E8CD685BD841}" type="datetimeFigureOut">
              <a:rPr lang="sk-SK" smtClean="0"/>
              <a:t>1.10.2018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EABC0-8B10-4512-8483-401943C920A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96629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856AC-AD95-46EE-BC51-E8CD685BD841}" type="datetimeFigureOut">
              <a:rPr lang="sk-SK" smtClean="0"/>
              <a:t>1.10.2018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EABC0-8B10-4512-8483-401943C920A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69968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856AC-AD95-46EE-BC51-E8CD685BD841}" type="datetimeFigureOut">
              <a:rPr lang="sk-SK" smtClean="0"/>
              <a:t>1.10.2018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EABC0-8B10-4512-8483-401943C920A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58997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1856AC-AD95-46EE-BC51-E8CD685BD841}" type="datetimeFigureOut">
              <a:rPr lang="sk-SK" smtClean="0"/>
              <a:t>1.10.2018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EABC0-8B10-4512-8483-401943C920A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3060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inthek/mrequire" TargetMode="External"/><Relationship Id="rId2" Type="http://schemas.openxmlformats.org/officeDocument/2006/relationships/hyperlink" Target="https://github.com/ainthek/abbreviations-extractor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ainthek/plato-reports" TargetMode="External"/><Relationship Id="rId5" Type="http://schemas.openxmlformats.org/officeDocument/2006/relationships/hyperlink" Target="https://github.com/kucherenko/jscpd" TargetMode="External"/><Relationship Id="rId4" Type="http://schemas.openxmlformats.org/officeDocument/2006/relationships/hyperlink" Target="https://github.com/ainthek/video-tools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cvicenie</a:t>
            </a:r>
            <a:r>
              <a:rPr lang="en-US" dirty="0"/>
              <a:t> 03</a:t>
            </a:r>
            <a:endParaRPr lang="sk-SK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715046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Pet projects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>
                <a:hlinkClick r:id="rId2"/>
              </a:rPr>
              <a:t>https://github.com/ainthek</a:t>
            </a:r>
          </a:p>
          <a:p>
            <a:pPr lvl="1"/>
            <a:r>
              <a:rPr lang="en-US" dirty="0">
                <a:hlinkClick r:id="rId2"/>
              </a:rPr>
              <a:t>https://github.com/ainthek/nconv</a:t>
            </a:r>
          </a:p>
          <a:p>
            <a:pPr lvl="1"/>
            <a:r>
              <a:rPr lang="sk-SK" dirty="0">
                <a:hlinkClick r:id="rId2"/>
              </a:rPr>
              <a:t>https://github.com/ainthek/abbreviations-extractor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https://github.com/ainthek/bakery</a:t>
            </a:r>
          </a:p>
          <a:p>
            <a:pPr lvl="1"/>
            <a:r>
              <a:rPr lang="en-US" dirty="0">
                <a:hlinkClick r:id="rId3"/>
              </a:rPr>
              <a:t>https://github.com/ainthek/mrequire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https://github.com/ainthek/video-tools</a:t>
            </a:r>
            <a:endParaRPr lang="en-US" dirty="0"/>
          </a:p>
          <a:p>
            <a:r>
              <a:rPr lang="en-US" dirty="0" err="1"/>
              <a:t>Projekty</a:t>
            </a:r>
            <a:r>
              <a:rPr lang="en-US" dirty="0"/>
              <a:t> co </a:t>
            </a:r>
            <a:r>
              <a:rPr lang="en-US" dirty="0" err="1"/>
              <a:t>mna</a:t>
            </a:r>
            <a:r>
              <a:rPr lang="en-US" dirty="0"/>
              <a:t> </a:t>
            </a:r>
            <a:r>
              <a:rPr lang="en-US" dirty="0" err="1"/>
              <a:t>zaujimaju</a:t>
            </a:r>
            <a:r>
              <a:rPr lang="en-US" dirty="0"/>
              <a:t>:</a:t>
            </a:r>
          </a:p>
          <a:p>
            <a:pPr lvl="1"/>
            <a:r>
              <a:rPr lang="en-US" dirty="0">
                <a:hlinkClick r:id="rId5"/>
              </a:rPr>
              <a:t>https://github.com/kucherenko/jscpd</a:t>
            </a:r>
            <a:endParaRPr lang="en-US" dirty="0"/>
          </a:p>
          <a:p>
            <a:pPr lvl="1"/>
            <a:r>
              <a:rPr lang="en-US" dirty="0">
                <a:hlinkClick r:id="rId6"/>
              </a:rPr>
              <a:t>https://github.com/ainthek/plato-reports</a:t>
            </a:r>
            <a:endParaRPr lang="en-US" dirty="0"/>
          </a:p>
          <a:p>
            <a:r>
              <a:rPr lang="en-US" dirty="0" err="1"/>
              <a:t>Projekty</a:t>
            </a:r>
            <a:r>
              <a:rPr lang="en-US" dirty="0"/>
              <a:t> z </a:t>
            </a:r>
            <a:r>
              <a:rPr lang="en-US" dirty="0" err="1"/>
              <a:t>vasich</a:t>
            </a:r>
            <a:r>
              <a:rPr lang="en-US" dirty="0"/>
              <a:t> </a:t>
            </a:r>
            <a:r>
              <a:rPr lang="en-US" dirty="0" err="1"/>
              <a:t>zadani</a:t>
            </a:r>
            <a:endParaRPr lang="en-US" dirty="0"/>
          </a:p>
          <a:p>
            <a:r>
              <a:rPr lang="en-US" dirty="0"/>
              <a:t>Missing node.js libs</a:t>
            </a:r>
          </a:p>
          <a:p>
            <a:pPr lvl="1"/>
            <a:r>
              <a:rPr lang="en-US" dirty="0"/>
              <a:t>html</a:t>
            </a:r>
          </a:p>
          <a:p>
            <a:pPr lvl="1"/>
            <a:r>
              <a:rPr lang="en-US" dirty="0"/>
              <a:t>mail</a:t>
            </a:r>
          </a:p>
          <a:p>
            <a:pPr lvl="1"/>
            <a:r>
              <a:rPr lang="en-US" dirty="0" err="1"/>
              <a:t>json,yaml</a:t>
            </a:r>
            <a:r>
              <a:rPr lang="en-US" dirty="0"/>
              <a:t>, …</a:t>
            </a:r>
          </a:p>
          <a:p>
            <a:pPr lvl="1"/>
            <a:r>
              <a:rPr lang="en-US" dirty="0"/>
              <a:t>xml</a:t>
            </a:r>
          </a:p>
          <a:p>
            <a:pPr lvl="1"/>
            <a:r>
              <a:rPr lang="en-US" dirty="0" err="1"/>
              <a:t>xlsx</a:t>
            </a:r>
            <a:r>
              <a:rPr lang="en-US" dirty="0"/>
              <a:t>, csv, </a:t>
            </a:r>
            <a:r>
              <a:rPr lang="en-US" dirty="0" err="1"/>
              <a:t>odt</a:t>
            </a:r>
            <a:r>
              <a:rPr lang="en-US" dirty="0"/>
              <a:t>….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367517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579F762-1F54-6A48-9DE6-53C945AD4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Obsah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A18972A-BF6E-8D45-AAF4-836A36EB03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Kontrola zadani z minuleho cvika (a skupina), b skupina je obodovana</a:t>
            </a:r>
          </a:p>
          <a:p>
            <a:r>
              <a:rPr lang="sk-SK" dirty="0">
                <a:solidFill>
                  <a:srgbClr val="FF0000"/>
                </a:solidFill>
              </a:rPr>
              <a:t>Styly kodov z prednasky na node.js FileSystem API</a:t>
            </a:r>
          </a:p>
          <a:p>
            <a:pPr lvl="1"/>
            <a:r>
              <a:rPr lang="sk-SK" dirty="0">
                <a:solidFill>
                  <a:srgbClr val="FF0000"/>
                </a:solidFill>
              </a:rPr>
              <a:t>6 bodov</a:t>
            </a:r>
          </a:p>
          <a:p>
            <a:r>
              <a:rPr lang="sk-SK" dirty="0">
                <a:solidFill>
                  <a:srgbClr val="FF0000"/>
                </a:solidFill>
              </a:rPr>
              <a:t>OO programming</a:t>
            </a:r>
          </a:p>
          <a:p>
            <a:pPr lvl="1"/>
            <a:r>
              <a:rPr lang="sk-SK" dirty="0">
                <a:solidFill>
                  <a:srgbClr val="FF0000"/>
                </a:solidFill>
              </a:rPr>
              <a:t>2 </a:t>
            </a:r>
            <a:r>
              <a:rPr lang="sk-SK" dirty="0" smtClean="0">
                <a:solidFill>
                  <a:srgbClr val="FF0000"/>
                </a:solidFill>
              </a:rPr>
              <a:t>body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chemeClr val="accent6"/>
                </a:solidFill>
              </a:rPr>
              <a:t>9b </a:t>
            </a:r>
            <a:r>
              <a:rPr lang="en-US" dirty="0" err="1" smtClean="0">
                <a:solidFill>
                  <a:schemeClr val="accent6"/>
                </a:solidFill>
              </a:rPr>
              <a:t>za</a:t>
            </a:r>
            <a:r>
              <a:rPr lang="en-US" dirty="0" smtClean="0">
                <a:solidFill>
                  <a:schemeClr val="accent6"/>
                </a:solidFill>
              </a:rPr>
              <a:t> </a:t>
            </a:r>
            <a:r>
              <a:rPr lang="en-US" dirty="0" err="1" smtClean="0">
                <a:solidFill>
                  <a:schemeClr val="accent6"/>
                </a:solidFill>
              </a:rPr>
              <a:t>cvicenie</a:t>
            </a:r>
            <a:endParaRPr lang="sk-SK" dirty="0">
              <a:solidFill>
                <a:schemeClr val="accent6"/>
              </a:solidFill>
            </a:endParaRPr>
          </a:p>
          <a:p>
            <a:r>
              <a:rPr lang="sk-SK" dirty="0"/>
              <a:t>node.js API – materialy a vysvetlenie</a:t>
            </a:r>
          </a:p>
          <a:p>
            <a:r>
              <a:rPr lang="sk-SK" dirty="0"/>
              <a:t>mocha async testy vysvetlenie</a:t>
            </a:r>
          </a:p>
          <a:p>
            <a:r>
              <a:rPr lang="sk-SK" dirty="0"/>
              <a:t>pet projects – bonusove </a:t>
            </a:r>
            <a:r>
              <a:rPr lang="sk-SK" dirty="0" smtClean="0"/>
              <a:t>ulo</a:t>
            </a:r>
            <a:r>
              <a:rPr lang="en-US" dirty="0" smtClean="0"/>
              <a:t>h</a:t>
            </a:r>
            <a:r>
              <a:rPr lang="sk-SK" dirty="0" smtClean="0"/>
              <a:t>y</a:t>
            </a:r>
            <a:endParaRPr lang="sk-SK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824658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6"/>
                </a:solidFill>
              </a:rPr>
              <a:t>flat(o) 4b</a:t>
            </a:r>
            <a:endParaRPr lang="sk-SK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Implementujte</a:t>
            </a:r>
            <a:r>
              <a:rPr lang="en-US" dirty="0" smtClean="0"/>
              <a:t> </a:t>
            </a:r>
            <a:r>
              <a:rPr lang="en-US" dirty="0" err="1" smtClean="0"/>
              <a:t>funkciu</a:t>
            </a:r>
            <a:r>
              <a:rPr lang="en-US" dirty="0" smtClean="0"/>
              <a:t> flat </a:t>
            </a:r>
            <a:r>
              <a:rPr lang="en-US" dirty="0" err="1" smtClean="0"/>
              <a:t>ktora</a:t>
            </a:r>
            <a:r>
              <a:rPr lang="en-US" dirty="0" smtClean="0"/>
              <a:t> </a:t>
            </a:r>
            <a:r>
              <a:rPr lang="en-US" dirty="0" err="1" smtClean="0"/>
              <a:t>zozmiera</a:t>
            </a:r>
            <a:r>
              <a:rPr lang="en-US" dirty="0" smtClean="0"/>
              <a:t> </a:t>
            </a:r>
            <a:r>
              <a:rPr lang="en-US" dirty="0" err="1" smtClean="0"/>
              <a:t>vseky</a:t>
            </a:r>
            <a:r>
              <a:rPr lang="en-US" dirty="0" smtClean="0"/>
              <a:t> member z prototype </a:t>
            </a:r>
            <a:r>
              <a:rPr lang="en-US" dirty="0" err="1" smtClean="0"/>
              <a:t>chainu</a:t>
            </a:r>
            <a:r>
              <a:rPr lang="en-US" dirty="0" smtClean="0"/>
              <a:t> a </a:t>
            </a:r>
            <a:r>
              <a:rPr lang="en-US" dirty="0" err="1" smtClean="0"/>
              <a:t>setne</a:t>
            </a:r>
            <a:r>
              <a:rPr lang="en-US" dirty="0" smtClean="0"/>
              <a:t> </a:t>
            </a:r>
            <a:r>
              <a:rPr lang="en-US" dirty="0" err="1" smtClean="0"/>
              <a:t>ich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object </a:t>
            </a:r>
            <a:r>
              <a:rPr lang="en-US" dirty="0" err="1" smtClean="0"/>
              <a:t>samotny</a:t>
            </a:r>
            <a:endParaRPr lang="en-US" dirty="0" smtClean="0"/>
          </a:p>
          <a:p>
            <a:r>
              <a:rPr lang="en-US" dirty="0" smtClean="0"/>
              <a:t>2b </a:t>
            </a:r>
            <a:r>
              <a:rPr lang="en-US" dirty="0" err="1" smtClean="0"/>
              <a:t>za</a:t>
            </a:r>
            <a:r>
              <a:rPr lang="en-US" dirty="0" smtClean="0"/>
              <a:t> test</a:t>
            </a:r>
          </a:p>
          <a:p>
            <a:r>
              <a:rPr lang="en-US" dirty="0" smtClean="0"/>
              <a:t>2b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implementaciu</a:t>
            </a:r>
            <a:endParaRPr lang="en-US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853121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58B4356-3160-2E4D-9A3F-7290C04C7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>
                <a:solidFill>
                  <a:schemeClr val="accent6"/>
                </a:solidFill>
              </a:rPr>
              <a:t>node.js Filesystem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789A7DC-316C-EB44-9863-E81AED6977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/>
              <a:t>01-prednaska/node-core-modules.pptx</a:t>
            </a:r>
          </a:p>
        </p:txBody>
      </p:sp>
    </p:spTree>
    <p:extLst>
      <p:ext uri="{BB962C8B-B14F-4D97-AF65-F5344CB8AC3E}">
        <p14:creationId xmlns:p14="http://schemas.microsoft.com/office/powerpoint/2010/main" val="63076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9813DEA-150B-A542-9BAF-BA1D5C201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>
                <a:solidFill>
                  <a:srgbClr val="FF0000"/>
                </a:solidFill>
              </a:rPr>
              <a:t>Zadanie 03-01 – </a:t>
            </a:r>
            <a:r>
              <a:rPr lang="sk-SK" b="1" dirty="0">
                <a:solidFill>
                  <a:srgbClr val="FF0000"/>
                </a:solidFill>
              </a:rPr>
              <a:t>2body</a:t>
            </a:r>
            <a:r>
              <a:rPr lang="sk-SK" dirty="0">
                <a:solidFill>
                  <a:srgbClr val="FF0000"/>
                </a:solidFill>
              </a:rPr>
              <a:t>  </a:t>
            </a:r>
            <a:br>
              <a:rPr lang="sk-SK" dirty="0">
                <a:solidFill>
                  <a:srgbClr val="FF0000"/>
                </a:solidFill>
              </a:rPr>
            </a:br>
            <a:r>
              <a:rPr lang="sk-SK" dirty="0">
                <a:solidFill>
                  <a:srgbClr val="FF0000"/>
                </a:solidFill>
              </a:rPr>
              <a:t>error-handling-events.js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590A23A-B1DA-154C-A0C9-E06FEDE8F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90654" cy="4351338"/>
          </a:xfrm>
        </p:spPr>
        <p:txBody>
          <a:bodyPr/>
          <a:lstStyle/>
          <a:p>
            <a:r>
              <a:rPr lang="sk-SK" dirty="0"/>
              <a:t>Exploratory testing - </a:t>
            </a:r>
            <a:r>
              <a:rPr lang="sk-SK" b="1" dirty="0"/>
              <a:t>error handling in </a:t>
            </a:r>
            <a:r>
              <a:rPr lang="sk-SK" b="1" i="1" dirty="0"/>
              <a:t>evented paradigm</a:t>
            </a:r>
          </a:p>
          <a:p>
            <a:r>
              <a:rPr lang="sk-SK" dirty="0"/>
              <a:t>wawjs-cvicenie03</a:t>
            </a:r>
          </a:p>
          <a:p>
            <a:r>
              <a:rPr lang="sk-SK" b="1" dirty="0"/>
              <a:t>Cviciaci:</a:t>
            </a:r>
            <a:r>
              <a:rPr lang="sk-SK" dirty="0"/>
              <a:t> vysvetlit async testing (done() callback)</a:t>
            </a:r>
          </a:p>
          <a:p>
            <a:r>
              <a:rPr lang="sk-SK" b="1" dirty="0"/>
              <a:t>Studenti:</a:t>
            </a:r>
            <a:r>
              <a:rPr lang="sk-SK" dirty="0"/>
              <a:t> spravit 3 varianty z asertami na toto: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64DA1A31-CB05-6D4C-8143-A810FDE82B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8888" y="1690688"/>
            <a:ext cx="6018703" cy="4412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715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4220C1A-2995-2845-AB6A-9CD440B9E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>
                <a:solidFill>
                  <a:srgbClr val="FF0000"/>
                </a:solidFill>
              </a:rPr>
              <a:t>Zadanie 03-02 – </a:t>
            </a:r>
            <a:r>
              <a:rPr lang="sk-SK" b="1" dirty="0">
                <a:solidFill>
                  <a:srgbClr val="FF0000"/>
                </a:solidFill>
              </a:rPr>
              <a:t>2 body</a:t>
            </a:r>
            <a:r>
              <a:rPr lang="sk-SK" dirty="0">
                <a:solidFill>
                  <a:srgbClr val="FF0000"/>
                </a:solidFill>
              </a:rPr>
              <a:t> - Copier.spec.js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38C6F391-5640-2B4C-ACC5-1C717FA421F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172200" y="1960562"/>
            <a:ext cx="5096594" cy="4351338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033977CD-F383-A141-BCB5-F786295F01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47445" y="1960562"/>
            <a:ext cx="5181600" cy="4351338"/>
          </a:xfrm>
        </p:spPr>
        <p:txBody>
          <a:bodyPr/>
          <a:lstStyle/>
          <a:p>
            <a:r>
              <a:rPr lang="sk-SK"/>
              <a:t>Konverzia event api na callback</a:t>
            </a:r>
          </a:p>
          <a:p>
            <a:r>
              <a:rPr lang="sk-SK"/>
              <a:t>Copier.spec.js</a:t>
            </a:r>
          </a:p>
          <a:p>
            <a:endParaRPr lang="sk-SK"/>
          </a:p>
          <a:p>
            <a:r>
              <a:rPr lang="sk-SK" b="1"/>
              <a:t>2 body</a:t>
            </a:r>
          </a:p>
        </p:txBody>
      </p:sp>
    </p:spTree>
    <p:extLst>
      <p:ext uri="{BB962C8B-B14F-4D97-AF65-F5344CB8AC3E}">
        <p14:creationId xmlns:p14="http://schemas.microsoft.com/office/powerpoint/2010/main" val="30646300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4220C1A-2995-2845-AB6A-9CD440B9E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881099" cy="1325563"/>
          </a:xfrm>
        </p:spPr>
        <p:txBody>
          <a:bodyPr>
            <a:normAutofit fontScale="90000"/>
          </a:bodyPr>
          <a:lstStyle/>
          <a:p>
            <a:r>
              <a:rPr lang="sk-SK" dirty="0">
                <a:solidFill>
                  <a:schemeClr val="accent6"/>
                </a:solidFill>
              </a:rPr>
              <a:t>Zadanie 03-03 – </a:t>
            </a:r>
            <a:r>
              <a:rPr lang="sk-SK" b="1" dirty="0">
                <a:solidFill>
                  <a:schemeClr val="accent6"/>
                </a:solidFill>
              </a:rPr>
              <a:t>2 body</a:t>
            </a:r>
            <a:r>
              <a:rPr lang="sk-SK" dirty="0">
                <a:solidFill>
                  <a:schemeClr val="accent6"/>
                </a:solidFill>
              </a:rPr>
              <a:t> – </a:t>
            </a:r>
            <a:br>
              <a:rPr lang="sk-SK" dirty="0">
                <a:solidFill>
                  <a:schemeClr val="accent6"/>
                </a:solidFill>
              </a:rPr>
            </a:br>
            <a:r>
              <a:rPr lang="sk-SK" dirty="0">
                <a:solidFill>
                  <a:schemeClr val="accent6"/>
                </a:solidFill>
              </a:rPr>
              <a:t>FIXME Copier.spec.js, Coppier.js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033977CD-F383-A141-BCB5-F786295F01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47445" y="1960562"/>
            <a:ext cx="5181600" cy="4351338"/>
          </a:xfrm>
        </p:spPr>
        <p:txBody>
          <a:bodyPr/>
          <a:lstStyle/>
          <a:p>
            <a:r>
              <a:rPr lang="sk-SK"/>
              <a:t>Napiste test scenar simulujuci bug (padajuci test)</a:t>
            </a:r>
          </a:p>
          <a:p>
            <a:pPr lvl="1"/>
            <a:r>
              <a:rPr lang="sk-SK" b="1"/>
              <a:t>1 bod</a:t>
            </a:r>
          </a:p>
          <a:p>
            <a:r>
              <a:rPr lang="sk-SK"/>
              <a:t>spravte fix (vsecky testy zelene)</a:t>
            </a:r>
          </a:p>
          <a:p>
            <a:pPr lvl="1"/>
            <a:r>
              <a:rPr lang="sk-SK" b="1"/>
              <a:t>1 bod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38266ACE-86D8-E241-BC36-DFBD1B27AB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2215" y="265013"/>
            <a:ext cx="4471585" cy="6408051"/>
          </a:xfrm>
          <a:prstGeom prst="rect">
            <a:avLst/>
          </a:prstGeom>
          <a:ln>
            <a:solidFill>
              <a:srgbClr val="92D050"/>
            </a:solidFill>
          </a:ln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xmlns="" id="{C2958DD3-1CED-AE42-9443-3BA349C08728}"/>
              </a:ext>
            </a:extLst>
          </p:cNvPr>
          <p:cNvCxnSpPr/>
          <p:nvPr/>
        </p:nvCxnSpPr>
        <p:spPr>
          <a:xfrm>
            <a:off x="6493267" y="3708971"/>
            <a:ext cx="99659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F04185A5-645D-6D4E-8A5A-177B383E52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445" y="4465650"/>
            <a:ext cx="5745822" cy="725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5244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F671E3-9109-F641-B5F1-0382C32C2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>
                <a:solidFill>
                  <a:schemeClr val="accent6"/>
                </a:solidFill>
              </a:rPr>
              <a:t>Zadanie 03-04 – </a:t>
            </a:r>
            <a:r>
              <a:rPr lang="en-US" dirty="0" smtClean="0">
                <a:solidFill>
                  <a:schemeClr val="accent6"/>
                </a:solidFill>
              </a:rPr>
              <a:t>3</a:t>
            </a:r>
            <a:r>
              <a:rPr lang="sk-SK" dirty="0" smtClean="0">
                <a:solidFill>
                  <a:schemeClr val="accent6"/>
                </a:solidFill>
              </a:rPr>
              <a:t>b</a:t>
            </a:r>
            <a:r>
              <a:rPr lang="sk-SK" dirty="0">
                <a:solidFill>
                  <a:schemeClr val="accent6"/>
                </a:solidFill>
              </a:rPr>
              <a:t>, Copier.js with no classes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7B6F757-E710-3B4D-8801-8E5044A3338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sk-SK" dirty="0"/>
              <a:t>Reimplementujte povodny Copier.js tak aby nepouzival classes a zaroven bol EventEmitter</a:t>
            </a:r>
          </a:p>
          <a:p>
            <a:endParaRPr lang="sk-SK" dirty="0"/>
          </a:p>
          <a:p>
            <a:r>
              <a:rPr lang="sk-SK" dirty="0"/>
              <a:t>vid prednasky o OO z dnesneho dna</a:t>
            </a:r>
          </a:p>
          <a:p>
            <a:endParaRPr lang="sk-SK" dirty="0"/>
          </a:p>
          <a:p>
            <a:r>
              <a:rPr lang="en-US" dirty="0"/>
              <a:t>3</a:t>
            </a:r>
            <a:r>
              <a:rPr lang="sk-SK" dirty="0" smtClean="0"/>
              <a:t>b </a:t>
            </a:r>
            <a:r>
              <a:rPr lang="sk-SK" dirty="0"/>
              <a:t>ak budu testy zelene z novym Copier2.js modulom</a:t>
            </a:r>
          </a:p>
          <a:p>
            <a:endParaRPr lang="sk-SK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D3ECA6B-77C8-7B4C-8A4B-FB6F55F139E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83870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284696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</TotalTime>
  <Words>241</Words>
  <Application>Microsoft Office PowerPoint</Application>
  <PresentationFormat>Widescreen</PresentationFormat>
  <Paragraphs>56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cvicenie 03</vt:lpstr>
      <vt:lpstr>Obsah</vt:lpstr>
      <vt:lpstr>flat(o) 4b</vt:lpstr>
      <vt:lpstr>node.js Filesystem API</vt:lpstr>
      <vt:lpstr>Zadanie 03-01 – 2body   error-handling-events.js</vt:lpstr>
      <vt:lpstr>Zadanie 03-02 – 2 body - Copier.spec.js</vt:lpstr>
      <vt:lpstr>Zadanie 03-03 – 2 body –  FIXME Copier.spec.js, Coppier.js</vt:lpstr>
      <vt:lpstr>Zadanie 03-04 – 3b, Copier.js with no classes </vt:lpstr>
      <vt:lpstr>PowerPoint Presentation</vt:lpstr>
      <vt:lpstr>Pet projects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Marko Martin</dc:creator>
  <cp:lastModifiedBy>Marko Martin</cp:lastModifiedBy>
  <cp:revision>110</cp:revision>
  <dcterms:created xsi:type="dcterms:W3CDTF">2018-09-24T22:05:38Z</dcterms:created>
  <dcterms:modified xsi:type="dcterms:W3CDTF">2018-10-01T16:09:46Z</dcterms:modified>
</cp:coreProperties>
</file>