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5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1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3B60-6CA6-B841-8454-6C5AB56C3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63A4B-03C0-D440-B3F2-AD0598CDF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09E31-5D0E-D646-A549-79228F2A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83222-11F3-284A-B69E-1CE0066C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1F437-69BF-584C-BBA2-8F840EBE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09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A89C-7759-2D4C-8B21-61F9AD39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FA61C-C3AB-AA40-8D7D-8FEFFC55D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5696A-A7C5-F64E-9FF7-90C47A5B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048EA-8047-7F44-A0DF-B59A0D0E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A9B1F-51BD-FD4E-9874-16465F6D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88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C34C1-E740-B245-832D-CE188D190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646C4-8CD9-244C-8F4A-D18AE7AA9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B711C-7BC5-F448-937F-F3C7F614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4F13A-D76D-434B-AA27-C1905349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537E8-8BBF-DD48-BE0E-34514959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03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2EBD-3E15-4B4F-B266-0B1A0A40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9D0B3-BCBC-0F4D-B284-8C5348425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7D2F-87EA-A240-B7CF-3C0BA29F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A912D-6B1F-6F4D-9415-77C98EBC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BE810-919C-1248-9448-C81E69B2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73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20F0-D336-0744-91E0-DC37B718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FBB3B-7FA2-8942-B1A7-D08F927AB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8B7FE-CAD4-E342-9888-4BFBF443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9F556-AF8C-854D-8F39-6351F4F2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86AE0-E734-0747-B7E6-E0DEECDE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62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0B49-974B-F84D-A8CC-797BBF0C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A0073-5B58-A641-8148-977E4CF38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61D80-FC80-CF46-9A98-193E4E6AE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2C10D-8998-9F49-8A5E-97E230CB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8295A-4DA5-6645-BD72-616100A9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46E61-7945-094E-B74A-0A24C491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84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73BC-A979-3C43-B673-FC3BF720E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B4954-37E0-494E-A583-C898AFCE6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04786-BA1E-F148-950C-38E42844B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5C902-6DA8-DE4C-ACC0-FFDF86235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0A382-F3A6-3443-9CAE-626E52318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2427B-2E1D-D044-B2F3-E6E0D852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C6C6E-99B9-CF40-B191-4261CD22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E02CE-088F-8D4D-A41B-3432EB04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46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DFC6-C3ED-B44F-BAF8-6DA33AF0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28962-8B8D-E74D-8D61-D45E05CC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FB74F-9351-204A-9D9E-3C7DEF54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3B15C-28F4-464C-BC7E-D1306587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80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020B8-708C-E747-A2E5-7FDEE733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7081-18EE-534E-B7B9-3143B32D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7B5D4-1500-264F-BDEA-D3ACD22B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43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CBD8-739F-8C4B-B0B7-B4840A6C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71F24-D010-6242-A7AB-767BC85F1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CB9C6-EC65-3748-AAC7-522F2746B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22663-3F1E-5546-82CF-CF9D8082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A230D-D7B8-244B-A37D-825174ED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7E29A-0239-0C4F-9825-E846EDD9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57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2947-EE51-384A-BB41-53860C5D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87445-0F35-184D-BEAD-6DD3576B2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5BB27-6B47-F943-8D66-BA4AE68BA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0082D-E56B-E64E-86E4-D42EBCC7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F198D-0820-9143-AB7E-5622056D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C105F-BCF1-8B41-B7D3-F4F17471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59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FF1AF-64E1-F841-BBD5-55159AC5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52AA4-840F-3E41-9D5A-36F549564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BD6C5-A67F-A440-9210-11748BB4C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3F89A-8404-D74D-AA8D-36A58DED548C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15847-83DD-E64B-8137-5CA10073E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8653E-4577-6D41-BABB-B3E8669BD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21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986B-6CF4-D546-B053-CCCE7CA75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cvicenie</a:t>
            </a:r>
            <a:r>
              <a:rPr lang="en-GB" dirty="0"/>
              <a:t> 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AC114-23C9-994C-910D-75659400B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179212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0A6D-CF07-ED4C-A3E4-8ADAB755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zadanie</a:t>
            </a:r>
            <a:r>
              <a:rPr lang="en-GB" dirty="0"/>
              <a:t> 05-01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53E91-C12E-1E4E-9854-D4C96623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413"/>
            <a:ext cx="10515600" cy="4941550"/>
          </a:xfrm>
        </p:spPr>
        <p:txBody>
          <a:bodyPr>
            <a:normAutofit fontScale="47500" lnSpcReduction="20000"/>
          </a:bodyPr>
          <a:lstStyle/>
          <a:p>
            <a:r>
              <a:rPr lang="en-GB" dirty="0" err="1"/>
              <a:t>implementujte</a:t>
            </a:r>
            <a:r>
              <a:rPr lang="en-GB" dirty="0"/>
              <a:t> </a:t>
            </a:r>
            <a:r>
              <a:rPr lang="en-GB" b="1" dirty="0" err="1"/>
              <a:t>countDefined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funkciu</a:t>
            </a:r>
            <a:r>
              <a:rPr lang="en-GB" dirty="0"/>
              <a:t> </a:t>
            </a:r>
            <a:r>
              <a:rPr lang="en-GB" dirty="0" err="1"/>
              <a:t>ktora</a:t>
            </a:r>
            <a:r>
              <a:rPr lang="en-GB" dirty="0"/>
              <a:t> </a:t>
            </a:r>
            <a:r>
              <a:rPr lang="en-GB" dirty="0" err="1"/>
              <a:t>spocita</a:t>
            </a:r>
            <a:r>
              <a:rPr lang="en-GB" dirty="0"/>
              <a:t> v array tie </a:t>
            </a:r>
            <a:r>
              <a:rPr lang="en-GB" dirty="0" err="1"/>
              <a:t>itemy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maju</a:t>
            </a:r>
            <a:r>
              <a:rPr lang="en-GB" dirty="0"/>
              <a:t> </a:t>
            </a:r>
            <a:r>
              <a:rPr lang="en-GB" dirty="0" err="1"/>
              <a:t>definovany</a:t>
            </a:r>
            <a:r>
              <a:rPr lang="en-GB" dirty="0"/>
              <a:t> index</a:t>
            </a:r>
          </a:p>
          <a:p>
            <a:r>
              <a:rPr lang="en-GB" dirty="0" err="1"/>
              <a:t>implementuje</a:t>
            </a:r>
            <a:r>
              <a:rPr lang="en-GB" dirty="0"/>
              <a:t> </a:t>
            </a:r>
            <a:r>
              <a:rPr lang="en-GB" dirty="0" err="1"/>
              <a:t>funkciu</a:t>
            </a:r>
            <a:r>
              <a:rPr lang="en-GB" dirty="0"/>
              <a:t> </a:t>
            </a:r>
            <a:r>
              <a:rPr lang="en-GB" b="1" dirty="0" err="1"/>
              <a:t>filterDefined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funkcia</a:t>
            </a:r>
            <a:r>
              <a:rPr lang="en-GB" dirty="0"/>
              <a:t> </a:t>
            </a:r>
            <a:r>
              <a:rPr lang="en-GB" dirty="0" err="1"/>
              <a:t>vrati</a:t>
            </a:r>
            <a:r>
              <a:rPr lang="en-GB" dirty="0"/>
              <a:t> z sparse array </a:t>
            </a:r>
            <a:r>
              <a:rPr lang="en-GB" dirty="0" err="1"/>
              <a:t>iba</a:t>
            </a:r>
            <a:r>
              <a:rPr lang="en-GB" dirty="0"/>
              <a:t> tie </a:t>
            </a:r>
            <a:r>
              <a:rPr lang="en-GB" dirty="0" err="1"/>
              <a:t>itemy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maju</a:t>
            </a:r>
            <a:r>
              <a:rPr lang="en-GB" dirty="0"/>
              <a:t> </a:t>
            </a:r>
            <a:r>
              <a:rPr lang="en-GB" dirty="0" err="1"/>
              <a:t>definovany</a:t>
            </a:r>
            <a:r>
              <a:rPr lang="en-GB" dirty="0"/>
              <a:t> index</a:t>
            </a:r>
          </a:p>
          <a:p>
            <a:r>
              <a:rPr lang="en-GB" dirty="0"/>
              <a:t>immutable </a:t>
            </a:r>
            <a:r>
              <a:rPr lang="en-GB" b="1" dirty="0"/>
              <a:t>sort</a:t>
            </a:r>
            <a:r>
              <a:rPr lang="en-GB" dirty="0"/>
              <a:t> a </a:t>
            </a:r>
            <a:r>
              <a:rPr lang="en-GB" b="1" dirty="0"/>
              <a:t>reverse</a:t>
            </a:r>
            <a:r>
              <a:rPr lang="en-GB" dirty="0"/>
              <a:t> functions</a:t>
            </a:r>
          </a:p>
          <a:p>
            <a:pPr lvl="1"/>
            <a:r>
              <a:rPr lang="en-GB" dirty="0" err="1"/>
              <a:t>implementujte</a:t>
            </a:r>
            <a:r>
              <a:rPr lang="en-GB" dirty="0"/>
              <a:t> immutable sort(</a:t>
            </a:r>
            <a:r>
              <a:rPr lang="en-GB" dirty="0" err="1"/>
              <a:t>arr</a:t>
            </a:r>
            <a:r>
              <a:rPr lang="en-GB" dirty="0"/>
              <a:t>,…) a reverse(</a:t>
            </a:r>
            <a:r>
              <a:rPr lang="en-GB" dirty="0" err="1"/>
              <a:t>arr</a:t>
            </a:r>
            <a:r>
              <a:rPr lang="en-GB" dirty="0"/>
              <a:t>) </a:t>
            </a:r>
            <a:r>
              <a:rPr lang="en-GB" dirty="0" err="1"/>
              <a:t>funkcie</a:t>
            </a:r>
            <a:endParaRPr lang="en-GB" dirty="0"/>
          </a:p>
          <a:p>
            <a:r>
              <a:rPr lang="en-GB" b="1" dirty="0" err="1"/>
              <a:t>napiste</a:t>
            </a:r>
            <a:r>
              <a:rPr lang="en-GB" b="1" dirty="0"/>
              <a:t> testy </a:t>
            </a:r>
            <a:r>
              <a:rPr lang="en-GB" dirty="0" err="1"/>
              <a:t>demonstrujuce</a:t>
            </a:r>
            <a:r>
              <a:rPr lang="en-GB" dirty="0"/>
              <a:t> </a:t>
            </a:r>
            <a:r>
              <a:rPr lang="en-GB" dirty="0" err="1"/>
              <a:t>spravne</a:t>
            </a:r>
            <a:r>
              <a:rPr lang="en-GB" dirty="0"/>
              <a:t> </a:t>
            </a:r>
            <a:r>
              <a:rPr lang="en-GB" dirty="0" err="1"/>
              <a:t>spravanie</a:t>
            </a:r>
            <a:endParaRPr lang="en-GB" dirty="0"/>
          </a:p>
          <a:p>
            <a:pPr lvl="1"/>
            <a:r>
              <a:rPr lang="en-GB" dirty="0" err="1"/>
              <a:t>kostra</a:t>
            </a:r>
            <a:r>
              <a:rPr lang="en-GB" dirty="0"/>
              <a:t> </a:t>
            </a:r>
            <a:r>
              <a:rPr lang="en-GB" dirty="0" err="1"/>
              <a:t>prazdneho</a:t>
            </a:r>
            <a:r>
              <a:rPr lang="en-GB" dirty="0"/>
              <a:t> </a:t>
            </a:r>
            <a:r>
              <a:rPr lang="en-GB" dirty="0" err="1"/>
              <a:t>testu</a:t>
            </a:r>
            <a:r>
              <a:rPr lang="en-GB" dirty="0"/>
              <a:t> </a:t>
            </a:r>
            <a:r>
              <a:rPr lang="en-GB" dirty="0" err="1"/>
              <a:t>je</a:t>
            </a:r>
            <a:r>
              <a:rPr lang="en-GB" dirty="0"/>
              <a:t> v test </a:t>
            </a:r>
            <a:r>
              <a:rPr lang="en-GB" dirty="0" err="1"/>
              <a:t>foldri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Čo</a:t>
            </a:r>
            <a:r>
              <a:rPr lang="en-GB" dirty="0"/>
              <a:t> </a:t>
            </a:r>
            <a:r>
              <a:rPr lang="en-GB" dirty="0" err="1"/>
              <a:t>cvičíme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rozdiel</a:t>
            </a:r>
            <a:r>
              <a:rPr lang="en-GB" dirty="0"/>
              <a:t> v for loop a </a:t>
            </a:r>
            <a:r>
              <a:rPr lang="en-GB" dirty="0" err="1"/>
              <a:t>array.forEach</a:t>
            </a:r>
            <a:r>
              <a:rPr lang="en-GB" dirty="0"/>
              <a:t> (a </a:t>
            </a:r>
            <a:r>
              <a:rPr lang="en-GB" dirty="0" err="1"/>
              <a:t>iných</a:t>
            </a:r>
            <a:r>
              <a:rPr lang="en-GB" dirty="0"/>
              <a:t> array extras) z </a:t>
            </a:r>
            <a:r>
              <a:rPr lang="en-GB" dirty="0" err="1"/>
              <a:t>ohľadom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sprase</a:t>
            </a:r>
            <a:r>
              <a:rPr lang="en-GB" dirty="0"/>
              <a:t> array</a:t>
            </a:r>
          </a:p>
          <a:p>
            <a:pPr lvl="1"/>
            <a:r>
              <a:rPr lang="en-GB" dirty="0" err="1"/>
              <a:t>generický</a:t>
            </a:r>
            <a:r>
              <a:rPr lang="en-GB" dirty="0"/>
              <a:t> wrapper z </a:t>
            </a:r>
            <a:r>
              <a:rPr lang="en-GB" dirty="0" err="1"/>
              <a:t>prototype.method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funkciu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rôzne</a:t>
            </a:r>
            <a:r>
              <a:rPr lang="en-GB" dirty="0"/>
              <a:t> </a:t>
            </a:r>
            <a:r>
              <a:rPr lang="en-GB" dirty="0" err="1"/>
              <a:t>spôsoby</a:t>
            </a:r>
            <a:r>
              <a:rPr lang="en-GB" dirty="0"/>
              <a:t> 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naklonovať</a:t>
            </a:r>
            <a:r>
              <a:rPr lang="en-GB" dirty="0"/>
              <a:t> array</a:t>
            </a:r>
          </a:p>
          <a:p>
            <a:pPr lvl="1"/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napisat</a:t>
            </a:r>
            <a:r>
              <a:rPr lang="en-GB" dirty="0"/>
              <a:t> test </a:t>
            </a:r>
            <a:r>
              <a:rPr lang="en-GB" dirty="0" err="1"/>
              <a:t>voci</a:t>
            </a:r>
            <a:r>
              <a:rPr lang="en-GB" dirty="0"/>
              <a:t> </a:t>
            </a:r>
            <a:r>
              <a:rPr lang="en-GB" dirty="0" err="1"/>
              <a:t>roznym</a:t>
            </a:r>
            <a:r>
              <a:rPr lang="en-GB" dirty="0"/>
              <a:t> </a:t>
            </a:r>
            <a:r>
              <a:rPr lang="en-GB" dirty="0" err="1"/>
              <a:t>implementaciam</a:t>
            </a:r>
            <a:r>
              <a:rPr lang="en-GB" dirty="0"/>
              <a:t> (unroll)</a:t>
            </a:r>
          </a:p>
          <a:p>
            <a:r>
              <a:rPr lang="en-GB" dirty="0"/>
              <a:t>Ked </a:t>
            </a:r>
            <a:r>
              <a:rPr lang="en-GB" dirty="0" err="1"/>
              <a:t>budu</a:t>
            </a:r>
            <a:r>
              <a:rPr lang="en-GB" dirty="0"/>
              <a:t> testy </a:t>
            </a:r>
            <a:r>
              <a:rPr lang="en-GB" dirty="0" err="1"/>
              <a:t>prvej</a:t>
            </a:r>
            <a:r>
              <a:rPr lang="en-GB" dirty="0"/>
              <a:t> </a:t>
            </a:r>
            <a:r>
              <a:rPr lang="en-GB" dirty="0" err="1"/>
              <a:t>vasej</a:t>
            </a:r>
            <a:r>
              <a:rPr lang="en-GB" dirty="0"/>
              <a:t> </a:t>
            </a:r>
            <a:r>
              <a:rPr lang="en-GB" dirty="0" err="1"/>
              <a:t>versie</a:t>
            </a:r>
            <a:r>
              <a:rPr lang="en-GB" dirty="0"/>
              <a:t> </a:t>
            </a:r>
            <a:r>
              <a:rPr lang="en-GB" dirty="0" err="1"/>
              <a:t>implementacie</a:t>
            </a:r>
            <a:r>
              <a:rPr lang="en-GB" dirty="0"/>
              <a:t> </a:t>
            </a:r>
            <a:r>
              <a:rPr lang="en-GB" dirty="0" err="1"/>
              <a:t>zelene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zamyslite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dalsie</a:t>
            </a:r>
            <a:r>
              <a:rPr lang="en-GB" dirty="0"/>
              <a:t> </a:t>
            </a:r>
            <a:r>
              <a:rPr lang="en-GB" dirty="0" err="1"/>
              <a:t>metody</a:t>
            </a:r>
            <a:r>
              <a:rPr lang="en-GB" dirty="0"/>
              <a:t> z array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dokazete</a:t>
            </a:r>
            <a:r>
              <a:rPr lang="en-GB" dirty="0"/>
              <a:t> </a:t>
            </a:r>
            <a:r>
              <a:rPr lang="en-GB" dirty="0" err="1"/>
              <a:t>wrapnut</a:t>
            </a:r>
            <a:endParaRPr lang="en-GB" dirty="0"/>
          </a:p>
          <a:p>
            <a:pPr lvl="1"/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dlho</a:t>
            </a:r>
            <a:r>
              <a:rPr lang="en-GB" dirty="0"/>
              <a:t> </a:t>
            </a:r>
            <a:r>
              <a:rPr lang="en-GB" dirty="0" err="1"/>
              <a:t>vam</a:t>
            </a:r>
            <a:r>
              <a:rPr lang="en-GB" dirty="0"/>
              <a:t> to </a:t>
            </a:r>
            <a:r>
              <a:rPr lang="en-GB" dirty="0" err="1"/>
              <a:t>bude</a:t>
            </a:r>
            <a:r>
              <a:rPr lang="en-GB" dirty="0"/>
              <a:t> </a:t>
            </a:r>
            <a:r>
              <a:rPr lang="en-GB" dirty="0" err="1"/>
              <a:t>trvat</a:t>
            </a:r>
            <a:r>
              <a:rPr lang="en-GB" dirty="0"/>
              <a:t> ?</a:t>
            </a:r>
          </a:p>
          <a:p>
            <a:pPr lvl="1"/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dlho</a:t>
            </a:r>
            <a:r>
              <a:rPr lang="en-GB" dirty="0"/>
              <a:t> </a:t>
            </a:r>
            <a:r>
              <a:rPr lang="en-GB" dirty="0" err="1"/>
              <a:t>budete</a:t>
            </a:r>
            <a:r>
              <a:rPr lang="en-GB" dirty="0"/>
              <a:t> </a:t>
            </a:r>
            <a:r>
              <a:rPr lang="en-GB" dirty="0" err="1"/>
              <a:t>musiet</a:t>
            </a:r>
            <a:r>
              <a:rPr lang="en-GB" dirty="0"/>
              <a:t> </a:t>
            </a:r>
            <a:r>
              <a:rPr lang="en-GB" dirty="0" err="1"/>
              <a:t>pisat</a:t>
            </a:r>
            <a:r>
              <a:rPr lang="en-GB" dirty="0"/>
              <a:t> pre ne testy ?, </a:t>
            </a:r>
          </a:p>
          <a:p>
            <a:pPr lvl="1"/>
            <a:r>
              <a:rPr lang="en-GB" dirty="0" err="1"/>
              <a:t>ktore</a:t>
            </a:r>
            <a:r>
              <a:rPr lang="en-GB" dirty="0"/>
              <a:t> testy </a:t>
            </a:r>
            <a:r>
              <a:rPr lang="en-GB" dirty="0" err="1"/>
              <a:t>viete</a:t>
            </a:r>
            <a:r>
              <a:rPr lang="en-GB" dirty="0"/>
              <a:t> </a:t>
            </a:r>
            <a:r>
              <a:rPr lang="en-GB" dirty="0" err="1"/>
              <a:t>zgeneralizovat</a:t>
            </a:r>
            <a:r>
              <a:rPr lang="en-GB" dirty="0"/>
              <a:t> a </a:t>
            </a:r>
            <a:r>
              <a:rPr lang="en-GB" dirty="0" err="1"/>
              <a:t>ako</a:t>
            </a:r>
            <a:r>
              <a:rPr lang="en-GB" dirty="0"/>
              <a:t> ? </a:t>
            </a:r>
          </a:p>
          <a:p>
            <a:r>
              <a:rPr lang="en-GB" dirty="0" err="1"/>
              <a:t>Napiste</a:t>
            </a:r>
            <a:r>
              <a:rPr lang="en-GB" dirty="0"/>
              <a:t> 2, 3, 4 </a:t>
            </a:r>
            <a:r>
              <a:rPr lang="en-GB" dirty="0" err="1"/>
              <a:t>implementaciu</a:t>
            </a:r>
            <a:r>
              <a:rPr lang="en-GB" dirty="0"/>
              <a:t> a </a:t>
            </a:r>
            <a:r>
              <a:rPr lang="en-GB" dirty="0" err="1"/>
              <a:t>zamyslajte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nad</a:t>
            </a:r>
            <a:r>
              <a:rPr lang="en-GB" dirty="0"/>
              <a:t> </a:t>
            </a:r>
            <a:r>
              <a:rPr lang="en-GB" dirty="0" err="1"/>
              <a:t>citatelnostou</a:t>
            </a:r>
            <a:r>
              <a:rPr lang="en-GB" dirty="0"/>
              <a:t> </a:t>
            </a:r>
            <a:r>
              <a:rPr lang="en-GB" dirty="0" err="1"/>
              <a:t>kodu</a:t>
            </a:r>
            <a:endParaRPr lang="en-GB" dirty="0"/>
          </a:p>
          <a:p>
            <a:r>
              <a:rPr lang="en-GB" dirty="0" err="1"/>
              <a:t>dajte</a:t>
            </a:r>
            <a:r>
              <a:rPr lang="en-GB" dirty="0"/>
              <a:t> do </a:t>
            </a:r>
            <a:r>
              <a:rPr lang="en-GB" dirty="0" err="1"/>
              <a:t>vaseho</a:t>
            </a:r>
            <a:r>
              <a:rPr lang="en-GB" dirty="0"/>
              <a:t> </a:t>
            </a:r>
            <a:r>
              <a:rPr lang="en-GB" dirty="0" err="1"/>
              <a:t>kodu</a:t>
            </a:r>
            <a:r>
              <a:rPr lang="en-GB" dirty="0"/>
              <a:t> </a:t>
            </a:r>
            <a:r>
              <a:rPr lang="en-GB" dirty="0" err="1"/>
              <a:t>dopisat</a:t>
            </a:r>
            <a:r>
              <a:rPr lang="en-GB" dirty="0"/>
              <a:t> </a:t>
            </a:r>
            <a:r>
              <a:rPr lang="en-GB" dirty="0" err="1"/>
              <a:t>dalsiu</a:t>
            </a:r>
            <a:r>
              <a:rPr lang="en-GB" dirty="0"/>
              <a:t> </a:t>
            </a:r>
            <a:r>
              <a:rPr lang="en-GB" dirty="0" err="1"/>
              <a:t>implementaciu</a:t>
            </a:r>
            <a:r>
              <a:rPr lang="en-GB" dirty="0"/>
              <a:t> </a:t>
            </a:r>
            <a:r>
              <a:rPr lang="en-GB" dirty="0" err="1"/>
              <a:t>dalsej</a:t>
            </a:r>
            <a:r>
              <a:rPr lang="en-GB" dirty="0"/>
              <a:t> </a:t>
            </a:r>
            <a:r>
              <a:rPr lang="en-GB" dirty="0" err="1"/>
              <a:t>funckie</a:t>
            </a:r>
            <a:r>
              <a:rPr lang="en-GB" dirty="0"/>
              <a:t> </a:t>
            </a:r>
            <a:r>
              <a:rPr lang="en-GB" dirty="0" err="1"/>
              <a:t>inemu</a:t>
            </a:r>
            <a:r>
              <a:rPr lang="en-GB" dirty="0"/>
              <a:t> </a:t>
            </a:r>
            <a:r>
              <a:rPr lang="en-GB" dirty="0" err="1"/>
              <a:t>teamu</a:t>
            </a:r>
            <a:r>
              <a:rPr lang="en-GB" dirty="0"/>
              <a:t>, co to </a:t>
            </a:r>
            <a:r>
              <a:rPr lang="en-GB" dirty="0" err="1"/>
              <a:t>dokaze</a:t>
            </a:r>
            <a:r>
              <a:rPr lang="en-GB" dirty="0"/>
              <a:t> a 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robre</a:t>
            </a:r>
            <a:r>
              <a:rPr lang="en-GB" dirty="0"/>
              <a:t> a </a:t>
            </a:r>
            <a:r>
              <a:rPr lang="en-GB" dirty="0" err="1"/>
              <a:t>rychlo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83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1772-3C7B-6140-AE4F-570668CE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zadanie</a:t>
            </a:r>
            <a:r>
              <a:rPr lang="en-GB" dirty="0"/>
              <a:t> 05-01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963E-D962-0D46-814C-C69762C47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924719" cy="4486275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implementovane</a:t>
            </a:r>
            <a:r>
              <a:rPr lang="en-GB" dirty="0"/>
              <a:t> a </a:t>
            </a:r>
            <a:r>
              <a:rPr lang="en-GB" dirty="0" err="1"/>
              <a:t>zelene</a:t>
            </a:r>
            <a:r>
              <a:rPr lang="en-GB" dirty="0"/>
              <a:t> </a:t>
            </a:r>
            <a:r>
              <a:rPr lang="en-GB" dirty="0" err="1"/>
              <a:t>vsetky</a:t>
            </a:r>
            <a:r>
              <a:rPr lang="en-GB" dirty="0"/>
              <a:t> testy</a:t>
            </a:r>
          </a:p>
          <a:p>
            <a:r>
              <a:rPr lang="en-GB" dirty="0" err="1"/>
              <a:t>aspon</a:t>
            </a:r>
            <a:r>
              <a:rPr lang="en-GB" dirty="0"/>
              <a:t> </a:t>
            </a:r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dalsia</a:t>
            </a:r>
            <a:r>
              <a:rPr lang="en-GB" dirty="0"/>
              <a:t> </a:t>
            </a:r>
            <a:r>
              <a:rPr lang="en-GB" dirty="0" err="1"/>
              <a:t>reimplementacia</a:t>
            </a:r>
            <a:r>
              <a:rPr lang="en-GB" dirty="0"/>
              <a:t> </a:t>
            </a:r>
            <a:r>
              <a:rPr lang="en-GB" dirty="0" err="1"/>
              <a:t>riesenie</a:t>
            </a:r>
            <a:endParaRPr lang="en-GB" dirty="0"/>
          </a:p>
          <a:p>
            <a:r>
              <a:rPr lang="en-GB" dirty="0" err="1"/>
              <a:t>Ocakavane</a:t>
            </a:r>
            <a:r>
              <a:rPr lang="en-GB" dirty="0"/>
              <a:t> LOC: &lt; 20 v </a:t>
            </a:r>
            <a:r>
              <a:rPr lang="en-GB" dirty="0" err="1"/>
              <a:t>array.js</a:t>
            </a:r>
            <a:r>
              <a:rPr lang="en-GB" dirty="0"/>
              <a:t> </a:t>
            </a:r>
          </a:p>
          <a:p>
            <a:r>
              <a:rPr lang="en-GB" dirty="0" err="1"/>
              <a:t>Kedze</a:t>
            </a:r>
            <a:r>
              <a:rPr lang="en-GB" dirty="0"/>
              <a:t> </a:t>
            </a:r>
            <a:r>
              <a:rPr lang="en-GB" dirty="0" err="1"/>
              <a:t>zvicime</a:t>
            </a:r>
            <a:r>
              <a:rPr lang="en-GB" dirty="0"/>
              <a:t> </a:t>
            </a:r>
            <a:r>
              <a:rPr lang="en-GB" dirty="0" err="1"/>
              <a:t>uz</a:t>
            </a:r>
            <a:r>
              <a:rPr lang="en-GB" dirty="0"/>
              <a:t> FP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aj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menej</a:t>
            </a:r>
            <a:r>
              <a:rPr lang="en-GB" dirty="0"/>
              <a:t> </a:t>
            </a:r>
            <a:r>
              <a:rPr lang="en-GB" dirty="0" err="1"/>
              <a:t>ako</a:t>
            </a:r>
            <a:r>
              <a:rPr lang="en-GB" dirty="0"/>
              <a:t> 2 </a:t>
            </a:r>
            <a:r>
              <a:rPr lang="en-GB" dirty="0" err="1"/>
              <a:t>riadky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pridanie</a:t>
            </a:r>
            <a:r>
              <a:rPr lang="en-GB" dirty="0"/>
              <a:t> </a:t>
            </a:r>
            <a:r>
              <a:rPr lang="en-GB" dirty="0" err="1"/>
              <a:t>dalsej</a:t>
            </a:r>
            <a:r>
              <a:rPr lang="en-GB" dirty="0"/>
              <a:t> </a:t>
            </a:r>
            <a:r>
              <a:rPr lang="en-GB" dirty="0" err="1"/>
              <a:t>funkcie</a:t>
            </a:r>
            <a:r>
              <a:rPr lang="en-GB" dirty="0"/>
              <a:t> do </a:t>
            </a:r>
            <a:r>
              <a:rPr lang="en-GB" dirty="0" err="1"/>
              <a:t>zoznamu</a:t>
            </a:r>
            <a:endParaRPr lang="en-GB" dirty="0"/>
          </a:p>
          <a:p>
            <a:pPr lvl="1"/>
            <a:r>
              <a:rPr lang="en-GB" dirty="0" err="1"/>
              <a:t>minimalmy</a:t>
            </a:r>
            <a:r>
              <a:rPr lang="en-GB" dirty="0"/>
              <a:t> </a:t>
            </a:r>
            <a:r>
              <a:rPr lang="en-GB" dirty="0" err="1"/>
              <a:t>pocet</a:t>
            </a:r>
            <a:r>
              <a:rPr lang="en-GB" dirty="0"/>
              <a:t> "</a:t>
            </a:r>
            <a:r>
              <a:rPr lang="en-GB" dirty="0" err="1"/>
              <a:t>slov</a:t>
            </a:r>
            <a:r>
              <a:rPr lang="en-GB" dirty="0"/>
              <a:t>"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pridanie</a:t>
            </a:r>
            <a:r>
              <a:rPr lang="en-GB" dirty="0"/>
              <a:t> do </a:t>
            </a:r>
            <a:r>
              <a:rPr lang="en-GB" dirty="0" err="1"/>
              <a:t>zaznamu</a:t>
            </a:r>
            <a:r>
              <a:rPr lang="en-GB" dirty="0"/>
              <a:t> ;-)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C688349-5071-5742-9D5A-590DD8B50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024" y="1690688"/>
            <a:ext cx="6736306" cy="294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232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cvicenie 05</vt:lpstr>
      <vt:lpstr>zadanie 05-01 </vt:lpstr>
      <vt:lpstr>zadanie 05-01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cvicenie 05</dc:title>
  <dc:creator>Marcus</dc:creator>
  <cp:lastModifiedBy>Marcus</cp:lastModifiedBy>
  <cp:revision>93</cp:revision>
  <dcterms:created xsi:type="dcterms:W3CDTF">2018-10-12T10:03:41Z</dcterms:created>
  <dcterms:modified xsi:type="dcterms:W3CDTF">2018-10-12T20:52:25Z</dcterms:modified>
</cp:coreProperties>
</file>