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ohit7795/KeyLoggers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7D5D-BC8C-0D0D-ACEF-DDEA9E26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438" y="1964267"/>
            <a:ext cx="7659687" cy="16647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Kumar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TUngana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1A4A-7D6C-056B-FAFD-64E4DA58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814763"/>
            <a:ext cx="7197726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Ke-logger and Security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87B69-EC7F-9082-D453-6F6A24333AD9}"/>
              </a:ext>
            </a:extLst>
          </p:cNvPr>
          <p:cNvSpPr txBox="1"/>
          <p:nvPr/>
        </p:nvSpPr>
        <p:spPr>
          <a:xfrm>
            <a:off x="714375" y="553195"/>
            <a:ext cx="1886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EC22-F409-91BB-1489-3ECF9DAEC72A}"/>
              </a:ext>
            </a:extLst>
          </p:cNvPr>
          <p:cNvSpPr txBox="1"/>
          <p:nvPr/>
        </p:nvSpPr>
        <p:spPr>
          <a:xfrm>
            <a:off x="1300163" y="1317844"/>
            <a:ext cx="98230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The  results we get in this keylogger is:</a:t>
            </a:r>
            <a:r>
              <a:rPr lang="en-US" sz="2400" dirty="0"/>
              <a:t> </a:t>
            </a:r>
            <a:r>
              <a:rPr lang="en-US" sz="2400" b="0" dirty="0"/>
              <a:t>we can find the data that user use.</a:t>
            </a:r>
            <a:br>
              <a:rPr lang="en-US" sz="2400" b="0" dirty="0"/>
            </a:br>
            <a:r>
              <a:rPr lang="en-US" sz="2400" b="0" dirty="0"/>
              <a:t>Keylogger records keystrokes:</a:t>
            </a:r>
            <a:br>
              <a:rPr lang="en-US" sz="2400" b="0" dirty="0"/>
            </a:br>
            <a:r>
              <a:rPr lang="en-US" sz="2400" b="0" dirty="0"/>
              <a:t>Legitimate use: Monitor employee productivity.</a:t>
            </a:r>
            <a:br>
              <a:rPr lang="en-US" sz="2400" b="0" dirty="0"/>
            </a:br>
            <a:r>
              <a:rPr lang="en-US" sz="2400" b="0" dirty="0"/>
              <a:t>Illegal uses: Steal passwords, usernames, and other personal /corporate data.</a:t>
            </a:r>
            <a:br>
              <a:rPr lang="en-US" sz="2400" b="0" dirty="0"/>
            </a:br>
            <a:r>
              <a:rPr lang="en-US" sz="2400" b="0" dirty="0"/>
              <a:t>There are ways to protect yourself:</a:t>
            </a:r>
          </a:p>
          <a:p>
            <a:r>
              <a:rPr lang="en-US" sz="2400" dirty="0"/>
              <a:t>	1. </a:t>
            </a:r>
            <a:r>
              <a:rPr lang="en-US" sz="2400" b="0" dirty="0"/>
              <a:t>Be aware of what’s installed on your computer.</a:t>
            </a:r>
            <a:br>
              <a:rPr lang="en-US" sz="2400" b="0" dirty="0"/>
            </a:br>
            <a:r>
              <a:rPr lang="en-US" sz="2400" b="0" dirty="0"/>
              <a:t>       2. Use caution when surfing the internet.</a:t>
            </a:r>
            <a:br>
              <a:rPr lang="en-US" sz="2400" b="0" dirty="0"/>
            </a:br>
            <a:r>
              <a:rPr lang="en-US" sz="2400" b="0" dirty="0"/>
              <a:t>       3. Keep your computer’s security software updated.</a:t>
            </a:r>
            <a:br>
              <a:rPr lang="en-US" sz="2400" b="0" dirty="0"/>
            </a:br>
            <a:endParaRPr lang="en-US" sz="2400" b="0" dirty="0"/>
          </a:p>
          <a:p>
            <a:r>
              <a:rPr lang="en-US" sz="2400" dirty="0"/>
              <a:t>Example of keylogger’s output:</a:t>
            </a:r>
            <a:r>
              <a:rPr lang="en-US" sz="2400" b="0" dirty="0"/>
              <a:t>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6F9DE-B6A4-51ED-4464-A462159C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18" y="5221814"/>
            <a:ext cx="96393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742BC-010E-D9AB-9C71-0814409D5A59}"/>
              </a:ext>
            </a:extLst>
          </p:cNvPr>
          <p:cNvSpPr txBox="1"/>
          <p:nvPr/>
        </p:nvSpPr>
        <p:spPr>
          <a:xfrm>
            <a:off x="685800" y="642938"/>
            <a:ext cx="3343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683FE-5B99-5015-C431-82C3DC169498}"/>
              </a:ext>
            </a:extLst>
          </p:cNvPr>
          <p:cNvSpPr txBox="1"/>
          <p:nvPr/>
        </p:nvSpPr>
        <p:spPr>
          <a:xfrm>
            <a:off x="3000375" y="3000375"/>
            <a:ext cx="591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linkClick r:id="rId2"/>
              </a:rPr>
              <a:t>https://github.com/trohit7795/KeyLoggers.git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09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F0223-E7EC-04D1-947C-890806C45025}"/>
              </a:ext>
            </a:extLst>
          </p:cNvPr>
          <p:cNvSpPr txBox="1"/>
          <p:nvPr/>
        </p:nvSpPr>
        <p:spPr>
          <a:xfrm>
            <a:off x="800100" y="1143000"/>
            <a:ext cx="390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5E2AF-82DF-C089-AA22-7533E7307682}"/>
              </a:ext>
            </a:extLst>
          </p:cNvPr>
          <p:cNvSpPr txBox="1"/>
          <p:nvPr/>
        </p:nvSpPr>
        <p:spPr>
          <a:xfrm>
            <a:off x="2750343" y="2890391"/>
            <a:ext cx="620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KEY-LOGGER AND SECURITY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0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0C72E-989A-A812-08C4-ADFE86EBFBAC}"/>
              </a:ext>
            </a:extLst>
          </p:cNvPr>
          <p:cNvSpPr txBox="1"/>
          <p:nvPr/>
        </p:nvSpPr>
        <p:spPr>
          <a:xfrm>
            <a:off x="914400" y="91440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5A37A-5635-CEA6-55A0-16A211BD94D6}"/>
              </a:ext>
            </a:extLst>
          </p:cNvPr>
          <p:cNvSpPr txBox="1"/>
          <p:nvPr/>
        </p:nvSpPr>
        <p:spPr>
          <a:xfrm>
            <a:off x="1585913" y="2043113"/>
            <a:ext cx="9731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main agenda of the keylogger is that are primarily used </a:t>
            </a:r>
          </a:p>
          <a:p>
            <a:r>
              <a:rPr lang="en-US" sz="2400" dirty="0"/>
              <a:t>by attackers to capture sensitive information without the victims knowledge.</a:t>
            </a:r>
          </a:p>
          <a:p>
            <a:r>
              <a:rPr lang="en-US" sz="2400" dirty="0"/>
              <a:t>Some of the key points of the agenda for a keylogger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08195-8813-0738-368B-2E43775321C5}"/>
              </a:ext>
            </a:extLst>
          </p:cNvPr>
          <p:cNvSpPr txBox="1"/>
          <p:nvPr/>
        </p:nvSpPr>
        <p:spPr>
          <a:xfrm>
            <a:off x="1585913" y="3429000"/>
            <a:ext cx="79815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Personal communication: </a:t>
            </a:r>
            <a:r>
              <a:rPr lang="en-US" sz="2400" dirty="0"/>
              <a:t>capture text from instant messaging</a:t>
            </a:r>
          </a:p>
          <a:p>
            <a:r>
              <a:rPr lang="en-US" sz="2400" dirty="0"/>
              <a:t> applications and social media.</a:t>
            </a:r>
          </a:p>
          <a:p>
            <a:endParaRPr lang="en-US" sz="2400" b="1" dirty="0"/>
          </a:p>
          <a:p>
            <a:r>
              <a:rPr lang="en-US" sz="2400" b="1" dirty="0"/>
              <a:t>Behavior Tracking: </a:t>
            </a:r>
            <a:r>
              <a:rPr lang="en-US" sz="2400" dirty="0"/>
              <a:t>monitor application usage and document</a:t>
            </a:r>
          </a:p>
          <a:p>
            <a:r>
              <a:rPr lang="en-US" sz="2400" dirty="0"/>
              <a:t> interaction.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708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43F49-F950-1F55-2A3F-075957589D02}"/>
              </a:ext>
            </a:extLst>
          </p:cNvPr>
          <p:cNvSpPr txBox="1"/>
          <p:nvPr/>
        </p:nvSpPr>
        <p:spPr>
          <a:xfrm>
            <a:off x="742950" y="557213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1DA6B-2449-3D07-F1F5-DF075A288474}"/>
              </a:ext>
            </a:extLst>
          </p:cNvPr>
          <p:cNvSpPr txBox="1"/>
          <p:nvPr/>
        </p:nvSpPr>
        <p:spPr>
          <a:xfrm>
            <a:off x="942976" y="1443841"/>
            <a:ext cx="112675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pc="10" dirty="0"/>
              <a:t>Key loggers present a significant security threat by capturing  sensitive user information,</a:t>
            </a:r>
            <a:br>
              <a:rPr lang="en-US" sz="2400" b="0" spc="10" dirty="0"/>
            </a:br>
            <a:r>
              <a:rPr lang="en-US" sz="2400" b="0" spc="10" dirty="0"/>
              <a:t>leading to unauthorized access and data breaches.</a:t>
            </a:r>
            <a:br>
              <a:rPr lang="en-US" sz="2400" b="0" spc="10" dirty="0"/>
            </a:br>
            <a:r>
              <a:rPr lang="en-US" sz="2400" b="0" spc="10" dirty="0"/>
              <a:t>This problem necessitates the development of sophisticated security measures, user</a:t>
            </a:r>
            <a:br>
              <a:rPr lang="en-US" sz="2400" b="0" spc="10" dirty="0"/>
            </a:br>
            <a:r>
              <a:rPr lang="en-US" sz="2400" b="0" spc="10" dirty="0"/>
              <a:t>education ,and robust organizational policies to mitigate the risks associated with </a:t>
            </a:r>
            <a:br>
              <a:rPr lang="en-US" sz="2400" b="0" spc="10" dirty="0"/>
            </a:br>
            <a:r>
              <a:rPr lang="en-US" sz="2400" b="0" spc="10" dirty="0"/>
              <a:t>keyloggers.</a:t>
            </a:r>
            <a:br>
              <a:rPr lang="en-US" sz="2400" b="0" spc="10" dirty="0"/>
            </a:br>
            <a:r>
              <a:rPr lang="en-US" sz="2400" b="0" spc="10" dirty="0"/>
              <a:t>The problem in the content of keyloggers and security typically revolves around </a:t>
            </a:r>
            <a:br>
              <a:rPr lang="en-US" sz="2400" b="0" spc="10" dirty="0"/>
            </a:br>
            <a:r>
              <a:rPr lang="en-US" sz="2400" b="0" spc="10" dirty="0"/>
              <a:t>the following key points: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F97BE-A682-11D1-B4DB-71EB009B1B09}"/>
              </a:ext>
            </a:extLst>
          </p:cNvPr>
          <p:cNvSpPr txBox="1"/>
          <p:nvPr/>
        </p:nvSpPr>
        <p:spPr>
          <a:xfrm>
            <a:off x="942976" y="4121497"/>
            <a:ext cx="664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Unauthorized Access and Data Theft.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User Privacy Violation.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Detection and Prevention.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Impact on Organizations.</a:t>
            </a:r>
            <a:endParaRPr lang="en-US" sz="24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Legal and Ethic Issues.</a:t>
            </a:r>
            <a:endParaRPr lang="en-US" sz="24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spc="10" dirty="0"/>
              <a:t>Countermeasures and Security Practices.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32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7C463-6BF8-08CB-D2CD-6DFE1473493F}"/>
              </a:ext>
            </a:extLst>
          </p:cNvPr>
          <p:cNvSpPr txBox="1"/>
          <p:nvPr/>
        </p:nvSpPr>
        <p:spPr>
          <a:xfrm>
            <a:off x="642938" y="657225"/>
            <a:ext cx="466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B0E8C-E06B-98EE-B4AD-AB285E15BA1E}"/>
              </a:ext>
            </a:extLst>
          </p:cNvPr>
          <p:cNvSpPr txBox="1"/>
          <p:nvPr/>
        </p:nvSpPr>
        <p:spPr>
          <a:xfrm>
            <a:off x="859631" y="1490008"/>
            <a:ext cx="10356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pc="-20" dirty="0"/>
              <a:t>The Overview of the project is:</a:t>
            </a:r>
            <a:r>
              <a:rPr lang="en-US" sz="2400" spc="-20" dirty="0"/>
              <a:t> </a:t>
            </a:r>
            <a:r>
              <a:rPr lang="en-US" sz="2400" b="0" spc="-20" dirty="0"/>
              <a:t>In this project we had a code to execute and use the keylogger </a:t>
            </a:r>
            <a:br>
              <a:rPr lang="en-US" sz="2400" b="0" spc="-20" dirty="0"/>
            </a:br>
            <a:r>
              <a:rPr lang="en-US" sz="2400" b="0" spc="-20" dirty="0"/>
              <a:t>and can know the user information everything what they are typing. So, by executing the code the out put will be:</a:t>
            </a:r>
            <a:br>
              <a:rPr lang="en-US" sz="2400" spc="-2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2FC70-189E-990B-6021-069CC71A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99" y="3306961"/>
            <a:ext cx="2711876" cy="2893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A1204-01A4-283F-78ED-E2E1F9011F23}"/>
              </a:ext>
            </a:extLst>
          </p:cNvPr>
          <p:cNvSpPr txBox="1"/>
          <p:nvPr/>
        </p:nvSpPr>
        <p:spPr>
          <a:xfrm>
            <a:off x="4552127" y="4441090"/>
            <a:ext cx="5887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pc="-20" dirty="0"/>
              <a:t>by clicking start option the process will begin </a:t>
            </a:r>
            <a:br>
              <a:rPr lang="en-US" sz="2400" b="0" spc="-20" dirty="0"/>
            </a:br>
            <a:r>
              <a:rPr lang="en-US" sz="2400" b="0" spc="-20" dirty="0"/>
              <a:t>and the information will be start capturing</a:t>
            </a:r>
            <a:endParaRPr lang="en-IN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E4D99B5-0E54-9020-A05D-D6C63576C708}"/>
              </a:ext>
            </a:extLst>
          </p:cNvPr>
          <p:cNvCxnSpPr/>
          <p:nvPr/>
        </p:nvCxnSpPr>
        <p:spPr>
          <a:xfrm>
            <a:off x="3900856" y="43993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70318-BFE6-490F-422B-82C631A90811}"/>
              </a:ext>
            </a:extLst>
          </p:cNvPr>
          <p:cNvSpPr txBox="1"/>
          <p:nvPr/>
        </p:nvSpPr>
        <p:spPr>
          <a:xfrm>
            <a:off x="542925" y="800100"/>
            <a:ext cx="624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2823-D0ED-9326-3D8E-07D662BD010B}"/>
              </a:ext>
            </a:extLst>
          </p:cNvPr>
          <p:cNvSpPr txBox="1"/>
          <p:nvPr/>
        </p:nvSpPr>
        <p:spPr>
          <a:xfrm>
            <a:off x="871538" y="1902916"/>
            <a:ext cx="10715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5" dirty="0"/>
              <a:t>Individual Users:</a:t>
            </a:r>
            <a:r>
              <a:rPr lang="en-IN" sz="2400" spc="5" dirty="0"/>
              <a:t> 	</a:t>
            </a:r>
            <a:r>
              <a:rPr lang="en-IN" sz="2400" b="0" spc="5" dirty="0"/>
              <a:t>Interested in personal privacy and protection of their sensitive </a:t>
            </a:r>
            <a:br>
              <a:rPr lang="en-IN" sz="2400" b="0" spc="5" dirty="0"/>
            </a:br>
            <a:r>
              <a:rPr lang="en-IN" sz="2400" b="0" spc="5" dirty="0"/>
              <a:t> information.</a:t>
            </a:r>
            <a:br>
              <a:rPr lang="en-IN" sz="2400" b="0" spc="5" dirty="0"/>
            </a:br>
            <a:r>
              <a:rPr lang="en-IN" sz="2400" b="1" spc="5" dirty="0"/>
              <a:t>Business and Financial Institutions: </a:t>
            </a:r>
            <a:r>
              <a:rPr lang="en-IN" sz="2400" spc="5" dirty="0"/>
              <a:t>Focused</a:t>
            </a:r>
            <a:r>
              <a:rPr lang="en-IN" sz="2400" b="0" spc="5" dirty="0"/>
              <a:t> on protecting client data, maintaining </a:t>
            </a:r>
            <a:br>
              <a:rPr lang="en-IN" sz="2400" b="0" spc="5" dirty="0"/>
            </a:br>
            <a:r>
              <a:rPr lang="en-IN" sz="2400" b="0" spc="5" dirty="0"/>
              <a:t> trust, and ensuring compliance.</a:t>
            </a:r>
            <a:br>
              <a:rPr lang="en-IN" sz="2400" b="0" spc="5" dirty="0"/>
            </a:br>
            <a:r>
              <a:rPr lang="en-IN" sz="2400" b="1" spc="5" dirty="0"/>
              <a:t>IT and Security Professionals: </a:t>
            </a:r>
            <a:r>
              <a:rPr lang="en-IN" sz="2400" spc="5" dirty="0"/>
              <a:t>Tasked</a:t>
            </a:r>
            <a:r>
              <a:rPr lang="en-IN" sz="2400" b="0" spc="5" dirty="0"/>
              <a:t> with implementing, managing, and improving                              </a:t>
            </a:r>
            <a:br>
              <a:rPr lang="en-IN" sz="2400" b="0" spc="5" dirty="0"/>
            </a:br>
            <a:r>
              <a:rPr lang="en-IN" sz="2400" spc="5" dirty="0"/>
              <a:t> </a:t>
            </a:r>
            <a:r>
              <a:rPr lang="en-IN" sz="2400" b="0" spc="5" dirty="0"/>
              <a:t>security measures to safeguard against keyloggers.</a:t>
            </a:r>
            <a:br>
              <a:rPr lang="en-IN" sz="2400" b="0" spc="5" dirty="0"/>
            </a:br>
            <a:r>
              <a:rPr lang="en-IN" sz="2400" b="1" spc="5" dirty="0"/>
              <a:t>Government and regulatory Bodies:</a:t>
            </a:r>
            <a:r>
              <a:rPr lang="en-IN" sz="2400" spc="5" dirty="0"/>
              <a:t> Ensure</a:t>
            </a:r>
            <a:r>
              <a:rPr lang="en-IN" sz="2400" b="0" spc="5" dirty="0"/>
              <a:t> laws and regulations are followed to </a:t>
            </a:r>
            <a:br>
              <a:rPr lang="en-IN" sz="2400" b="0" spc="5" dirty="0"/>
            </a:br>
            <a:r>
              <a:rPr lang="en-IN" sz="2400" b="0" spc="5" dirty="0"/>
              <a:t> protect the public and organizational data from</a:t>
            </a:r>
            <a:r>
              <a:rPr lang="en-IN" sz="2400" spc="5" dirty="0"/>
              <a:t> </a:t>
            </a:r>
            <a:r>
              <a:rPr lang="en-IN" sz="2400" b="0" spc="5" dirty="0"/>
              <a:t>cyber threat.</a:t>
            </a:r>
            <a:br>
              <a:rPr lang="en-IN" sz="2400" b="0" spc="5" dirty="0"/>
            </a:br>
            <a:r>
              <a:rPr lang="en-IN" sz="2400" b="1" spc="5" dirty="0"/>
              <a:t>Developers and Technology providers: </a:t>
            </a:r>
            <a:r>
              <a:rPr lang="en-IN" sz="2400" spc="5" dirty="0"/>
              <a:t>Innovate</a:t>
            </a:r>
            <a:r>
              <a:rPr lang="en-IN" sz="2400" b="0" spc="5" dirty="0"/>
              <a:t> and provide solutions to detect</a:t>
            </a:r>
            <a:br>
              <a:rPr lang="en-IN" sz="2400" b="0" spc="5" dirty="0"/>
            </a:br>
            <a:r>
              <a:rPr lang="en-IN" sz="2400" b="0" spc="5" dirty="0"/>
              <a:t>and mitigate keylogging threats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439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95C2B-798A-3DBA-796C-6057F6ED43BD}"/>
              </a:ext>
            </a:extLst>
          </p:cNvPr>
          <p:cNvSpPr txBox="1"/>
          <p:nvPr/>
        </p:nvSpPr>
        <p:spPr>
          <a:xfrm>
            <a:off x="728663" y="778312"/>
            <a:ext cx="1131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VALIABLE PROPORTION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A3701-D9FA-D7A1-AC46-7E5339D49B44}"/>
              </a:ext>
            </a:extLst>
          </p:cNvPr>
          <p:cNvSpPr txBox="1"/>
          <p:nvPr/>
        </p:nvSpPr>
        <p:spPr>
          <a:xfrm>
            <a:off x="1285875" y="1828800"/>
            <a:ext cx="8743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/>
              <a:t>For developing and implementing security solutions against </a:t>
            </a:r>
            <a:br>
              <a:rPr lang="en-IN" sz="2400" b="0" dirty="0"/>
            </a:br>
            <a:r>
              <a:rPr lang="en-IN" sz="2400" b="0" dirty="0"/>
              <a:t>key loggers, the value proposition includes:</a:t>
            </a:r>
            <a:br>
              <a:rPr lang="en-IN" sz="2400" b="0" dirty="0"/>
            </a:br>
            <a:r>
              <a:rPr lang="en-IN" sz="1800" b="0" dirty="0"/>
              <a:t>                       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9B453-E0EF-2399-2311-4618210CB1DF}"/>
              </a:ext>
            </a:extLst>
          </p:cNvPr>
          <p:cNvSpPr txBox="1"/>
          <p:nvPr/>
        </p:nvSpPr>
        <p:spPr>
          <a:xfrm>
            <a:off x="1500187" y="3055917"/>
            <a:ext cx="9558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Enhanced Security: </a:t>
            </a:r>
            <a:r>
              <a:rPr lang="en-IN" sz="2400" b="0" dirty="0"/>
              <a:t>Providing robust protection against keyloggers</a:t>
            </a:r>
            <a:r>
              <a:rPr lang="en-IN" sz="2400" dirty="0"/>
              <a:t> </a:t>
            </a:r>
            <a:r>
              <a:rPr lang="en-IN" sz="2400" b="0" dirty="0"/>
              <a:t>ensures the sensitive information and maintains user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Compliance:</a:t>
            </a:r>
            <a:r>
              <a:rPr lang="en-IN" sz="2400" dirty="0"/>
              <a:t> </a:t>
            </a:r>
            <a:r>
              <a:rPr lang="en-IN" sz="2400" b="0" dirty="0"/>
              <a:t>Helping organizations comply with data protection regulations and avoid legal penalties.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Operational Integrity:</a:t>
            </a:r>
            <a:r>
              <a:rPr lang="en-IN" sz="2400" dirty="0"/>
              <a:t> </a:t>
            </a:r>
            <a:r>
              <a:rPr lang="en-IN" sz="2400" b="0" dirty="0"/>
              <a:t>Preventing data breach's and cyber attacks that could disrupt operations and result in significant financial losses.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434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A4AA-D775-3800-73BA-DE12797FC07B}"/>
              </a:ext>
            </a:extLst>
          </p:cNvPr>
          <p:cNvSpPr txBox="1"/>
          <p:nvPr/>
        </p:nvSpPr>
        <p:spPr>
          <a:xfrm>
            <a:off x="771525" y="714375"/>
            <a:ext cx="681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93E06-74B3-8B49-97F3-2332A322D457}"/>
              </a:ext>
            </a:extLst>
          </p:cNvPr>
          <p:cNvSpPr txBox="1"/>
          <p:nvPr/>
        </p:nvSpPr>
        <p:spPr>
          <a:xfrm>
            <a:off x="1000126" y="1674674"/>
            <a:ext cx="1060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spc="20" dirty="0"/>
              <a:t>In this solution I clearly observed that if we try we can easily get the data of the user without their permission. It has advanced detection algorithms, comprehensive protection measures with centric features.</a:t>
            </a:r>
            <a:br>
              <a:rPr lang="en-IN" sz="2400" spc="20" dirty="0"/>
            </a:b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A4B1A-6D48-0951-1D37-8E403DB8E9DD}"/>
              </a:ext>
            </a:extLst>
          </p:cNvPr>
          <p:cNvSpPr txBox="1"/>
          <p:nvPr/>
        </p:nvSpPr>
        <p:spPr>
          <a:xfrm>
            <a:off x="1000126" y="3096637"/>
            <a:ext cx="95188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20" dirty="0"/>
              <a:t>Some of the elements that contribute to a compiling keylogger solution is:</a:t>
            </a:r>
            <a:br>
              <a:rPr lang="en-IN" sz="2400" spc="20" dirty="0"/>
            </a:br>
            <a:r>
              <a:rPr lang="en-IN" sz="2400" spc="20" dirty="0"/>
              <a:t> 1. </a:t>
            </a:r>
            <a:r>
              <a:rPr lang="en-IN" sz="2400" b="0" spc="20" dirty="0"/>
              <a:t>Advanced Detection Algorithms.</a:t>
            </a:r>
            <a:br>
              <a:rPr lang="en-IN" sz="2400" b="0" spc="20" dirty="0"/>
            </a:br>
            <a:r>
              <a:rPr lang="en-IN" sz="2400" b="0" spc="20" dirty="0"/>
              <a:t> 2. Comprehensive Protection. </a:t>
            </a:r>
            <a:br>
              <a:rPr lang="en-IN" sz="2400" b="0" spc="20" dirty="0"/>
            </a:br>
            <a:r>
              <a:rPr lang="en-IN" sz="2400" b="0" spc="20" dirty="0"/>
              <a:t> 3. User-Friendly Interface.</a:t>
            </a:r>
            <a:br>
              <a:rPr lang="en-IN" sz="2400" b="0" spc="20" dirty="0"/>
            </a:br>
            <a:r>
              <a:rPr lang="en-IN" sz="2400" b="0" spc="20" dirty="0"/>
              <a:t> 4. Stealth Mode Operation.     </a:t>
            </a:r>
            <a:br>
              <a:rPr lang="en-IN" sz="2400" b="0" spc="20" dirty="0"/>
            </a:br>
            <a:r>
              <a:rPr lang="en-IN" sz="2400" b="0" spc="20" dirty="0"/>
              <a:t> 5. Cross-Platform Compatibility.</a:t>
            </a:r>
            <a:br>
              <a:rPr lang="en-IN" sz="2400" b="0" spc="20" dirty="0"/>
            </a:br>
            <a:r>
              <a:rPr lang="en-IN" sz="2400" b="0" spc="20" dirty="0"/>
              <a:t> 6. Educational Resources and Support.</a:t>
            </a:r>
            <a:br>
              <a:rPr lang="en-IN" sz="2400" spc="2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21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A9D1A-C4F2-8F64-FBCD-F350F5BAC78E}"/>
              </a:ext>
            </a:extLst>
          </p:cNvPr>
          <p:cNvSpPr txBox="1"/>
          <p:nvPr/>
        </p:nvSpPr>
        <p:spPr>
          <a:xfrm>
            <a:off x="614363" y="60007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AF8D7-519B-66F1-0AB1-A2BA4EDB9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7" y="1683712"/>
            <a:ext cx="2929007" cy="1576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758714-92A7-F8B1-11B0-8BC1CA92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71" y="1346417"/>
            <a:ext cx="2499577" cy="2250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6A9AF-6D3A-6E02-E532-BCAE77447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48" y="2430693"/>
            <a:ext cx="3886200" cy="99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2C998-DE51-0455-D1B6-A2B317D9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728" y="4648200"/>
            <a:ext cx="6255197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2618C-4D32-434B-4932-7E0A71E57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218126"/>
            <a:ext cx="3162300" cy="225079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0B1826-507E-9A94-1751-BF1534743688}"/>
              </a:ext>
            </a:extLst>
          </p:cNvPr>
          <p:cNvCxnSpPr/>
          <p:nvPr/>
        </p:nvCxnSpPr>
        <p:spPr>
          <a:xfrm>
            <a:off x="3712771" y="2056569"/>
            <a:ext cx="914400" cy="914400"/>
          </a:xfrm>
          <a:prstGeom prst="bentConnector3">
            <a:avLst>
              <a:gd name="adj1" fmla="val 32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5F41FE-DC57-DA8C-24F5-55C2BE4E5DA1}"/>
              </a:ext>
            </a:extLst>
          </p:cNvPr>
          <p:cNvCxnSpPr/>
          <p:nvPr/>
        </p:nvCxnSpPr>
        <p:spPr>
          <a:xfrm>
            <a:off x="7126748" y="2015446"/>
            <a:ext cx="914400" cy="914400"/>
          </a:xfrm>
          <a:prstGeom prst="bentConnector3">
            <a:avLst>
              <a:gd name="adj1" fmla="val 359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8460149-61C2-C93B-BFA0-608C006C53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02988" y="3708630"/>
            <a:ext cx="1050985" cy="659939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63773-6452-6573-2449-3053493C6F3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076700" y="5343525"/>
            <a:ext cx="12600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7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</TotalTime>
  <Words>629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Rohit Kumar TUngana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TRK</dc:creator>
  <cp:lastModifiedBy>TRK</cp:lastModifiedBy>
  <cp:revision>4</cp:revision>
  <dcterms:created xsi:type="dcterms:W3CDTF">2024-06-20T07:11:49Z</dcterms:created>
  <dcterms:modified xsi:type="dcterms:W3CDTF">2024-06-20T09:21:56Z</dcterms:modified>
</cp:coreProperties>
</file>