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8a07c3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8a07c3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68a07c3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68a07c3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8a07c3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8a07c3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8a07c3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8a07c3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8a07c3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8a07c3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8a07c3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8a07c3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University courses manager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Траян Троев 81438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Проблем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Липса на система с удобен интерфейс за записване на курсове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Роли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Админ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Преподавател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Студент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Възможности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Регистриране </a:t>
            </a:r>
            <a:r>
              <a:rPr lang="bg"/>
              <a:t>и достъп до акаунт </a:t>
            </a:r>
            <a:r>
              <a:rPr lang="bg"/>
              <a:t>в системата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Публикуване на курс от преподавател/админ, след което неговото управление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Записване/отписване в курс от студент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Поставяне на оценка от преподавател/собственик на курса/ админ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Смяна на парола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Проблеми и трудности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Прекалено много технологии на едно място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Наличие на удобен WEB client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Ще бъде демонстриран при демото.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Бъдеще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Имплементиране на front-end за чат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Намиране на security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Събиране на feedback и подобряване на системата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