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A4C0B-C6F5-4E0F-ACEC-E069B4DE01CB}" v="1239" dt="2020-02-11T20:21:2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6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6433A-A041-43E1-8D05-02D19CED3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" t="9090" r="21891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Vehicle trader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По - достъпното наддаване за </a:t>
            </a:r>
            <a:r>
              <a:rPr lang="en-US" sz="2000"/>
              <a:t>превозни средства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5559-B1AC-41B9-9A32-7E0C605D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Проблем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F03D-0413-4BDB-87D2-235E9F43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Наддаване в реално време</a:t>
            </a:r>
          </a:p>
          <a:p>
            <a:r>
              <a:rPr lang="en-US"/>
              <a:t>Липса на комуникация между страните</a:t>
            </a:r>
          </a:p>
          <a:p>
            <a:r>
              <a:rPr lang="en-US"/>
              <a:t>Липса на контрол и злоупотреби от нелигитимиране и несертифицирани </a:t>
            </a:r>
            <a:r>
              <a:rPr lang="en-US" dirty="0"/>
              <a:t>дилъри</a:t>
            </a:r>
          </a:p>
        </p:txBody>
      </p:sp>
    </p:spTree>
    <p:extLst>
      <p:ext uri="{BB962C8B-B14F-4D97-AF65-F5344CB8AC3E}">
        <p14:creationId xmlns:p14="http://schemas.microsoft.com/office/powerpoint/2010/main" val="26408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642E-D78B-4ED6-81B5-1414A9FA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Роли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2C0F-D24E-4D34-BF8D-B76A111D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Админ</a:t>
            </a:r>
          </a:p>
          <a:p>
            <a:r>
              <a:rPr lang="en-US"/>
              <a:t>Дилър</a:t>
            </a:r>
          </a:p>
          <a:p>
            <a:r>
              <a:rPr lang="en-US"/>
              <a:t>Наддаващ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1950-E79F-45DD-95AE-5B20964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Възможности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488F-99A2-4585-9F15-12ACC396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Публикуване на оферти</a:t>
            </a:r>
          </a:p>
          <a:p>
            <a:r>
              <a:rPr lang="en-US"/>
              <a:t>Наддаване в реално време</a:t>
            </a:r>
          </a:p>
          <a:p>
            <a:r>
              <a:rPr lang="en-US"/>
              <a:t>Контрол от страна на контролиращия орган - групата от админи</a:t>
            </a:r>
          </a:p>
          <a:p>
            <a:r>
              <a:rPr lang="en-US"/>
              <a:t>Сигурност</a:t>
            </a:r>
          </a:p>
          <a:p>
            <a:r>
              <a:rPr lang="en-US"/>
              <a:t>Дискусии по поставени въпроси</a:t>
            </a:r>
          </a:p>
          <a:p>
            <a:r>
              <a:rPr lang="en-US"/>
              <a:t>Директна комуникация между всеки двама в системата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F9C-9490-4FA6-B2C2-356AC795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Проблеми и трудности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4ED5-4A0B-4933-B1C1-B61E4336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Непознаване на бизнес областта в детайли</a:t>
            </a:r>
          </a:p>
          <a:p>
            <a:r>
              <a:rPr lang="en-US"/>
              <a:t>Използването на най - новите технологии за реализация</a:t>
            </a:r>
          </a:p>
          <a:p>
            <a:r>
              <a:rPr lang="en-US"/>
              <a:t>Конфигуриране на среда за разработка</a:t>
            </a:r>
          </a:p>
          <a:p>
            <a:r>
              <a:rPr lang="en-US"/>
              <a:t>Координиране на екипа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7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4BD6A-F8F3-43AB-9AF8-0B216AC4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WEB клиент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997270-DF0B-4830-9E31-63CB5B6D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655800"/>
            <a:ext cx="5596128" cy="3063879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5B7CA-2FF2-432B-93C0-1FEB0406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753732"/>
            <a:ext cx="5596128" cy="28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9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4BD6A-F8F3-43AB-9AF8-0B216AC4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WEB клиент</a:t>
            </a:r>
          </a:p>
        </p:txBody>
      </p:sp>
      <p:sp>
        <p:nvSpPr>
          <p:cNvPr id="44" name="Rectangle: Rounded Corners 4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BDE30E-62CF-4B67-8535-041735C1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746737"/>
            <a:ext cx="5596128" cy="2882005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FAB77C-1CA8-4D0A-875C-716A5046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851664"/>
            <a:ext cx="5596128" cy="26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8C5C-3F36-49B8-ACAD-53216B2B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Бъдеще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79BB-33B8-438E-81E3-5DB89393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Подобряване на GUI</a:t>
            </a:r>
          </a:p>
          <a:p>
            <a:r>
              <a:rPr lang="en-US"/>
              <a:t>Намиране на security holes.</a:t>
            </a:r>
            <a:endParaRPr lang="en-US" dirty="0"/>
          </a:p>
          <a:p>
            <a:r>
              <a:rPr lang="en-US"/>
              <a:t>Събиране на feedback и подобряване на системата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96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4"/>
      </a:accent5>
      <a:accent6>
        <a:srgbClr val="BA7FA1"/>
      </a:accent6>
      <a:hlink>
        <a:srgbClr val="A776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Vehicle trader</vt:lpstr>
      <vt:lpstr>Проблем</vt:lpstr>
      <vt:lpstr>Роли</vt:lpstr>
      <vt:lpstr>Възможности</vt:lpstr>
      <vt:lpstr>Проблеми и трудности</vt:lpstr>
      <vt:lpstr>WEB клиент</vt:lpstr>
      <vt:lpstr>WEB клиент</vt:lpstr>
      <vt:lpstr>Бъдеще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</cp:revision>
  <dcterms:created xsi:type="dcterms:W3CDTF">2020-02-11T15:16:56Z</dcterms:created>
  <dcterms:modified xsi:type="dcterms:W3CDTF">2020-02-11T20:21:33Z</dcterms:modified>
</cp:coreProperties>
</file>