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1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Oleh Fathurrahmani, S.Kom</a:t>
            </a:r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Array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4899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Assigment Array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Merupakan proses pengisian data kedalam array.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 smtClean="0"/>
              <a:t>Memasukkan data ke dalam array dapat dilakukan dengan beberapa cara yaitu</a:t>
            </a:r>
          </a:p>
          <a:p>
            <a:pPr marL="514350" indent="-514350">
              <a:buAutoNum type="arabicPeriod"/>
            </a:pPr>
            <a:r>
              <a:rPr lang="id-ID" dirty="0" smtClean="0"/>
              <a:t>Assignment </a:t>
            </a:r>
            <a:r>
              <a:rPr lang="id-ID" dirty="0"/>
              <a:t>array </a:t>
            </a:r>
            <a:r>
              <a:rPr lang="id-ID" dirty="0" smtClean="0"/>
              <a:t>dengan nomer elemen yang disebutkan</a:t>
            </a:r>
          </a:p>
          <a:p>
            <a:pPr marL="514350" indent="-514350">
              <a:buAutoNum type="arabicPeriod"/>
            </a:pPr>
            <a:r>
              <a:rPr lang="id-ID" dirty="0"/>
              <a:t>Assignment array</a:t>
            </a:r>
            <a:r>
              <a:rPr lang="id-ID" dirty="0" smtClean="0"/>
              <a:t> dengan nomer elemen tidak perlu dituliskan</a:t>
            </a:r>
          </a:p>
          <a:p>
            <a:pPr marL="514350" indent="-514350">
              <a:buAutoNum type="arabicPeriod"/>
            </a:pPr>
            <a:r>
              <a:rPr lang="id-ID" dirty="0"/>
              <a:t>Assignment array </a:t>
            </a:r>
            <a:r>
              <a:rPr lang="id-ID" dirty="0" smtClean="0"/>
              <a:t>dengan menyatakan elemen sebagai sebuah himpunan data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385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Assignment array dengan nomer elemen yang </a:t>
            </a:r>
            <a:r>
              <a:rPr lang="id-ID" dirty="0" smtClean="0"/>
              <a:t>disebutkan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8422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Assignment array dengan nomer elemen tidak perlu </a:t>
            </a:r>
            <a:r>
              <a:rPr lang="id-ID" dirty="0" smtClean="0"/>
              <a:t>dituliskan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548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M</a:t>
            </a:r>
            <a:r>
              <a:rPr lang="id-ID" dirty="0" smtClean="0"/>
              <a:t>enyatakan </a:t>
            </a:r>
            <a:r>
              <a:rPr lang="id-ID" dirty="0"/>
              <a:t>elemen sebagai sebuah himpunan </a:t>
            </a:r>
            <a:r>
              <a:rPr lang="id-ID" dirty="0" smtClean="0"/>
              <a:t>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9487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Manipulasi Array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Manipulasi array berarti melakukan proses pada isi array, seperti melakukan perubahan atau penukaran isi.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1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Menampilkan Array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Menampilkan isi array sama dengan cara menampilkan isi variabel, akan tetapi untuk menampilkan isi array harus disertai dengan nomor elemen mana yang akan ditampilkan.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4388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Array Asosiatif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Array yang setiap elemennya tidak menggunakan nomer elemen tetapi menggunakan string.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9106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Assignment Array Asosiatif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Assignment Array </a:t>
            </a:r>
            <a:r>
              <a:rPr lang="id-ID" dirty="0" smtClean="0"/>
              <a:t>Asosiatif ada dua cara yakni :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3558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Array sebagai Himpunan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Array dalam php dapat dianggap pula sebagai himpunan sehingga dapat memberikan operasi himpunan kepada array php.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578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Array sebagai Himpunan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Operasi himpunan yang dapat dilakukan :</a:t>
            </a:r>
          </a:p>
          <a:p>
            <a:pPr marL="514350" indent="-514350">
              <a:buAutoNum type="arabicPeriod"/>
            </a:pPr>
            <a:r>
              <a:rPr lang="id-ID" dirty="0" smtClean="0"/>
              <a:t>Union</a:t>
            </a:r>
          </a:p>
          <a:p>
            <a:pPr marL="514350" indent="-514350">
              <a:buAutoNum type="arabicPeriod"/>
            </a:pPr>
            <a:r>
              <a:rPr lang="id-ID" dirty="0" smtClean="0"/>
              <a:t>Irisan</a:t>
            </a:r>
          </a:p>
          <a:p>
            <a:pPr marL="514350" indent="-514350">
              <a:buAutoNum type="arabicPeriod"/>
            </a:pPr>
            <a:r>
              <a:rPr lang="id-ID" dirty="0" smtClean="0"/>
              <a:t>selisih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8145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Array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Merupakan variabel jamak, variabel yang mempunyai banyak elemen yang diacu dengan satu nama yang sama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5608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Union/Penggabungan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Fungsi yang dapat digunakan adalah array_union() atau array_merge()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3577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Irisan/Intersect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Irisan dari dua buah himpunan digunakan untuk mengetahui isi yang sama dari dua buah himpunan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 smtClean="0"/>
              <a:t>Fungsi yang digunakan adalah array_intersect()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007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Selisih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Mendapatkan isi satu himpunan yang tidak dimiliki oleh himpunan lain yang diselisihkan kepada himpunan pertama.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smtClean="0"/>
              <a:t>Fungsi untuk melakukan operasi selisih adalah array_diff()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54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Jenis Array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Array berindex</a:t>
            </a:r>
          </a:p>
          <a:p>
            <a:r>
              <a:rPr lang="id-ID" dirty="0" smtClean="0"/>
              <a:t>Array </a:t>
            </a:r>
            <a:r>
              <a:rPr lang="id-ID" dirty="0" smtClean="0"/>
              <a:t>asosiatif</a:t>
            </a:r>
          </a:p>
          <a:p>
            <a:r>
              <a:rPr lang="id-ID" dirty="0" smtClean="0"/>
              <a:t>Array multidimensi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6898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Jenis Array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Array berindex yaitu variabel yang array setiap elemennya diacu dengan menggunakan nomor elemen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8804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Jenis Array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Array asosiatif yaitu variabel yang array setiap elemennya diacu dengan menggunakan nama, berupa string atau pun nomor.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1541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Nama Array, Index, dan Ukuran Array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Array dapat dikatakan sebagai kumpulan kotak yang menulis satu nama, dengan setiap </a:t>
            </a:r>
            <a:r>
              <a:rPr lang="id-ID" dirty="0" smtClean="0"/>
              <a:t>kotak </a:t>
            </a:r>
            <a:r>
              <a:rPr lang="id-ID" dirty="0" smtClean="0"/>
              <a:t>memiliki nomer.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9624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Nama Array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D</a:t>
            </a:r>
            <a:r>
              <a:rPr lang="id-ID" dirty="0" smtClean="0"/>
              <a:t>igunakan untuk mengacu array,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 smtClean="0"/>
              <a:t>Aturan penamaan array sama seperti penamaan variabel.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7421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Index array dan ukuran array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Index adalah nomer elemen suatu array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 smtClean="0"/>
              <a:t>Ukuran array adalah jumlah elemen yang dimiliki oleh setiap array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Ukuran array dapat diperoleh dengan menggunakan fungsi count ($namaarray) atau sizeof($namaarray)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3652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Deklarasi Array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Pada php, array dan ukurannya tidak harus dideklarasikan terlebih dahulu.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7983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673</TotalTime>
  <Words>383</Words>
  <Application>Microsoft Office PowerPoint</Application>
  <PresentationFormat>On-screen Show (4:3)</PresentationFormat>
  <Paragraphs>61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Equity</vt:lpstr>
      <vt:lpstr>Array</vt:lpstr>
      <vt:lpstr>Array</vt:lpstr>
      <vt:lpstr>Jenis Array</vt:lpstr>
      <vt:lpstr>Jenis Array</vt:lpstr>
      <vt:lpstr>Jenis Array</vt:lpstr>
      <vt:lpstr>Nama Array, Index, dan Ukuran Array</vt:lpstr>
      <vt:lpstr>Nama Array</vt:lpstr>
      <vt:lpstr>Index array dan ukuran array</vt:lpstr>
      <vt:lpstr>Deklarasi Array</vt:lpstr>
      <vt:lpstr>Assigment Array</vt:lpstr>
      <vt:lpstr>Assignment array dengan nomer elemen yang disebutkan</vt:lpstr>
      <vt:lpstr>Assignment array dengan nomer elemen tidak perlu dituliskan</vt:lpstr>
      <vt:lpstr>Menyatakan elemen sebagai sebuah himpunan data</vt:lpstr>
      <vt:lpstr>Manipulasi Array</vt:lpstr>
      <vt:lpstr>Menampilkan Array</vt:lpstr>
      <vt:lpstr>Array Asosiatif</vt:lpstr>
      <vt:lpstr>Assignment Array Asosiatif</vt:lpstr>
      <vt:lpstr>Array sebagai Himpunan</vt:lpstr>
      <vt:lpstr>Array sebagai Himpunan</vt:lpstr>
      <vt:lpstr>Union/Penggabungan</vt:lpstr>
      <vt:lpstr>Irisan/Intersect</vt:lpstr>
      <vt:lpstr>Selisih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</dc:title>
  <dc:creator>Acer</dc:creator>
  <cp:lastModifiedBy>Acer</cp:lastModifiedBy>
  <cp:revision>9</cp:revision>
  <dcterms:created xsi:type="dcterms:W3CDTF">2006-08-16T00:00:00Z</dcterms:created>
  <dcterms:modified xsi:type="dcterms:W3CDTF">2013-11-27T08:11:26Z</dcterms:modified>
</cp:coreProperties>
</file>