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3" r:id="rId5"/>
    <p:sldId id="258" r:id="rId6"/>
    <p:sldId id="262" r:id="rId7"/>
    <p:sldId id="264" r:id="rId8"/>
    <p:sldId id="261" r:id="rId9"/>
    <p:sldId id="276" r:id="rId10"/>
    <p:sldId id="265" r:id="rId11"/>
    <p:sldId id="270" r:id="rId12"/>
    <p:sldId id="271" r:id="rId13"/>
    <p:sldId id="273" r:id="rId14"/>
    <p:sldId id="275" r:id="rId15"/>
    <p:sldId id="268" r:id="rId16"/>
    <p:sldId id="278" r:id="rId17"/>
    <p:sldId id="277" r:id="rId18"/>
    <p:sldId id="272" r:id="rId19"/>
    <p:sldId id="260" r:id="rId20"/>
    <p:sldId id="267" r:id="rId21"/>
    <p:sldId id="266" r:id="rId22"/>
    <p:sldId id="26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5700" autoAdjust="0"/>
  </p:normalViewPr>
  <p:slideViewPr>
    <p:cSldViewPr>
      <p:cViewPr varScale="1">
        <p:scale>
          <a:sx n="65" d="100"/>
          <a:sy n="65" d="100"/>
        </p:scale>
        <p:origin x="144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ürsten Simon (P-VSV-GET-CBI)" userId="24fc41dc-2f1b-456f-a430-30cf55cbcd98" providerId="ADAL" clId="{1F2695FB-8F27-460E-B9E0-956C9334337F}"/>
    <pc:docChg chg="undo custSel addSld delSld modSld sldOrd">
      <pc:chgData name="Würsten Simon (P-VSV-GET-CBI)" userId="24fc41dc-2f1b-456f-a430-30cf55cbcd98" providerId="ADAL" clId="{1F2695FB-8F27-460E-B9E0-956C9334337F}" dt="2020-01-12T01:59:21.164" v="3781" actId="20577"/>
      <pc:docMkLst>
        <pc:docMk/>
      </pc:docMkLst>
      <pc:sldChg chg="modSp modNotesTx">
        <pc:chgData name="Würsten Simon (P-VSV-GET-CBI)" userId="24fc41dc-2f1b-456f-a430-30cf55cbcd98" providerId="ADAL" clId="{1F2695FB-8F27-460E-B9E0-956C9334337F}" dt="2020-01-12T01:56:08.770" v="3306" actId="20577"/>
        <pc:sldMkLst>
          <pc:docMk/>
          <pc:sldMk cId="1375033507" sldId="258"/>
        </pc:sldMkLst>
        <pc:spChg chg="mod">
          <ac:chgData name="Würsten Simon (P-VSV-GET-CBI)" userId="24fc41dc-2f1b-456f-a430-30cf55cbcd98" providerId="ADAL" clId="{1F2695FB-8F27-460E-B9E0-956C9334337F}" dt="2020-01-12T01:55:48.141" v="3261" actId="20577"/>
          <ac:spMkLst>
            <pc:docMk/>
            <pc:sldMk cId="1375033507" sldId="258"/>
            <ac:spMk id="3" creationId="{6F4871C9-5754-49C7-ADA8-27A4B887CEBF}"/>
          </ac:spMkLst>
        </pc:spChg>
      </pc:sldChg>
      <pc:sldChg chg="addSp modSp ord modTransition modNotesTx">
        <pc:chgData name="Würsten Simon (P-VSV-GET-CBI)" userId="24fc41dc-2f1b-456f-a430-30cf55cbcd98" providerId="ADAL" clId="{1F2695FB-8F27-460E-B9E0-956C9334337F}" dt="2020-01-12T00:39:43.534" v="2402"/>
        <pc:sldMkLst>
          <pc:docMk/>
          <pc:sldMk cId="21951072" sldId="260"/>
        </pc:sldMkLst>
        <pc:spChg chg="mod">
          <ac:chgData name="Würsten Simon (P-VSV-GET-CBI)" userId="24fc41dc-2f1b-456f-a430-30cf55cbcd98" providerId="ADAL" clId="{1F2695FB-8F27-460E-B9E0-956C9334337F}" dt="2020-01-05T05:06:24.380" v="456" actId="20577"/>
          <ac:spMkLst>
            <pc:docMk/>
            <pc:sldMk cId="21951072" sldId="260"/>
            <ac:spMk id="3" creationId="{209E7F91-766C-401D-9CDE-F4A2ACD020C0}"/>
          </ac:spMkLst>
        </pc:spChg>
        <pc:picChg chg="add mod">
          <ac:chgData name="Würsten Simon (P-VSV-GET-CBI)" userId="24fc41dc-2f1b-456f-a430-30cf55cbcd98" providerId="ADAL" clId="{1F2695FB-8F27-460E-B9E0-956C9334337F}" dt="2020-01-05T05:21:27.888" v="1121" actId="14826"/>
          <ac:picMkLst>
            <pc:docMk/>
            <pc:sldMk cId="21951072" sldId="260"/>
            <ac:picMk id="4" creationId="{76FDE9A7-8F2E-40A4-ACF6-CB8A5ACCB060}"/>
          </ac:picMkLst>
        </pc:picChg>
        <pc:picChg chg="add mod">
          <ac:chgData name="Würsten Simon (P-VSV-GET-CBI)" userId="24fc41dc-2f1b-456f-a430-30cf55cbcd98" providerId="ADAL" clId="{1F2695FB-8F27-460E-B9E0-956C9334337F}" dt="2020-01-05T05:21:34.339" v="1122" actId="14826"/>
          <ac:picMkLst>
            <pc:docMk/>
            <pc:sldMk cId="21951072" sldId="260"/>
            <ac:picMk id="6" creationId="{240AF9DD-FAA3-4229-8BC6-2602583B3E43}"/>
          </ac:picMkLst>
        </pc:picChg>
      </pc:sldChg>
      <pc:sldChg chg="addSp delSp modSp add ord">
        <pc:chgData name="Würsten Simon (P-VSV-GET-CBI)" userId="24fc41dc-2f1b-456f-a430-30cf55cbcd98" providerId="ADAL" clId="{1F2695FB-8F27-460E-B9E0-956C9334337F}" dt="2020-01-12T00:57:29.686" v="2409" actId="20577"/>
        <pc:sldMkLst>
          <pc:docMk/>
          <pc:sldMk cId="2741720928" sldId="261"/>
        </pc:sldMkLst>
        <pc:spChg chg="del">
          <ac:chgData name="Würsten Simon (P-VSV-GET-CBI)" userId="24fc41dc-2f1b-456f-a430-30cf55cbcd98" providerId="ADAL" clId="{1F2695FB-8F27-460E-B9E0-956C9334337F}" dt="2020-01-05T02:36:03.169" v="1"/>
          <ac:spMkLst>
            <pc:docMk/>
            <pc:sldMk cId="2741720928" sldId="261"/>
            <ac:spMk id="2" creationId="{80E5CB8A-5220-44B9-A044-00F362F15BBD}"/>
          </ac:spMkLst>
        </pc:spChg>
        <pc:spChg chg="del">
          <ac:chgData name="Würsten Simon (P-VSV-GET-CBI)" userId="24fc41dc-2f1b-456f-a430-30cf55cbcd98" providerId="ADAL" clId="{1F2695FB-8F27-460E-B9E0-956C9334337F}" dt="2020-01-05T02:36:03.169" v="1"/>
          <ac:spMkLst>
            <pc:docMk/>
            <pc:sldMk cId="2741720928" sldId="261"/>
            <ac:spMk id="3" creationId="{23D8B0EA-386D-4D8C-A02A-A244DC6DCCFA}"/>
          </ac:spMkLst>
        </pc:spChg>
        <pc:spChg chg="add mod">
          <ac:chgData name="Würsten Simon (P-VSV-GET-CBI)" userId="24fc41dc-2f1b-456f-a430-30cf55cbcd98" providerId="ADAL" clId="{1F2695FB-8F27-460E-B9E0-956C9334337F}" dt="2020-01-05T02:36:05.812" v="9" actId="20577"/>
          <ac:spMkLst>
            <pc:docMk/>
            <pc:sldMk cId="2741720928" sldId="261"/>
            <ac:spMk id="4" creationId="{193C30DB-E5AA-49C0-9523-E577D92C7386}"/>
          </ac:spMkLst>
        </pc:spChg>
        <pc:spChg chg="add mod">
          <ac:chgData name="Würsten Simon (P-VSV-GET-CBI)" userId="24fc41dc-2f1b-456f-a430-30cf55cbcd98" providerId="ADAL" clId="{1F2695FB-8F27-460E-B9E0-956C9334337F}" dt="2020-01-12T00:57:29.686" v="2409" actId="20577"/>
          <ac:spMkLst>
            <pc:docMk/>
            <pc:sldMk cId="2741720928" sldId="261"/>
            <ac:spMk id="5" creationId="{A37AC01A-3971-4474-8F6A-FA5D236367FB}"/>
          </ac:spMkLst>
        </pc:spChg>
        <pc:picChg chg="add mod">
          <ac:chgData name="Würsten Simon (P-VSV-GET-CBI)" userId="24fc41dc-2f1b-456f-a430-30cf55cbcd98" providerId="ADAL" clId="{1F2695FB-8F27-460E-B9E0-956C9334337F}" dt="2020-01-12T00:31:34.222" v="2210" actId="1036"/>
          <ac:picMkLst>
            <pc:docMk/>
            <pc:sldMk cId="2741720928" sldId="261"/>
            <ac:picMk id="6" creationId="{D19E4FAE-B872-4753-8ACA-72131D92DB9A}"/>
          </ac:picMkLst>
        </pc:picChg>
      </pc:sldChg>
      <pc:sldChg chg="modSp add">
        <pc:chgData name="Würsten Simon (P-VSV-GET-CBI)" userId="24fc41dc-2f1b-456f-a430-30cf55cbcd98" providerId="ADAL" clId="{1F2695FB-8F27-460E-B9E0-956C9334337F}" dt="2020-01-12T00:29:15.933" v="1988" actId="20577"/>
        <pc:sldMkLst>
          <pc:docMk/>
          <pc:sldMk cId="495015234" sldId="262"/>
        </pc:sldMkLst>
        <pc:spChg chg="mod">
          <ac:chgData name="Würsten Simon (P-VSV-GET-CBI)" userId="24fc41dc-2f1b-456f-a430-30cf55cbcd98" providerId="ADAL" clId="{1F2695FB-8F27-460E-B9E0-956C9334337F}" dt="2020-01-05T04:41:35.510" v="166" actId="20577"/>
          <ac:spMkLst>
            <pc:docMk/>
            <pc:sldMk cId="495015234" sldId="262"/>
            <ac:spMk id="2" creationId="{9C51ED5A-9AD4-41C8-A28A-D0CDEB0A3154}"/>
          </ac:spMkLst>
        </pc:spChg>
        <pc:spChg chg="mod">
          <ac:chgData name="Würsten Simon (P-VSV-GET-CBI)" userId="24fc41dc-2f1b-456f-a430-30cf55cbcd98" providerId="ADAL" clId="{1F2695FB-8F27-460E-B9E0-956C9334337F}" dt="2020-01-12T00:29:15.933" v="1988" actId="20577"/>
          <ac:spMkLst>
            <pc:docMk/>
            <pc:sldMk cId="495015234" sldId="262"/>
            <ac:spMk id="3" creationId="{334BC099-D1F6-4D4D-90F5-DC2BA2BB563A}"/>
          </ac:spMkLst>
        </pc:spChg>
      </pc:sldChg>
      <pc:sldChg chg="modSp add">
        <pc:chgData name="Würsten Simon (P-VSV-GET-CBI)" userId="24fc41dc-2f1b-456f-a430-30cf55cbcd98" providerId="ADAL" clId="{1F2695FB-8F27-460E-B9E0-956C9334337F}" dt="2020-01-05T04:45:45.781" v="273" actId="20577"/>
        <pc:sldMkLst>
          <pc:docMk/>
          <pc:sldMk cId="3855425029" sldId="263"/>
        </pc:sldMkLst>
        <pc:spChg chg="mod">
          <ac:chgData name="Würsten Simon (P-VSV-GET-CBI)" userId="24fc41dc-2f1b-456f-a430-30cf55cbcd98" providerId="ADAL" clId="{1F2695FB-8F27-460E-B9E0-956C9334337F}" dt="2020-01-05T04:41:15.641" v="149" actId="27636"/>
          <ac:spMkLst>
            <pc:docMk/>
            <pc:sldMk cId="3855425029" sldId="263"/>
            <ac:spMk id="2" creationId="{82319148-784A-4C69-A3C9-DD6F85DFA55C}"/>
          </ac:spMkLst>
        </pc:spChg>
        <pc:spChg chg="mod">
          <ac:chgData name="Würsten Simon (P-VSV-GET-CBI)" userId="24fc41dc-2f1b-456f-a430-30cf55cbcd98" providerId="ADAL" clId="{1F2695FB-8F27-460E-B9E0-956C9334337F}" dt="2020-01-05T04:45:45.781" v="273" actId="20577"/>
          <ac:spMkLst>
            <pc:docMk/>
            <pc:sldMk cId="3855425029" sldId="263"/>
            <ac:spMk id="3" creationId="{A02FDC29-0124-4C7B-9403-053B2612D191}"/>
          </ac:spMkLst>
        </pc:spChg>
      </pc:sldChg>
      <pc:sldChg chg="addSp modSp add">
        <pc:chgData name="Würsten Simon (P-VSV-GET-CBI)" userId="24fc41dc-2f1b-456f-a430-30cf55cbcd98" providerId="ADAL" clId="{1F2695FB-8F27-460E-B9E0-956C9334337F}" dt="2020-01-12T00:29:34.562" v="2014" actId="20577"/>
        <pc:sldMkLst>
          <pc:docMk/>
          <pc:sldMk cId="432632694" sldId="264"/>
        </pc:sldMkLst>
        <pc:spChg chg="mod">
          <ac:chgData name="Würsten Simon (P-VSV-GET-CBI)" userId="24fc41dc-2f1b-456f-a430-30cf55cbcd98" providerId="ADAL" clId="{1F2695FB-8F27-460E-B9E0-956C9334337F}" dt="2020-01-05T04:48:48.394" v="321" actId="20577"/>
          <ac:spMkLst>
            <pc:docMk/>
            <pc:sldMk cId="432632694" sldId="264"/>
            <ac:spMk id="2" creationId="{90B9B3DD-9AF8-4B4D-B780-DDED2B1B7DEB}"/>
          </ac:spMkLst>
        </pc:spChg>
        <pc:spChg chg="mod">
          <ac:chgData name="Würsten Simon (P-VSV-GET-CBI)" userId="24fc41dc-2f1b-456f-a430-30cf55cbcd98" providerId="ADAL" clId="{1F2695FB-8F27-460E-B9E0-956C9334337F}" dt="2020-01-12T00:29:34.562" v="2014" actId="20577"/>
          <ac:spMkLst>
            <pc:docMk/>
            <pc:sldMk cId="432632694" sldId="264"/>
            <ac:spMk id="3" creationId="{20DB32C9-5995-4D06-83C5-AAE5413A820B}"/>
          </ac:spMkLst>
        </pc:spChg>
        <pc:picChg chg="add mod">
          <ac:chgData name="Würsten Simon (P-VSV-GET-CBI)" userId="24fc41dc-2f1b-456f-a430-30cf55cbcd98" providerId="ADAL" clId="{1F2695FB-8F27-460E-B9E0-956C9334337F}" dt="2020-01-05T05:36:02.527" v="1440" actId="1076"/>
          <ac:picMkLst>
            <pc:docMk/>
            <pc:sldMk cId="432632694" sldId="264"/>
            <ac:picMk id="4" creationId="{DD02F517-13A7-4871-A69A-193F972A40C9}"/>
          </ac:picMkLst>
        </pc:picChg>
      </pc:sldChg>
      <pc:sldChg chg="modSp add ord">
        <pc:chgData name="Würsten Simon (P-VSV-GET-CBI)" userId="24fc41dc-2f1b-456f-a430-30cf55cbcd98" providerId="ADAL" clId="{1F2695FB-8F27-460E-B9E0-956C9334337F}" dt="2020-01-05T05:04:44.424" v="445"/>
        <pc:sldMkLst>
          <pc:docMk/>
          <pc:sldMk cId="3230852426" sldId="265"/>
        </pc:sldMkLst>
        <pc:spChg chg="mod">
          <ac:chgData name="Würsten Simon (P-VSV-GET-CBI)" userId="24fc41dc-2f1b-456f-a430-30cf55cbcd98" providerId="ADAL" clId="{1F2695FB-8F27-460E-B9E0-956C9334337F}" dt="2020-01-05T05:04:36.146" v="444" actId="20577"/>
          <ac:spMkLst>
            <pc:docMk/>
            <pc:sldMk cId="3230852426" sldId="265"/>
            <ac:spMk id="2" creationId="{F1ABAC59-7EAF-4A82-B25C-578649C07985}"/>
          </ac:spMkLst>
        </pc:spChg>
      </pc:sldChg>
      <pc:sldChg chg="addSp delSp modSp add ord modTransition">
        <pc:chgData name="Würsten Simon (P-VSV-GET-CBI)" userId="24fc41dc-2f1b-456f-a430-30cf55cbcd98" providerId="ADAL" clId="{1F2695FB-8F27-460E-B9E0-956C9334337F}" dt="2020-01-12T00:39:43.534" v="2402"/>
        <pc:sldMkLst>
          <pc:docMk/>
          <pc:sldMk cId="2027204764" sldId="266"/>
        </pc:sldMkLst>
        <pc:spChg chg="mod">
          <ac:chgData name="Würsten Simon (P-VSV-GET-CBI)" userId="24fc41dc-2f1b-456f-a430-30cf55cbcd98" providerId="ADAL" clId="{1F2695FB-8F27-460E-B9E0-956C9334337F}" dt="2020-01-05T05:28:16.713" v="1409" actId="20577"/>
          <ac:spMkLst>
            <pc:docMk/>
            <pc:sldMk cId="2027204764" sldId="266"/>
            <ac:spMk id="2" creationId="{01C39F21-FC3D-4127-998D-1AA1BC3C1CBA}"/>
          </ac:spMkLst>
        </pc:spChg>
        <pc:spChg chg="del">
          <ac:chgData name="Würsten Simon (P-VSV-GET-CBI)" userId="24fc41dc-2f1b-456f-a430-30cf55cbcd98" providerId="ADAL" clId="{1F2695FB-8F27-460E-B9E0-956C9334337F}" dt="2020-01-05T05:28:22.279" v="1410" actId="478"/>
          <ac:spMkLst>
            <pc:docMk/>
            <pc:sldMk cId="2027204764" sldId="266"/>
            <ac:spMk id="3" creationId="{70C40D3B-6654-4076-83E9-AF5B40003E22}"/>
          </ac:spMkLst>
        </pc:spChg>
        <pc:picChg chg="add mod">
          <ac:chgData name="Würsten Simon (P-VSV-GET-CBI)" userId="24fc41dc-2f1b-456f-a430-30cf55cbcd98" providerId="ADAL" clId="{1F2695FB-8F27-460E-B9E0-956C9334337F}" dt="2020-01-05T05:34:39.388" v="1418" actId="1035"/>
          <ac:picMkLst>
            <pc:docMk/>
            <pc:sldMk cId="2027204764" sldId="266"/>
            <ac:picMk id="5" creationId="{21972B72-2484-4687-B327-78B82D1908D9}"/>
          </ac:picMkLst>
        </pc:picChg>
      </pc:sldChg>
      <pc:sldChg chg="addSp delSp modSp add ord modTransition">
        <pc:chgData name="Würsten Simon (P-VSV-GET-CBI)" userId="24fc41dc-2f1b-456f-a430-30cf55cbcd98" providerId="ADAL" clId="{1F2695FB-8F27-460E-B9E0-956C9334337F}" dt="2020-01-12T00:39:43.534" v="2402"/>
        <pc:sldMkLst>
          <pc:docMk/>
          <pc:sldMk cId="2573317466" sldId="267"/>
        </pc:sldMkLst>
        <pc:spChg chg="mod">
          <ac:chgData name="Würsten Simon (P-VSV-GET-CBI)" userId="24fc41dc-2f1b-456f-a430-30cf55cbcd98" providerId="ADAL" clId="{1F2695FB-8F27-460E-B9E0-956C9334337F}" dt="2020-01-05T05:46:24.426" v="1555" actId="20577"/>
          <ac:spMkLst>
            <pc:docMk/>
            <pc:sldMk cId="2573317466" sldId="267"/>
            <ac:spMk id="2" creationId="{D4A857CD-DCF0-46FB-AF2A-C67B0031E9AC}"/>
          </ac:spMkLst>
        </pc:spChg>
        <pc:spChg chg="del">
          <ac:chgData name="Würsten Simon (P-VSV-GET-CBI)" userId="24fc41dc-2f1b-456f-a430-30cf55cbcd98" providerId="ADAL" clId="{1F2695FB-8F27-460E-B9E0-956C9334337F}" dt="2020-01-05T05:36:52.160" v="1481" actId="478"/>
          <ac:spMkLst>
            <pc:docMk/>
            <pc:sldMk cId="2573317466" sldId="267"/>
            <ac:spMk id="3" creationId="{3063933B-4EAA-4CEE-A82E-4AE0E95D8DC3}"/>
          </ac:spMkLst>
        </pc:spChg>
        <pc:picChg chg="add mod">
          <ac:chgData name="Würsten Simon (P-VSV-GET-CBI)" userId="24fc41dc-2f1b-456f-a430-30cf55cbcd98" providerId="ADAL" clId="{1F2695FB-8F27-460E-B9E0-956C9334337F}" dt="2020-01-05T05:45:49.446" v="1554" actId="1035"/>
          <ac:picMkLst>
            <pc:docMk/>
            <pc:sldMk cId="2573317466" sldId="267"/>
            <ac:picMk id="5" creationId="{90F0D0B7-419E-4A8A-9AF4-DACD114DFDDA}"/>
          </ac:picMkLst>
        </pc:picChg>
        <pc:picChg chg="add mod">
          <ac:chgData name="Würsten Simon (P-VSV-GET-CBI)" userId="24fc41dc-2f1b-456f-a430-30cf55cbcd98" providerId="ADAL" clId="{1F2695FB-8F27-460E-B9E0-956C9334337F}" dt="2020-01-05T05:45:49.446" v="1554" actId="1035"/>
          <ac:picMkLst>
            <pc:docMk/>
            <pc:sldMk cId="2573317466" sldId="267"/>
            <ac:picMk id="7" creationId="{C5AC7C12-166F-4A09-848A-E0640CB96898}"/>
          </ac:picMkLst>
        </pc:picChg>
        <pc:picChg chg="add mod">
          <ac:chgData name="Würsten Simon (P-VSV-GET-CBI)" userId="24fc41dc-2f1b-456f-a430-30cf55cbcd98" providerId="ADAL" clId="{1F2695FB-8F27-460E-B9E0-956C9334337F}" dt="2020-01-05T05:45:49.446" v="1554" actId="1035"/>
          <ac:picMkLst>
            <pc:docMk/>
            <pc:sldMk cId="2573317466" sldId="267"/>
            <ac:picMk id="9" creationId="{FDBCF274-4EE7-454F-8075-25A9D6C90B48}"/>
          </ac:picMkLst>
        </pc:picChg>
        <pc:picChg chg="add mod">
          <ac:chgData name="Würsten Simon (P-VSV-GET-CBI)" userId="24fc41dc-2f1b-456f-a430-30cf55cbcd98" providerId="ADAL" clId="{1F2695FB-8F27-460E-B9E0-956C9334337F}" dt="2020-01-05T05:45:49.446" v="1554" actId="1035"/>
          <ac:picMkLst>
            <pc:docMk/>
            <pc:sldMk cId="2573317466" sldId="267"/>
            <ac:picMk id="11" creationId="{8F65E22B-474D-4BD3-917E-8DBB25C7D77B}"/>
          </ac:picMkLst>
        </pc:picChg>
        <pc:picChg chg="add mod">
          <ac:chgData name="Würsten Simon (P-VSV-GET-CBI)" userId="24fc41dc-2f1b-456f-a430-30cf55cbcd98" providerId="ADAL" clId="{1F2695FB-8F27-460E-B9E0-956C9334337F}" dt="2020-01-05T05:45:49.446" v="1554" actId="1035"/>
          <ac:picMkLst>
            <pc:docMk/>
            <pc:sldMk cId="2573317466" sldId="267"/>
            <ac:picMk id="13" creationId="{2BCA9F10-CF3A-4193-A1CA-2134C9FFA57F}"/>
          </ac:picMkLst>
        </pc:picChg>
        <pc:picChg chg="add mod">
          <ac:chgData name="Würsten Simon (P-VSV-GET-CBI)" userId="24fc41dc-2f1b-456f-a430-30cf55cbcd98" providerId="ADAL" clId="{1F2695FB-8F27-460E-B9E0-956C9334337F}" dt="2020-01-05T05:45:49.446" v="1554" actId="1035"/>
          <ac:picMkLst>
            <pc:docMk/>
            <pc:sldMk cId="2573317466" sldId="267"/>
            <ac:picMk id="15" creationId="{D772A931-C891-43E6-AD5C-A6B449FF2D70}"/>
          </ac:picMkLst>
        </pc:picChg>
        <pc:picChg chg="add mod">
          <ac:chgData name="Würsten Simon (P-VSV-GET-CBI)" userId="24fc41dc-2f1b-456f-a430-30cf55cbcd98" providerId="ADAL" clId="{1F2695FB-8F27-460E-B9E0-956C9334337F}" dt="2020-01-05T05:45:49.446" v="1554" actId="1035"/>
          <ac:picMkLst>
            <pc:docMk/>
            <pc:sldMk cId="2573317466" sldId="267"/>
            <ac:picMk id="17" creationId="{B2666BE0-5EF8-4AB6-BA91-EC21FFF6CE56}"/>
          </ac:picMkLst>
        </pc:picChg>
        <pc:picChg chg="add mod">
          <ac:chgData name="Würsten Simon (P-VSV-GET-CBI)" userId="24fc41dc-2f1b-456f-a430-30cf55cbcd98" providerId="ADAL" clId="{1F2695FB-8F27-460E-B9E0-956C9334337F}" dt="2020-01-05T05:45:49.446" v="1554" actId="1035"/>
          <ac:picMkLst>
            <pc:docMk/>
            <pc:sldMk cId="2573317466" sldId="267"/>
            <ac:picMk id="19" creationId="{ABA16268-F720-4C42-B25A-70A23DDE8D63}"/>
          </ac:picMkLst>
        </pc:picChg>
        <pc:picChg chg="add mod">
          <ac:chgData name="Würsten Simon (P-VSV-GET-CBI)" userId="24fc41dc-2f1b-456f-a430-30cf55cbcd98" providerId="ADAL" clId="{1F2695FB-8F27-460E-B9E0-956C9334337F}" dt="2020-01-05T05:45:49.446" v="1554" actId="1035"/>
          <ac:picMkLst>
            <pc:docMk/>
            <pc:sldMk cId="2573317466" sldId="267"/>
            <ac:picMk id="21" creationId="{DB11514F-5AF0-4165-A24F-C8B5BA5A17E6}"/>
          </ac:picMkLst>
        </pc:picChg>
      </pc:sldChg>
      <pc:sldChg chg="addSp delSp modSp add modNotesTx">
        <pc:chgData name="Würsten Simon (P-VSV-GET-CBI)" userId="24fc41dc-2f1b-456f-a430-30cf55cbcd98" providerId="ADAL" clId="{1F2695FB-8F27-460E-B9E0-956C9334337F}" dt="2020-01-12T01:35:33.963" v="3141" actId="20577"/>
        <pc:sldMkLst>
          <pc:docMk/>
          <pc:sldMk cId="2332847636" sldId="268"/>
        </pc:sldMkLst>
        <pc:spChg chg="mod">
          <ac:chgData name="Würsten Simon (P-VSV-GET-CBI)" userId="24fc41dc-2f1b-456f-a430-30cf55cbcd98" providerId="ADAL" clId="{1F2695FB-8F27-460E-B9E0-956C9334337F}" dt="2020-01-05T05:58:34.710" v="1614" actId="313"/>
          <ac:spMkLst>
            <pc:docMk/>
            <pc:sldMk cId="2332847636" sldId="268"/>
            <ac:spMk id="2" creationId="{0DD31D8B-721E-4C0A-B516-B2C6D3B2ABED}"/>
          </ac:spMkLst>
        </pc:spChg>
        <pc:spChg chg="del">
          <ac:chgData name="Würsten Simon (P-VSV-GET-CBI)" userId="24fc41dc-2f1b-456f-a430-30cf55cbcd98" providerId="ADAL" clId="{1F2695FB-8F27-460E-B9E0-956C9334337F}" dt="2020-01-05T05:56:26.244" v="1557" actId="478"/>
          <ac:spMkLst>
            <pc:docMk/>
            <pc:sldMk cId="2332847636" sldId="268"/>
            <ac:spMk id="3" creationId="{40923D2A-1F33-43D5-B938-BFA7740E0705}"/>
          </ac:spMkLst>
        </pc:spChg>
        <pc:picChg chg="add mod modCrop">
          <ac:chgData name="Würsten Simon (P-VSV-GET-CBI)" userId="24fc41dc-2f1b-456f-a430-30cf55cbcd98" providerId="ADAL" clId="{1F2695FB-8F27-460E-B9E0-956C9334337F}" dt="2020-01-10T12:11:32.057" v="1983" actId="1076"/>
          <ac:picMkLst>
            <pc:docMk/>
            <pc:sldMk cId="2332847636" sldId="268"/>
            <ac:picMk id="4" creationId="{4E6BCF1E-D19A-4C5C-9078-95161BC1AC55}"/>
          </ac:picMkLst>
        </pc:picChg>
        <pc:picChg chg="add del mod">
          <ac:chgData name="Würsten Simon (P-VSV-GET-CBI)" userId="24fc41dc-2f1b-456f-a430-30cf55cbcd98" providerId="ADAL" clId="{1F2695FB-8F27-460E-B9E0-956C9334337F}" dt="2020-01-10T12:11:01.679" v="1978" actId="478"/>
          <ac:picMkLst>
            <pc:docMk/>
            <pc:sldMk cId="2332847636" sldId="268"/>
            <ac:picMk id="5" creationId="{199DDC40-8DF1-4C33-A5A8-BB7CA6B1D476}"/>
          </ac:picMkLst>
        </pc:picChg>
      </pc:sldChg>
      <pc:sldChg chg="addSp delSp modSp add ord modTransition">
        <pc:chgData name="Würsten Simon (P-VSV-GET-CBI)" userId="24fc41dc-2f1b-456f-a430-30cf55cbcd98" providerId="ADAL" clId="{1F2695FB-8F27-460E-B9E0-956C9334337F}" dt="2020-01-12T00:39:43.534" v="2402"/>
        <pc:sldMkLst>
          <pc:docMk/>
          <pc:sldMk cId="1383404615" sldId="269"/>
        </pc:sldMkLst>
        <pc:spChg chg="mod">
          <ac:chgData name="Würsten Simon (P-VSV-GET-CBI)" userId="24fc41dc-2f1b-456f-a430-30cf55cbcd98" providerId="ADAL" clId="{1F2695FB-8F27-460E-B9E0-956C9334337F}" dt="2020-01-05T06:08:23.215" v="1635" actId="20577"/>
          <ac:spMkLst>
            <pc:docMk/>
            <pc:sldMk cId="1383404615" sldId="269"/>
            <ac:spMk id="2" creationId="{8F329A42-161B-4908-975C-5AC3FCE4B11C}"/>
          </ac:spMkLst>
        </pc:spChg>
        <pc:spChg chg="del">
          <ac:chgData name="Würsten Simon (P-VSV-GET-CBI)" userId="24fc41dc-2f1b-456f-a430-30cf55cbcd98" providerId="ADAL" clId="{1F2695FB-8F27-460E-B9E0-956C9334337F}" dt="2020-01-05T06:06:58.629" v="1621" actId="478"/>
          <ac:spMkLst>
            <pc:docMk/>
            <pc:sldMk cId="1383404615" sldId="269"/>
            <ac:spMk id="3" creationId="{57702DFE-861A-43ED-A840-A0A7252EA804}"/>
          </ac:spMkLst>
        </pc:spChg>
        <pc:picChg chg="add del mod">
          <ac:chgData name="Würsten Simon (P-VSV-GET-CBI)" userId="24fc41dc-2f1b-456f-a430-30cf55cbcd98" providerId="ADAL" clId="{1F2695FB-8F27-460E-B9E0-956C9334337F}" dt="2020-01-05T06:07:40.936" v="1623" actId="478"/>
          <ac:picMkLst>
            <pc:docMk/>
            <pc:sldMk cId="1383404615" sldId="269"/>
            <ac:picMk id="5" creationId="{FAE9D700-D483-481C-98AE-2C87F1C5EFC5}"/>
          </ac:picMkLst>
        </pc:picChg>
        <pc:picChg chg="add mod">
          <ac:chgData name="Würsten Simon (P-VSV-GET-CBI)" userId="24fc41dc-2f1b-456f-a430-30cf55cbcd98" providerId="ADAL" clId="{1F2695FB-8F27-460E-B9E0-956C9334337F}" dt="2020-01-05T06:08:47.189" v="1636" actId="1076"/>
          <ac:picMkLst>
            <pc:docMk/>
            <pc:sldMk cId="1383404615" sldId="269"/>
            <ac:picMk id="7" creationId="{E88B1526-88F9-402D-8088-2BD20AEDEAA5}"/>
          </ac:picMkLst>
        </pc:picChg>
      </pc:sldChg>
      <pc:sldChg chg="addSp delSp modSp add modNotesTx">
        <pc:chgData name="Würsten Simon (P-VSV-GET-CBI)" userId="24fc41dc-2f1b-456f-a430-30cf55cbcd98" providerId="ADAL" clId="{1F2695FB-8F27-460E-B9E0-956C9334337F}" dt="2020-01-10T02:29:42.617" v="1813" actId="20577"/>
        <pc:sldMkLst>
          <pc:docMk/>
          <pc:sldMk cId="1661501090" sldId="270"/>
        </pc:sldMkLst>
        <pc:spChg chg="mod">
          <ac:chgData name="Würsten Simon (P-VSV-GET-CBI)" userId="24fc41dc-2f1b-456f-a430-30cf55cbcd98" providerId="ADAL" clId="{1F2695FB-8F27-460E-B9E0-956C9334337F}" dt="2020-01-10T02:12:54.641" v="1728" actId="20577"/>
          <ac:spMkLst>
            <pc:docMk/>
            <pc:sldMk cId="1661501090" sldId="270"/>
            <ac:spMk id="3" creationId="{209E7F91-766C-401D-9CDE-F4A2ACD020C0}"/>
          </ac:spMkLst>
        </pc:spChg>
        <pc:picChg chg="del">
          <ac:chgData name="Würsten Simon (P-VSV-GET-CBI)" userId="24fc41dc-2f1b-456f-a430-30cf55cbcd98" providerId="ADAL" clId="{1F2695FB-8F27-460E-B9E0-956C9334337F}" dt="2020-01-10T02:02:53.230" v="1678" actId="478"/>
          <ac:picMkLst>
            <pc:docMk/>
            <pc:sldMk cId="1661501090" sldId="270"/>
            <ac:picMk id="4" creationId="{76FDE9A7-8F2E-40A4-ACF6-CB8A5ACCB060}"/>
          </ac:picMkLst>
        </pc:picChg>
        <pc:picChg chg="del">
          <ac:chgData name="Würsten Simon (P-VSV-GET-CBI)" userId="24fc41dc-2f1b-456f-a430-30cf55cbcd98" providerId="ADAL" clId="{1F2695FB-8F27-460E-B9E0-956C9334337F}" dt="2020-01-10T02:02:56.141" v="1679" actId="478"/>
          <ac:picMkLst>
            <pc:docMk/>
            <pc:sldMk cId="1661501090" sldId="270"/>
            <ac:picMk id="6" creationId="{240AF9DD-FAA3-4229-8BC6-2602583B3E43}"/>
          </ac:picMkLst>
        </pc:picChg>
        <pc:picChg chg="add mod">
          <ac:chgData name="Würsten Simon (P-VSV-GET-CBI)" userId="24fc41dc-2f1b-456f-a430-30cf55cbcd98" providerId="ADAL" clId="{1F2695FB-8F27-460E-B9E0-956C9334337F}" dt="2020-01-10T02:13:53.709" v="1729" actId="14826"/>
          <ac:picMkLst>
            <pc:docMk/>
            <pc:sldMk cId="1661501090" sldId="270"/>
            <ac:picMk id="7" creationId="{E2D0D2B1-AE8D-4B4B-B6CF-6B996B00EF5D}"/>
          </ac:picMkLst>
        </pc:picChg>
        <pc:picChg chg="add mod">
          <ac:chgData name="Würsten Simon (P-VSV-GET-CBI)" userId="24fc41dc-2f1b-456f-a430-30cf55cbcd98" providerId="ADAL" clId="{1F2695FB-8F27-460E-B9E0-956C9334337F}" dt="2020-01-10T02:17:04.618" v="1731" actId="1076"/>
          <ac:picMkLst>
            <pc:docMk/>
            <pc:sldMk cId="1661501090" sldId="270"/>
            <ac:picMk id="9" creationId="{7B31932F-E208-4C2D-9C63-6DEE3C7C336C}"/>
          </ac:picMkLst>
        </pc:picChg>
      </pc:sldChg>
      <pc:sldChg chg="addSp delSp modSp add modNotesTx">
        <pc:chgData name="Würsten Simon (P-VSV-GET-CBI)" userId="24fc41dc-2f1b-456f-a430-30cf55cbcd98" providerId="ADAL" clId="{1F2695FB-8F27-460E-B9E0-956C9334337F}" dt="2020-01-12T01:31:31.500" v="2976" actId="20577"/>
        <pc:sldMkLst>
          <pc:docMk/>
          <pc:sldMk cId="3582883838" sldId="271"/>
        </pc:sldMkLst>
        <pc:spChg chg="mod">
          <ac:chgData name="Würsten Simon (P-VSV-GET-CBI)" userId="24fc41dc-2f1b-456f-a430-30cf55cbcd98" providerId="ADAL" clId="{1F2695FB-8F27-460E-B9E0-956C9334337F}" dt="2020-01-10T02:18:04.688" v="1772" actId="20577"/>
          <ac:spMkLst>
            <pc:docMk/>
            <pc:sldMk cId="3582883838" sldId="271"/>
            <ac:spMk id="2" creationId="{D3ACD4F4-2897-4890-9CC1-AAAF44E9150E}"/>
          </ac:spMkLst>
        </pc:spChg>
        <pc:spChg chg="del">
          <ac:chgData name="Würsten Simon (P-VSV-GET-CBI)" userId="24fc41dc-2f1b-456f-a430-30cf55cbcd98" providerId="ADAL" clId="{1F2695FB-8F27-460E-B9E0-956C9334337F}" dt="2020-01-10T02:17:17.715" v="1732" actId="931"/>
          <ac:spMkLst>
            <pc:docMk/>
            <pc:sldMk cId="3582883838" sldId="271"/>
            <ac:spMk id="3" creationId="{363A1492-D9CC-4C1B-891A-D8638B6D92AE}"/>
          </ac:spMkLst>
        </pc:spChg>
        <pc:picChg chg="add mod modCrop">
          <ac:chgData name="Würsten Simon (P-VSV-GET-CBI)" userId="24fc41dc-2f1b-456f-a430-30cf55cbcd98" providerId="ADAL" clId="{1F2695FB-8F27-460E-B9E0-956C9334337F}" dt="2020-01-10T02:21:43.842" v="1805" actId="1076"/>
          <ac:picMkLst>
            <pc:docMk/>
            <pc:sldMk cId="3582883838" sldId="271"/>
            <ac:picMk id="5" creationId="{45E516B1-877D-4B59-B30C-D115C4F51F96}"/>
          </ac:picMkLst>
        </pc:picChg>
      </pc:sldChg>
      <pc:sldChg chg="modSp add modTransition">
        <pc:chgData name="Würsten Simon (P-VSV-GET-CBI)" userId="24fc41dc-2f1b-456f-a430-30cf55cbcd98" providerId="ADAL" clId="{1F2695FB-8F27-460E-B9E0-956C9334337F}" dt="2020-01-12T00:39:43.534" v="2402"/>
        <pc:sldMkLst>
          <pc:docMk/>
          <pc:sldMk cId="602948525" sldId="272"/>
        </pc:sldMkLst>
        <pc:spChg chg="mod">
          <ac:chgData name="Würsten Simon (P-VSV-GET-CBI)" userId="24fc41dc-2f1b-456f-a430-30cf55cbcd98" providerId="ADAL" clId="{1F2695FB-8F27-460E-B9E0-956C9334337F}" dt="2020-01-10T02:05:41.523" v="1721" actId="20577"/>
          <ac:spMkLst>
            <pc:docMk/>
            <pc:sldMk cId="602948525" sldId="272"/>
            <ac:spMk id="2" creationId="{A2832F79-BEC8-4249-AB0F-5905828285C9}"/>
          </ac:spMkLst>
        </pc:spChg>
      </pc:sldChg>
      <pc:sldChg chg="addSp delSp modSp add modNotesTx">
        <pc:chgData name="Würsten Simon (P-VSV-GET-CBI)" userId="24fc41dc-2f1b-456f-a430-30cf55cbcd98" providerId="ADAL" clId="{1F2695FB-8F27-460E-B9E0-956C9334337F}" dt="2020-01-12T01:59:21.164" v="3781" actId="20577"/>
        <pc:sldMkLst>
          <pc:docMk/>
          <pc:sldMk cId="3297246964" sldId="273"/>
        </pc:sldMkLst>
        <pc:spChg chg="mod">
          <ac:chgData name="Würsten Simon (P-VSV-GET-CBI)" userId="24fc41dc-2f1b-456f-a430-30cf55cbcd98" providerId="ADAL" clId="{1F2695FB-8F27-460E-B9E0-956C9334337F}" dt="2020-01-12T01:29:55.336" v="2745" actId="20577"/>
          <ac:spMkLst>
            <pc:docMk/>
            <pc:sldMk cId="3297246964" sldId="273"/>
            <ac:spMk id="2" creationId="{23340017-5FB8-4075-9AA2-50711ED61C22}"/>
          </ac:spMkLst>
        </pc:spChg>
        <pc:spChg chg="del">
          <ac:chgData name="Würsten Simon (P-VSV-GET-CBI)" userId="24fc41dc-2f1b-456f-a430-30cf55cbcd98" providerId="ADAL" clId="{1F2695FB-8F27-460E-B9E0-956C9334337F}" dt="2020-01-10T02:20:32.723" v="1784" actId="931"/>
          <ac:spMkLst>
            <pc:docMk/>
            <pc:sldMk cId="3297246964" sldId="273"/>
            <ac:spMk id="3" creationId="{BE679A16-9C8D-4373-9D91-09650E8AF93F}"/>
          </ac:spMkLst>
        </pc:spChg>
        <pc:spChg chg="add del mod">
          <ac:chgData name="Würsten Simon (P-VSV-GET-CBI)" userId="24fc41dc-2f1b-456f-a430-30cf55cbcd98" providerId="ADAL" clId="{1F2695FB-8F27-460E-B9E0-956C9334337F}" dt="2020-01-10T02:51:54.820" v="1815" actId="931"/>
          <ac:spMkLst>
            <pc:docMk/>
            <pc:sldMk cId="3297246964" sldId="273"/>
            <ac:spMk id="7" creationId="{A02504A0-65CA-4773-B3B0-C7FB97C9740A}"/>
          </ac:spMkLst>
        </pc:spChg>
        <pc:picChg chg="add del mod modCrop">
          <ac:chgData name="Würsten Simon (P-VSV-GET-CBI)" userId="24fc41dc-2f1b-456f-a430-30cf55cbcd98" providerId="ADAL" clId="{1F2695FB-8F27-460E-B9E0-956C9334337F}" dt="2020-01-10T02:51:42.930" v="1814" actId="478"/>
          <ac:picMkLst>
            <pc:docMk/>
            <pc:sldMk cId="3297246964" sldId="273"/>
            <ac:picMk id="5" creationId="{84C7838C-9E91-4174-AA45-6963C367723F}"/>
          </ac:picMkLst>
        </pc:picChg>
        <pc:picChg chg="add mod modCrop">
          <ac:chgData name="Würsten Simon (P-VSV-GET-CBI)" userId="24fc41dc-2f1b-456f-a430-30cf55cbcd98" providerId="ADAL" clId="{1F2695FB-8F27-460E-B9E0-956C9334337F}" dt="2020-01-10T02:52:25.532" v="1821" actId="14100"/>
          <ac:picMkLst>
            <pc:docMk/>
            <pc:sldMk cId="3297246964" sldId="273"/>
            <ac:picMk id="9" creationId="{9A375ACE-8C91-40FA-BDA3-51684037D2D7}"/>
          </ac:picMkLst>
        </pc:picChg>
      </pc:sldChg>
      <pc:sldChg chg="addSp delSp modSp add del modNotesTx">
        <pc:chgData name="Würsten Simon (P-VSV-GET-CBI)" userId="24fc41dc-2f1b-456f-a430-30cf55cbcd98" providerId="ADAL" clId="{1F2695FB-8F27-460E-B9E0-956C9334337F}" dt="2020-01-12T01:54:39.195" v="3260" actId="2062"/>
        <pc:sldMkLst>
          <pc:docMk/>
          <pc:sldMk cId="3434069811" sldId="275"/>
        </pc:sldMkLst>
        <pc:spChg chg="mod">
          <ac:chgData name="Würsten Simon (P-VSV-GET-CBI)" userId="24fc41dc-2f1b-456f-a430-30cf55cbcd98" providerId="ADAL" clId="{1F2695FB-8F27-460E-B9E0-956C9334337F}" dt="2020-01-12T01:30:00.172" v="2755" actId="20577"/>
          <ac:spMkLst>
            <pc:docMk/>
            <pc:sldMk cId="3434069811" sldId="275"/>
            <ac:spMk id="2" creationId="{23340017-5FB8-4075-9AA2-50711ED61C22}"/>
          </ac:spMkLst>
        </pc:spChg>
        <pc:spChg chg="add del mod">
          <ac:chgData name="Würsten Simon (P-VSV-GET-CBI)" userId="24fc41dc-2f1b-456f-a430-30cf55cbcd98" providerId="ADAL" clId="{1F2695FB-8F27-460E-B9E0-956C9334337F}" dt="2020-01-10T02:59:40.668" v="1828" actId="931"/>
          <ac:spMkLst>
            <pc:docMk/>
            <pc:sldMk cId="3434069811" sldId="275"/>
            <ac:spMk id="4" creationId="{6C09C56D-7EB8-4CDC-A8A2-A1301328AFF4}"/>
          </ac:spMkLst>
        </pc:spChg>
        <pc:spChg chg="add del mod">
          <ac:chgData name="Würsten Simon (P-VSV-GET-CBI)" userId="24fc41dc-2f1b-456f-a430-30cf55cbcd98" providerId="ADAL" clId="{1F2695FB-8F27-460E-B9E0-956C9334337F}" dt="2020-01-10T08:25:00.962" v="1872" actId="478"/>
          <ac:spMkLst>
            <pc:docMk/>
            <pc:sldMk cId="3434069811" sldId="275"/>
            <ac:spMk id="17" creationId="{F60E8D0B-B66F-45A6-B55C-92E514CD32C2}"/>
          </ac:spMkLst>
        </pc:spChg>
        <pc:graphicFrameChg chg="mod modGraphic">
          <ac:chgData name="Würsten Simon (P-VSV-GET-CBI)" userId="24fc41dc-2f1b-456f-a430-30cf55cbcd98" providerId="ADAL" clId="{1F2695FB-8F27-460E-B9E0-956C9334337F}" dt="2020-01-12T01:54:39.195" v="3260" actId="2062"/>
          <ac:graphicFrameMkLst>
            <pc:docMk/>
            <pc:sldMk cId="3434069811" sldId="275"/>
            <ac:graphicFrameMk id="18" creationId="{86593316-35DA-48C3-8D3B-8240D2C0D73B}"/>
          </ac:graphicFrameMkLst>
        </pc:graphicFrameChg>
        <pc:picChg chg="add del mod modCrop">
          <ac:chgData name="Würsten Simon (P-VSV-GET-CBI)" userId="24fc41dc-2f1b-456f-a430-30cf55cbcd98" providerId="ADAL" clId="{1F2695FB-8F27-460E-B9E0-956C9334337F}" dt="2020-01-10T08:24:52.738" v="1870" actId="478"/>
          <ac:picMkLst>
            <pc:docMk/>
            <pc:sldMk cId="3434069811" sldId="275"/>
            <ac:picMk id="6" creationId="{B43F8293-624D-4631-B2F6-7264C45D16E1}"/>
          </ac:picMkLst>
        </pc:picChg>
        <pc:picChg chg="add del mod ord modCrop">
          <ac:chgData name="Würsten Simon (P-VSV-GET-CBI)" userId="24fc41dc-2f1b-456f-a430-30cf55cbcd98" providerId="ADAL" clId="{1F2695FB-8F27-460E-B9E0-956C9334337F}" dt="2020-01-10T08:24:52.738" v="1870" actId="478"/>
          <ac:picMkLst>
            <pc:docMk/>
            <pc:sldMk cId="3434069811" sldId="275"/>
            <ac:picMk id="8" creationId="{2A16C4FD-1FCE-4B55-B13A-0DB04B05DB7E}"/>
          </ac:picMkLst>
        </pc:picChg>
        <pc:picChg chg="del mod">
          <ac:chgData name="Würsten Simon (P-VSV-GET-CBI)" userId="24fc41dc-2f1b-456f-a430-30cf55cbcd98" providerId="ADAL" clId="{1F2695FB-8F27-460E-B9E0-956C9334337F}" dt="2020-01-10T02:59:28.382" v="1827" actId="478"/>
          <ac:picMkLst>
            <pc:docMk/>
            <pc:sldMk cId="3434069811" sldId="275"/>
            <ac:picMk id="9" creationId="{9A375ACE-8C91-40FA-BDA3-51684037D2D7}"/>
          </ac:picMkLst>
        </pc:picChg>
        <pc:picChg chg="add del mod ord modCrop">
          <ac:chgData name="Würsten Simon (P-VSV-GET-CBI)" userId="24fc41dc-2f1b-456f-a430-30cf55cbcd98" providerId="ADAL" clId="{1F2695FB-8F27-460E-B9E0-956C9334337F}" dt="2020-01-10T08:24:52.738" v="1870" actId="478"/>
          <ac:picMkLst>
            <pc:docMk/>
            <pc:sldMk cId="3434069811" sldId="275"/>
            <ac:picMk id="11" creationId="{1BAF39CE-B584-4CC9-9AB8-371F6BF0F684}"/>
          </ac:picMkLst>
        </pc:picChg>
        <pc:picChg chg="add del mod ord modCrop">
          <ac:chgData name="Würsten Simon (P-VSV-GET-CBI)" userId="24fc41dc-2f1b-456f-a430-30cf55cbcd98" providerId="ADAL" clId="{1F2695FB-8F27-460E-B9E0-956C9334337F}" dt="2020-01-10T08:24:52.738" v="1870" actId="478"/>
          <ac:picMkLst>
            <pc:docMk/>
            <pc:sldMk cId="3434069811" sldId="275"/>
            <ac:picMk id="13" creationId="{9ABA70AB-BBEF-482E-B7CE-0C44B97B3F39}"/>
          </ac:picMkLst>
        </pc:picChg>
        <pc:picChg chg="add del mod">
          <ac:chgData name="Würsten Simon (P-VSV-GET-CBI)" userId="24fc41dc-2f1b-456f-a430-30cf55cbcd98" providerId="ADAL" clId="{1F2695FB-8F27-460E-B9E0-956C9334337F}" dt="2020-01-10T03:00:35.217" v="1838" actId="478"/>
          <ac:picMkLst>
            <pc:docMk/>
            <pc:sldMk cId="3434069811" sldId="275"/>
            <ac:picMk id="15" creationId="{77A64C70-F8C4-41B8-B114-7E4F60F3EBDB}"/>
          </ac:picMkLst>
        </pc:picChg>
      </pc:sldChg>
      <pc:sldChg chg="modSp add">
        <pc:chgData name="Würsten Simon (P-VSV-GET-CBI)" userId="24fc41dc-2f1b-456f-a430-30cf55cbcd98" providerId="ADAL" clId="{1F2695FB-8F27-460E-B9E0-956C9334337F}" dt="2020-01-12T01:58:46.959" v="3700" actId="20577"/>
        <pc:sldMkLst>
          <pc:docMk/>
          <pc:sldMk cId="2282413519" sldId="276"/>
        </pc:sldMkLst>
        <pc:spChg chg="mod">
          <ac:chgData name="Würsten Simon (P-VSV-GET-CBI)" userId="24fc41dc-2f1b-456f-a430-30cf55cbcd98" providerId="ADAL" clId="{1F2695FB-8F27-460E-B9E0-956C9334337F}" dt="2020-01-12T00:32:58.877" v="2354" actId="20577"/>
          <ac:spMkLst>
            <pc:docMk/>
            <pc:sldMk cId="2282413519" sldId="276"/>
            <ac:spMk id="2" creationId="{A06F2DA2-DFC9-4722-A46E-033B684F4BD3}"/>
          </ac:spMkLst>
        </pc:spChg>
        <pc:spChg chg="mod">
          <ac:chgData name="Würsten Simon (P-VSV-GET-CBI)" userId="24fc41dc-2f1b-456f-a430-30cf55cbcd98" providerId="ADAL" clId="{1F2695FB-8F27-460E-B9E0-956C9334337F}" dt="2020-01-12T01:58:46.959" v="3700" actId="20577"/>
          <ac:spMkLst>
            <pc:docMk/>
            <pc:sldMk cId="2282413519" sldId="276"/>
            <ac:spMk id="3" creationId="{3108DCFD-8FA5-49E5-8490-8BDE66B960B1}"/>
          </ac:spMkLst>
        </pc:spChg>
      </pc:sldChg>
      <pc:sldChg chg="modSp add">
        <pc:chgData name="Würsten Simon (P-VSV-GET-CBI)" userId="24fc41dc-2f1b-456f-a430-30cf55cbcd98" providerId="ADAL" clId="{1F2695FB-8F27-460E-B9E0-956C9334337F}" dt="2020-01-12T00:39:50.668" v="2408" actId="20577"/>
        <pc:sldMkLst>
          <pc:docMk/>
          <pc:sldMk cId="3139639250" sldId="277"/>
        </pc:sldMkLst>
        <pc:spChg chg="mod">
          <ac:chgData name="Würsten Simon (P-VSV-GET-CBI)" userId="24fc41dc-2f1b-456f-a430-30cf55cbcd98" providerId="ADAL" clId="{1F2695FB-8F27-460E-B9E0-956C9334337F}" dt="2020-01-12T00:39:50.668" v="2408" actId="20577"/>
          <ac:spMkLst>
            <pc:docMk/>
            <pc:sldMk cId="3139639250" sldId="277"/>
            <ac:spMk id="2" creationId="{C81D7A3C-8FA4-4AA3-A8E1-75CF97976F30}"/>
          </ac:spMkLst>
        </pc:spChg>
      </pc:sldChg>
      <pc:sldChg chg="modSp add">
        <pc:chgData name="Würsten Simon (P-VSV-GET-CBI)" userId="24fc41dc-2f1b-456f-a430-30cf55cbcd98" providerId="ADAL" clId="{1F2695FB-8F27-460E-B9E0-956C9334337F}" dt="2020-01-12T01:54:29.834" v="3259" actId="2062"/>
        <pc:sldMkLst>
          <pc:docMk/>
          <pc:sldMk cId="1548437768" sldId="278"/>
        </pc:sldMkLst>
        <pc:spChg chg="mod">
          <ac:chgData name="Würsten Simon (P-VSV-GET-CBI)" userId="24fc41dc-2f1b-456f-a430-30cf55cbcd98" providerId="ADAL" clId="{1F2695FB-8F27-460E-B9E0-956C9334337F}" dt="2020-01-12T01:47:22.533" v="3150" actId="20577"/>
          <ac:spMkLst>
            <pc:docMk/>
            <pc:sldMk cId="1548437768" sldId="278"/>
            <ac:spMk id="2" creationId="{07D52B1B-A6A5-4A0A-A001-9731083C39EC}"/>
          </ac:spMkLst>
        </pc:spChg>
        <pc:graphicFrameChg chg="mod modGraphic">
          <ac:chgData name="Würsten Simon (P-VSV-GET-CBI)" userId="24fc41dc-2f1b-456f-a430-30cf55cbcd98" providerId="ADAL" clId="{1F2695FB-8F27-460E-B9E0-956C9334337F}" dt="2020-01-12T01:54:29.834" v="3259" actId="2062"/>
          <ac:graphicFrameMkLst>
            <pc:docMk/>
            <pc:sldMk cId="1548437768" sldId="278"/>
            <ac:graphicFrameMk id="4" creationId="{673485E7-4E04-4115-AC83-CC5A3E775C8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D3A6E-4773-4591-A6EC-B13D9CC88E62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A770-49C6-4D1A-AD7B-0BD4F50754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768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Ausgangslage: Ziele, Datengrundlage, Vorgehen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A770-49C6-4D1A-AD7B-0BD4F50754E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405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Fast die Hälfte der Wörter sind Stoppwörter</a:t>
            </a:r>
          </a:p>
          <a:p>
            <a:pPr marL="171450" indent="-171450">
              <a:buFontTx/>
              <a:buChar char="-"/>
            </a:pPr>
            <a:r>
              <a:rPr lang="de-CH" b="1" dirty="0"/>
              <a:t>Histogramm Anz. Kommentare: 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extrem rechtsschief -&gt; viele Personen schreiben wenige Kommentare, ein paar wenige schreiben (extrem) viele Kommentare</a:t>
            </a:r>
          </a:p>
          <a:p>
            <a:pPr marL="171450" lvl="0" indent="-171450">
              <a:buFontTx/>
              <a:buChar char="-"/>
            </a:pPr>
            <a:r>
              <a:rPr lang="de-CH" b="1" dirty="0"/>
              <a:t>Histogramm Anz. Wörter: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Ebenfalls rechtsschief mit kleiner Erhebung bei ca. 125 Wörter-&gt; viele Personen schreiben kurze Kommentare und haben daher nach Abzug der Stoppwörter praktisch keine Wörter mehr, ein paar wenige benutzen viele Wörter.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A770-49C6-4D1A-AD7B-0BD4F50754E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45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Rechtsschief</a:t>
            </a:r>
          </a:p>
          <a:p>
            <a:pPr marL="171450" indent="-171450">
              <a:buFontTx/>
              <a:buChar char="-"/>
            </a:pPr>
            <a:r>
              <a:rPr lang="de-CH" dirty="0"/>
              <a:t>Verteilung sieht pro Monat etwa immer gleich aus</a:t>
            </a:r>
          </a:p>
          <a:p>
            <a:pPr marL="171450" indent="-171450">
              <a:buFontTx/>
              <a:buChar char="-"/>
            </a:pPr>
            <a:r>
              <a:rPr lang="de-CH" dirty="0"/>
              <a:t>Kein extrem langer </a:t>
            </a:r>
            <a:r>
              <a:rPr lang="de-CH" dirty="0" err="1"/>
              <a:t>Tail</a:t>
            </a:r>
            <a:r>
              <a:rPr lang="de-CH" dirty="0"/>
              <a:t>/Schwanz bis auf den einen Ausreisser im März 2018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A770-49C6-4D1A-AD7B-0BD4F50754E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429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‘</a:t>
            </a:r>
            <a:r>
              <a:rPr lang="de-CH" dirty="0" err="1"/>
              <a:t>trump</a:t>
            </a:r>
            <a:r>
              <a:rPr lang="de-CH" dirty="0"/>
              <a:t>’ ziemlich deutlich zuoberst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A770-49C6-4D1A-AD7B-0BD4F50754E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84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Entspricht mehrheitlich dem Bild über den gesamten Zeitraum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dirty="0">
                <a:sym typeface="Wingdings" panose="05000000000000000000" pitchFamily="2" charset="2"/>
              </a:rPr>
              <a:t>Abweichungen farblich hervorgehoben</a:t>
            </a: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dirty="0"/>
              <a:t>Mai oft anders da nur viel weniger Kommentare vorhanden als im Vergleich zu den restlichen Monaten </a:t>
            </a:r>
            <a:r>
              <a:rPr lang="de-CH" dirty="0">
                <a:sym typeface="Wingdings" panose="05000000000000000000" pitchFamily="2" charset="2"/>
              </a:rPr>
              <a:t> Volatiler</a:t>
            </a:r>
          </a:p>
          <a:p>
            <a:pPr marL="171450" indent="-171450">
              <a:buFontTx/>
              <a:buChar char="-"/>
            </a:pPr>
            <a:r>
              <a:rPr lang="de-CH" dirty="0">
                <a:sym typeface="Wingdings" panose="05000000000000000000" pitchFamily="2" charset="2"/>
              </a:rPr>
              <a:t>Top10 Wörter ansonsten etwa immer 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A770-49C6-4D1A-AD7B-0BD4F50754E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063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Wöchentliche Saisonalität mit jeweils kleinem Einbruch</a:t>
            </a:r>
          </a:p>
          <a:p>
            <a:pPr marL="171450" indent="-171450">
              <a:buFontTx/>
              <a:buChar char="-"/>
            </a:pPr>
            <a:r>
              <a:rPr lang="de-CH" dirty="0"/>
              <a:t>Leicht steigende Tendenz über den Zeitraum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A770-49C6-4D1A-AD7B-0BD4F50754EB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8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A770-49C6-4D1A-AD7B-0BD4F50754EB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6197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Fast die Hälfte der Wörter sind Stoppwörter</a:t>
            </a:r>
          </a:p>
          <a:p>
            <a:pPr marL="171450" indent="-171450">
              <a:buFontTx/>
              <a:buChar char="-"/>
            </a:pPr>
            <a:r>
              <a:rPr lang="de-CH" b="1" dirty="0"/>
              <a:t>Histogramm Anz. Kommentare: 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extrem rechtsschief -&gt; viele Personen schreiben wenige Kommentare, ein paar wenige schreiben (extrem) viele Kommentare</a:t>
            </a:r>
          </a:p>
          <a:p>
            <a:pPr marL="171450" lvl="0" indent="-171450">
              <a:buFontTx/>
              <a:buChar char="-"/>
            </a:pPr>
            <a:r>
              <a:rPr lang="de-CH" b="1" dirty="0"/>
              <a:t>Histogramm Anz. Wörter: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Ebenfalls extrem rechtsschief mit kleiner Erhebung bei ca. 125 Wörter-&gt; viele Personen schreiben kurze Kommentare und haben daher nach Abzug der Stoppwörter praktisch keine Wörter mehr, ein paar wenige benutzen viele Wörter.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Interessante «Zwischenräume» -&gt; nicht erklärbar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A770-49C6-4D1A-AD7B-0BD4F50754EB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037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6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4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06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8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95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3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5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7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1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051-6514-4911-91AD-E136E366829A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aashita/nyt-comm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19148-784A-4C69-A3C9-DD6F85DFA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 Analyse New York Times </a:t>
            </a:r>
            <a:r>
              <a:rPr lang="en-US" dirty="0" err="1"/>
              <a:t>Kommentare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2FDC29-0124-4C7B-9403-053B2612D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CAS INFE 19.8 – Information </a:t>
            </a:r>
            <a:r>
              <a:rPr lang="fr-FR" dirty="0" err="1"/>
              <a:t>Retrieval</a:t>
            </a:r>
            <a:r>
              <a:rPr lang="fr-FR" dirty="0"/>
              <a:t> LNW </a:t>
            </a:r>
          </a:p>
          <a:p>
            <a:r>
              <a:rPr lang="fr-FR" dirty="0"/>
              <a:t>Simon </a:t>
            </a:r>
            <a:r>
              <a:rPr lang="fr-FR" dirty="0" err="1"/>
              <a:t>Stäheli</a:t>
            </a:r>
            <a:r>
              <a:rPr lang="fr-FR" dirty="0"/>
              <a:t> &amp; Simon Würsten, </a:t>
            </a:r>
            <a:r>
              <a:rPr lang="fr-FR" dirty="0" err="1"/>
              <a:t>Januar</a:t>
            </a:r>
            <a:r>
              <a:rPr lang="fr-FR" dirty="0"/>
              <a:t> 2020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42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40017-5FB8-4075-9AA2-50711ED6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Top10 Wörter gesamter Zeitraum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A375ACE-8C91-40FA-BDA3-51684037D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" b="4739"/>
          <a:stretch/>
        </p:blipFill>
        <p:spPr>
          <a:xfrm>
            <a:off x="479376" y="1125123"/>
            <a:ext cx="11233248" cy="5601876"/>
          </a:xfrm>
        </p:spPr>
      </p:pic>
    </p:spTree>
    <p:extLst>
      <p:ext uri="{BB962C8B-B14F-4D97-AF65-F5344CB8AC3E}">
        <p14:creationId xmlns:p14="http://schemas.microsoft.com/office/powerpoint/2010/main" val="329724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40017-5FB8-4075-9AA2-50711ED6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Top10 Wörter pro Monat</a:t>
            </a:r>
          </a:p>
        </p:txBody>
      </p:sp>
      <p:graphicFrame>
        <p:nvGraphicFramePr>
          <p:cNvPr id="18" name="Inhaltsplatzhalter 17">
            <a:extLst>
              <a:ext uri="{FF2B5EF4-FFF2-40B4-BE49-F238E27FC236}">
                <a16:creationId xmlns:a16="http://schemas.microsoft.com/office/drawing/2014/main" id="{86593316-35DA-48C3-8D3B-8240D2C0D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629003"/>
              </p:ext>
            </p:extLst>
          </p:nvPr>
        </p:nvGraphicFramePr>
        <p:xfrm>
          <a:off x="609600" y="1600200"/>
          <a:ext cx="10972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09366150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18312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8908957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562584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1633161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7552809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de-CH" sz="2000" dirty="0">
                          <a:latin typeface="+mj-lt"/>
                        </a:rPr>
                        <a:t>Rang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latin typeface="+mj-lt"/>
                        </a:rPr>
                        <a:t>Januar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Februar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März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April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Mai 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58857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trump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trump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trump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trump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trump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078689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  <a:endParaRPr lang="de-CH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49503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would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endParaRPr lang="de-CH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0621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mueller</a:t>
                      </a:r>
                      <a:endParaRPr lang="de-CH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6552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tax</a:t>
                      </a:r>
                      <a:endParaRPr lang="de-CH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078322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de-CH" sz="20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de-CH" sz="20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endParaRPr lang="de-CH" sz="2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endParaRPr lang="de-CH" sz="2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people</a:t>
                      </a:r>
                      <a:endParaRPr lang="de-CH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723992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endParaRPr lang="de-CH" sz="2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endParaRPr lang="de-CH" sz="20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de-CH" sz="20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de-CH" sz="20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26003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102971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president</a:t>
                      </a:r>
                      <a:endParaRPr lang="de-CH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de-CH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557226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think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gun</a:t>
                      </a:r>
                      <a:endParaRPr lang="de-CH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think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think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know</a:t>
                      </a:r>
                      <a:endParaRPr lang="de-CH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893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06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31D8B-721E-4C0A-B516-B2C6D3B2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Vorkommen häufigstes Wort ‘</a:t>
            </a:r>
            <a:r>
              <a:rPr lang="de-CH" dirty="0" err="1"/>
              <a:t>trump</a:t>
            </a:r>
            <a:r>
              <a:rPr lang="de-CH" dirty="0"/>
              <a:t>’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6BCF1E-D19A-4C5C-9078-95161BC1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39"/>
          <a:stretch/>
        </p:blipFill>
        <p:spPr>
          <a:xfrm>
            <a:off x="369374" y="1318623"/>
            <a:ext cx="11453252" cy="55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4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52B1B-A6A5-4A0A-A001-9731083C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Bigramme</a:t>
            </a:r>
            <a:endParaRPr lang="de-CH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73485E7-4E04-4115-AC83-CC5A3E775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056575"/>
              </p:ext>
            </p:extLst>
          </p:nvPr>
        </p:nvGraphicFramePr>
        <p:xfrm>
          <a:off x="609600" y="1600201"/>
          <a:ext cx="10972800" cy="500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2923382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58268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5433765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0007690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160396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93934886"/>
                    </a:ext>
                  </a:extLst>
                </a:gridCol>
              </a:tblGrid>
              <a:tr h="438401">
                <a:tc>
                  <a:txBody>
                    <a:bodyPr/>
                    <a:lstStyle/>
                    <a:p>
                      <a:r>
                        <a:rPr lang="de-CH" sz="2000" dirty="0"/>
                        <a:t>Rang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Januar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Februar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März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April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Mai 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481565"/>
                  </a:ext>
                </a:extLst>
              </a:tr>
              <a:tr h="438401">
                <a:tc>
                  <a:txBody>
                    <a:bodyPr/>
                    <a:lstStyle/>
                    <a:p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 house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donald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trump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tax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cuts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9463147"/>
                  </a:ext>
                </a:extLst>
              </a:tr>
              <a:tr h="438401">
                <a:tc>
                  <a:txBody>
                    <a:bodyPr/>
                    <a:lstStyle/>
                    <a:p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donald trump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tax cut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0871600"/>
                  </a:ext>
                </a:extLst>
              </a:tr>
              <a:tr h="438401">
                <a:tc>
                  <a:txBody>
                    <a:bodyPr/>
                    <a:lstStyle/>
                    <a:p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donald trump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donald trump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 mueller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0307563"/>
                  </a:ext>
                </a:extLst>
              </a:tr>
              <a:tr h="438401">
                <a:tc>
                  <a:txBody>
                    <a:bodyPr/>
                    <a:lstStyle/>
                    <a:p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york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gun control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ago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york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legal team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2687314"/>
                  </a:ext>
                </a:extLst>
              </a:tr>
              <a:tr h="438401">
                <a:tc>
                  <a:txBody>
                    <a:bodyPr/>
                    <a:lstStyle/>
                    <a:p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republican party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 ago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york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 ago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 house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0342090"/>
                  </a:ext>
                </a:extLst>
              </a:tr>
              <a:tr h="438401">
                <a:tc>
                  <a:txBody>
                    <a:bodyPr/>
                    <a:lstStyle/>
                    <a:p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 ago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republican party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 trump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 trump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2544055"/>
                  </a:ext>
                </a:extLst>
              </a:tr>
              <a:tr h="438401">
                <a:tc>
                  <a:txBody>
                    <a:bodyPr/>
                    <a:lstStyle/>
                    <a:p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health care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media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north korea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republican party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counsel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9306688"/>
                  </a:ext>
                </a:extLst>
              </a:tr>
              <a:tr h="599152">
                <a:tc>
                  <a:txBody>
                    <a:bodyPr/>
                    <a:lstStyle/>
                    <a:p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 trump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 amendment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 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muellers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881141"/>
                  </a:ext>
                </a:extLst>
              </a:tr>
              <a:tr h="438401">
                <a:tc>
                  <a:txBody>
                    <a:bodyPr/>
                    <a:lstStyle/>
                    <a:p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president trump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 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gun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fox news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trump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014398"/>
                  </a:ext>
                </a:extLst>
              </a:tr>
              <a:tr h="438401">
                <a:tc>
                  <a:txBody>
                    <a:bodyPr/>
                    <a:lstStyle/>
                    <a:p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CH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york</a:t>
                      </a:r>
                      <a:endParaRPr lang="de-C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8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43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D7A3C-8FA4-4AA3-A8E1-75CF9797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3E977-DEDA-48E8-8424-68FB7806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63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32F79-BEC8-4249-AB0F-59058282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BackUp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5FFCB-9B59-4B23-AD05-EF21EC563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294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BF5F4-1418-4EE3-8CCC-5B064CB4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Übersicht 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E7F91-766C-401D-9CDE-F4A2ACD0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986713" algn="r"/>
              </a:tabLst>
            </a:pPr>
            <a:r>
              <a:rPr lang="de-CH" dirty="0"/>
              <a:t>Anz. Kommentare: 	264’924</a:t>
            </a:r>
          </a:p>
          <a:p>
            <a:pPr>
              <a:tabLst>
                <a:tab pos="7986713" algn="r"/>
              </a:tabLst>
            </a:pPr>
            <a:r>
              <a:rPr lang="de-CH" dirty="0"/>
              <a:t>Anzahl Wörter mit Stoppwörter: 	17’628’791</a:t>
            </a:r>
          </a:p>
          <a:p>
            <a:pPr>
              <a:tabLst>
                <a:tab pos="7986713" algn="r"/>
              </a:tabLst>
            </a:pPr>
            <a:r>
              <a:rPr lang="de-CH" dirty="0"/>
              <a:t>Anzahl Wörter ohne Stoppwörter: 	9’103’722</a:t>
            </a:r>
          </a:p>
          <a:p>
            <a:pPr marL="0" indent="0">
              <a:buNone/>
              <a:tabLst>
                <a:tab pos="7986713" algn="r"/>
                <a:tab pos="8075613" algn="l"/>
              </a:tabLst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Wörter entfernt: 	8’525’069 	(ca. 48%)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FDE9A7-8F2E-40A4-ACF6-CB8A5ACCB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50328"/>
            <a:ext cx="3894603" cy="270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0AF9DD-FAA3-4229-8BC6-2602583B3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8" y="4150328"/>
            <a:ext cx="3914028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857CD-DCF0-46FB-AF2A-C67B0031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Wordcloud</a:t>
            </a:r>
            <a:r>
              <a:rPr lang="de-CH" dirty="0"/>
              <a:t> Top 9 User nach Anz. Wörter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F0D0B7-419E-4A8A-9AF4-DACD114DF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6" y="1268760"/>
            <a:ext cx="3575707" cy="1836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AC7C12-166F-4A09-848A-E0640CB9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95" y="1268760"/>
            <a:ext cx="3575707" cy="1836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BCF274-4EE7-454F-8075-25A9D6C90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77" y="1268760"/>
            <a:ext cx="3575707" cy="1836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65E22B-474D-4BD3-917E-8DBB25C7D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6" y="3062453"/>
            <a:ext cx="3575707" cy="1836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BCA9F10-CF3A-4193-A1CA-2134C9FFA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95" y="3062453"/>
            <a:ext cx="3575707" cy="1836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772A931-C891-43E6-AD5C-A6B449FF2D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77" y="3062453"/>
            <a:ext cx="3575707" cy="1836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2666BE0-5EF8-4AB6-BA91-EC21FFF6C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6" y="4862653"/>
            <a:ext cx="3575707" cy="1836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BA16268-F720-4C42-B25A-70A23DDE8D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95" y="4862653"/>
            <a:ext cx="3575707" cy="1836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B11514F-5AF0-4165-A24F-C8B5BA5A17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77" y="4862653"/>
            <a:ext cx="3575707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1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39F21-FC3D-4127-998D-1AA1BC3C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Wordcloud</a:t>
            </a:r>
            <a:r>
              <a:rPr lang="de-CH" dirty="0"/>
              <a:t> Kommentare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972B72-2484-4687-B327-78B82D190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49" y="1268760"/>
            <a:ext cx="10489502" cy="53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04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29A42-161B-4908-975C-5AC3FCE4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Bi-gram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8B1526-88F9-402D-8088-2BD20AEDE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340768"/>
            <a:ext cx="9937104" cy="54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B3950-89D1-40E5-8BEA-F7AE1CBD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871C9-5754-49C7-ADA8-27A4B887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  <a:p>
            <a:r>
              <a:rPr lang="de-CH" dirty="0"/>
              <a:t>Herausforderungen</a:t>
            </a:r>
          </a:p>
          <a:p>
            <a:r>
              <a:rPr lang="de-CH" dirty="0"/>
              <a:t>Analyse Kommentare</a:t>
            </a:r>
          </a:p>
          <a:p>
            <a:r>
              <a:rPr lang="de-CH" dirty="0"/>
              <a:t>Analyse Artikel</a:t>
            </a:r>
          </a:p>
          <a:p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7503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1ED5A-9AD4-41C8-A28A-D0CDEB0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4BC099-D1F6-4D4D-90F5-DC2BA2BB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Sentiment der einzelnen Kommentare bestimmen</a:t>
            </a:r>
          </a:p>
          <a:p>
            <a:r>
              <a:rPr lang="de-CH" dirty="0"/>
              <a:t>Analyse: Rufen Artikel desselben Autors immer wieder ähnliche Sentiments und Keywords hervor?</a:t>
            </a:r>
          </a:p>
        </p:txBody>
      </p:sp>
    </p:spTree>
    <p:extLst>
      <p:ext uri="{BB962C8B-B14F-4D97-AF65-F5344CB8AC3E}">
        <p14:creationId xmlns:p14="http://schemas.microsoft.com/office/powerpoint/2010/main" val="49501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9B3DD-9AF8-4B4D-B780-DDED2B1B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Datengrundlage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B32C9-5995-4D06-83C5-AAE5413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latin typeface="Avenir Next" panose="020B0503020202020204" pitchFamily="34" charset="0"/>
                <a:hlinkClick r:id="rId2"/>
              </a:rPr>
              <a:t>https://www.kaggle.com/aashita/nyt-comments</a:t>
            </a:r>
            <a:endParaRPr lang="de-CH" dirty="0">
              <a:latin typeface="Avenir Next" panose="020B0503020202020204" pitchFamily="34" charset="0"/>
            </a:endParaRPr>
          </a:p>
          <a:p>
            <a:r>
              <a:rPr lang="de-CH" dirty="0">
                <a:latin typeface="Avenir Next" panose="020B0503020202020204" pitchFamily="34" charset="0"/>
              </a:rPr>
              <a:t>Datensets Januar 2018 – April 2018</a:t>
            </a:r>
          </a:p>
          <a:p>
            <a:r>
              <a:rPr lang="de-CH" dirty="0">
                <a:latin typeface="Avenir Next" panose="020B0503020202020204" pitchFamily="34" charset="0"/>
              </a:rPr>
              <a:t>Relevante Spalten: Erstellungsdatum, User ID, Kommentar</a:t>
            </a:r>
          </a:p>
          <a:p>
            <a:endParaRPr lang="de-CH" dirty="0">
              <a:latin typeface="Avenir Next" panose="020B0503020202020204" pitchFamily="34" charset="0"/>
            </a:endParaRPr>
          </a:p>
          <a:p>
            <a:endParaRPr lang="de-CH" dirty="0">
              <a:latin typeface="Avenir Next" panose="020B0503020202020204" pitchFamily="34" charset="0"/>
            </a:endParaRPr>
          </a:p>
          <a:p>
            <a:endParaRPr lang="de-CH" dirty="0">
              <a:latin typeface="Avenir Next" panose="020B0503020202020204" pitchFamily="34" charset="0"/>
            </a:endParaRPr>
          </a:p>
          <a:p>
            <a:endParaRPr lang="de-CH" dirty="0">
              <a:latin typeface="Avenir Next" panose="020B0503020202020204" pitchFamily="34" charset="0"/>
            </a:endParaRP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D02F517-13A7-4871-A69A-193F972A4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288" y="4293096"/>
            <a:ext cx="8871423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93C30DB-E5AA-49C0-9523-E577D92C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37AC01A-3971-4474-8F6A-FA5D2363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Artikelinhalt downloaden (Web Crawler)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Sätze </a:t>
            </a:r>
            <a:r>
              <a:rPr lang="de-CH" dirty="0" err="1"/>
              <a:t>tokenisieren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Satz- und Sonderzeichen sowie Zahlen entfernen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Wörter </a:t>
            </a:r>
            <a:r>
              <a:rPr lang="de-CH" dirty="0" err="1"/>
              <a:t>tokenisieren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Stoppwörter entfernen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Weitere Funktionen (Sentiments, Group By, </a:t>
            </a:r>
            <a:r>
              <a:rPr lang="de-CH" dirty="0" err="1"/>
              <a:t>Sum</a:t>
            </a:r>
            <a:r>
              <a:rPr lang="de-CH" dirty="0"/>
              <a:t>, …)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9E4FAE-B872-4753-8ACA-72131D92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01" y="5337368"/>
            <a:ext cx="885599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F2DA2-DFC9-4722-A46E-033B684F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08DCFD-8FA5-49E5-8490-8BDE66B9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Fehlender Inhalt zu Artikel</a:t>
            </a:r>
          </a:p>
          <a:p>
            <a:r>
              <a:rPr lang="de-CH" dirty="0"/>
              <a:t>Sentiment-Labels nicht vorhanden</a:t>
            </a:r>
          </a:p>
          <a:p>
            <a:r>
              <a:rPr lang="de-CH" dirty="0"/>
              <a:t>grosser Datensatz bzw. viele Wörter</a:t>
            </a:r>
          </a:p>
          <a:p>
            <a:r>
              <a:rPr lang="de-CH" dirty="0"/>
              <a:t>Schlechte Performance</a:t>
            </a:r>
          </a:p>
          <a:p>
            <a:r>
              <a:rPr lang="de-CH" dirty="0"/>
              <a:t>Keine Profis in Python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241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BAC59-7EAF-4A82-B25C-578649C0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Kommentare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76A3D2-C761-4837-9498-256EBF43C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085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BF5F4-1418-4EE3-8CCC-5B064CB4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Übersicht 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E7F91-766C-401D-9CDE-F4A2ACD0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161338" algn="r"/>
              </a:tabLst>
            </a:pPr>
            <a:r>
              <a:rPr lang="de-CH" dirty="0"/>
              <a:t>Anz. Kommentare: 	930’320</a:t>
            </a:r>
          </a:p>
          <a:p>
            <a:pPr>
              <a:tabLst>
                <a:tab pos="8161338" algn="r"/>
              </a:tabLst>
            </a:pPr>
            <a:r>
              <a:rPr lang="de-CH" dirty="0"/>
              <a:t>Anzahl Wörter mit Stoppwörter: 	64’567’893</a:t>
            </a:r>
          </a:p>
          <a:p>
            <a:pPr>
              <a:tabLst>
                <a:tab pos="8161338" algn="r"/>
              </a:tabLst>
            </a:pPr>
            <a:r>
              <a:rPr lang="de-CH" dirty="0"/>
              <a:t>Anzahl Wörter ohne Stoppwörter: 	33’291’398</a:t>
            </a:r>
          </a:p>
          <a:p>
            <a:pPr>
              <a:tabLst>
                <a:tab pos="8161338" algn="r"/>
                <a:tab pos="8339138" algn="l"/>
              </a:tabLst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Wörter entfernt: 	31’276’495 	(ca. 48%)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D0D2B1-AE8D-4B4B-B6CF-6B996B00E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3999849"/>
            <a:ext cx="4407904" cy="28581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B31932F-E208-4C2D-9C63-6DEE3C7C3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8" y="3999848"/>
            <a:ext cx="4547636" cy="2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0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CD4F4-2897-4890-9CC1-AAAF44E9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Verteilung Anz. Wörter pro Kommentar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E516B1-877D-4B59-B30C-D115C4F51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" b="2745"/>
          <a:stretch/>
        </p:blipFill>
        <p:spPr>
          <a:xfrm>
            <a:off x="1415480" y="1199462"/>
            <a:ext cx="9361040" cy="5658538"/>
          </a:xfrm>
        </p:spPr>
      </p:pic>
    </p:spTree>
    <p:extLst>
      <p:ext uri="{BB962C8B-B14F-4D97-AF65-F5344CB8AC3E}">
        <p14:creationId xmlns:p14="http://schemas.microsoft.com/office/powerpoint/2010/main" val="35828838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005BA82FD1C54DA24A335EBDF51F12" ma:contentTypeVersion="11" ma:contentTypeDescription="Ein neues Dokument erstellen." ma:contentTypeScope="" ma:versionID="b69005fa712eb49b60d6b0882bbe0124">
  <xsd:schema xmlns:xsd="http://www.w3.org/2001/XMLSchema" xmlns:xs="http://www.w3.org/2001/XMLSchema" xmlns:p="http://schemas.microsoft.com/office/2006/metadata/properties" xmlns:ns3="f32cfb54-4d50-4dbe-a59a-2f6499d43eed" xmlns:ns4="f937a42e-801b-4d4e-8694-df427c6d702f" targetNamespace="http://schemas.microsoft.com/office/2006/metadata/properties" ma:root="true" ma:fieldsID="11693e4227b5ae49948ef9e6c2bb56f5" ns3:_="" ns4:_="">
    <xsd:import namespace="f32cfb54-4d50-4dbe-a59a-2f6499d43eed"/>
    <xsd:import namespace="f937a42e-801b-4d4e-8694-df427c6d70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cfb54-4d50-4dbe-a59a-2f6499d43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7a42e-801b-4d4e-8694-df427c6d702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302D8B-6FB3-4146-830C-F28684357B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23E2D3-EEF6-45CD-A9C8-4DE540EB7F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2cfb54-4d50-4dbe-a59a-2f6499d43eed"/>
    <ds:schemaRef ds:uri="f937a42e-801b-4d4e-8694-df427c6d70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3B84B1-3585-4406-9FC4-153AB38788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605</Words>
  <Application>Microsoft Office PowerPoint</Application>
  <PresentationFormat>Breitbild</PresentationFormat>
  <Paragraphs>216</Paragraphs>
  <Slides>19</Slides>
  <Notes>8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Avenir Next</vt:lpstr>
      <vt:lpstr>Calibri</vt:lpstr>
      <vt:lpstr>Larissa</vt:lpstr>
      <vt:lpstr>Sentiment Analyse New York Times Kommentare</vt:lpstr>
      <vt:lpstr>Agenda</vt:lpstr>
      <vt:lpstr>Ziele</vt:lpstr>
      <vt:lpstr>Datengrundlage</vt:lpstr>
      <vt:lpstr>Vorgehen</vt:lpstr>
      <vt:lpstr>Herausforderungen</vt:lpstr>
      <vt:lpstr>Kommentare</vt:lpstr>
      <vt:lpstr>Übersicht Kommentare</vt:lpstr>
      <vt:lpstr>Verteilung Anz. Wörter pro Kommentar</vt:lpstr>
      <vt:lpstr>Top10 Wörter gesamter Zeitraum</vt:lpstr>
      <vt:lpstr>Top10 Wörter pro Monat</vt:lpstr>
      <vt:lpstr>Vorkommen häufigstes Wort ‘trump’ </vt:lpstr>
      <vt:lpstr>Bigramme</vt:lpstr>
      <vt:lpstr>Fazit</vt:lpstr>
      <vt:lpstr>BackUp</vt:lpstr>
      <vt:lpstr>Übersicht Kommentare</vt:lpstr>
      <vt:lpstr>Wordcloud Top 9 User nach Anz. Wörter</vt:lpstr>
      <vt:lpstr>Wordcloud Kommentare</vt:lpstr>
      <vt:lpstr>Bi-gram</vt:lpstr>
    </vt:vector>
  </TitlesOfParts>
  <Company>SBB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Analyse New York Times Kommentare</dc:title>
  <dc:creator>Würsten Simon (P-VSV-GET-CBI)</dc:creator>
  <cp:lastModifiedBy>Würsten Simon (P-VSV-GET-CBI)</cp:lastModifiedBy>
  <cp:revision>22</cp:revision>
  <dcterms:created xsi:type="dcterms:W3CDTF">2020-01-05T01:59:36Z</dcterms:created>
  <dcterms:modified xsi:type="dcterms:W3CDTF">2020-01-12T01:59:28Z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0x010100C2005BA82FD1C54DA24A335EBDF51F12</vt:lpwstr>
  </property>
  <property fmtid="{D5CDD505-2E9C-101B-9397-08002B2CF9AE}" pid="3" name="TmpVertraulichkeit">
    <vt:lpwstr/>
  </property>
  <property fmtid="{D5CDD505-2E9C-101B-9397-08002B2CF9AE}" pid="4" name="TmpStatus">
    <vt:lpwstr/>
  </property>
</Properties>
</file>