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C39C-9523-4EE7-9EE5-34F4F107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64D628-BC14-4263-AA85-0B2711158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8F960-42C1-4D21-9DDF-7A5D5EB1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D19DD-0EF5-4508-94DF-54E24BC0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55241-ED8A-45A0-923C-3122D476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76E49-D7C6-4508-AA5E-6E416863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4011D5-CDBE-4B65-B8F5-A91F056D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B38AA-9781-41CB-8EA5-F815B39C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2A1D7-19F4-4D47-87F8-69D925A1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D20E-1264-4F22-B722-70EA277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2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1E1F72-B9AC-4F29-A7EE-BB77A0695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C748A5-5696-4233-A2DF-20AFA6E9E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00FD9-CC2A-4318-AA16-F143D769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632EE-3A26-4F53-B7AF-E3A9FD86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1E6EE-AAC1-4311-BA0A-BEF4D64B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86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05F6B-0112-4FA2-B380-F74B9006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36B6C-3904-4DA2-B4FF-21837B64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F8EBB-A4D1-497F-AF78-8B7CD218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8FA1C-C92C-4BC3-87FB-4F5C67FA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916E6-B2A6-43F0-A53A-A7ACF7A5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1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5503-8303-41B0-8A79-5A61004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2BB7D-8E18-4383-8352-7E9F3F2D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76616-A70D-4829-B886-F668184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720E4-DD9B-4CD0-9C90-73B857D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4B8F9-7D72-4923-9B19-ABB7D4A0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2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DF547-36A4-4EE5-8E58-2AF0207D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C060F-7C41-4778-A5B5-3D7E026E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503CD4-52C3-4B61-867E-5E85C37FE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86BFE6-EE65-48F0-A104-39617BFC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9F0F74-04B7-407C-8462-4636E4CF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EDAF5B-1790-43AF-A9B3-A8D41E6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4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9B6BB-22CA-4AEA-9AF5-5CA9E0C3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A2161F-4DC2-4853-8ABE-93041C37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ABA80E-50EF-4794-856F-5758D48F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2C87A8-5E23-46B9-835E-366D4FF1E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7C7EDB-2D8E-42FB-8BA2-110E8B6C2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5CCA8-33D8-4766-BA86-9B6FB2A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851CB8-20FD-4ABD-A6BD-E4D996F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D70E99-85D6-4643-9230-C7794CF2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83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CABEF-75E9-4665-9542-86D31F9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0D6B2-6FDF-4CF9-994D-28E8AA81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55FF57-0656-40A0-81E5-16DA2F7B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67A65-6356-4BD8-AB34-3E823A8A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018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12D079-94C4-4591-B105-498227AA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FA469-48A6-4BED-8DE8-30A6F41E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18FA9-F99F-4C8A-AB2F-37567647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36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CE7BC-0D5D-4AD1-90D5-04512D9D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D6D880-0FD3-4889-A811-37DCD77E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733BE-73B7-48A3-98DB-5A3F42B78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070B22-A4BD-421C-9991-A27240EE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7950F-7CA7-4555-B64B-B3181805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92D5B-97A3-413A-A1F2-EB69A8C4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4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87050-9514-4240-A9A3-ABE2CE0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0F3200-2DBF-492E-AA7C-EA89FC1B9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2A1567-7508-4457-BE1C-4E0148753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FE3B8-6FCA-4AC2-A225-33C8FAEE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883DF0-3FB6-461A-BDD9-6DD6A18E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131D3-16DC-4700-871D-92DD1223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55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DE73A2-C0D5-4DF9-B378-49E60BBD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05A5A-CF02-45BE-90DE-3C872500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D1548-556B-48DC-AD59-A84FD4600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5C37-6570-44D3-8D7F-F9C18F70D3FE}" type="datetimeFigureOut">
              <a:rPr lang="de-CH" smtClean="0"/>
              <a:t>10.04.2020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B4048-DCDA-4217-BA73-B2764210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707F-B50C-4271-B141-56C4CE8A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5BED-E335-47A7-81D0-17F2500689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3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A9B1F-D39C-4866-B4ED-B7082EBD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Convolutional</a:t>
            </a:r>
            <a:r>
              <a:rPr lang="de-CH" b="1" dirty="0"/>
              <a:t> </a:t>
            </a:r>
            <a:r>
              <a:rPr lang="de-CH" b="1" dirty="0" err="1"/>
              <a:t>Neural</a:t>
            </a:r>
            <a:r>
              <a:rPr lang="de-CH" b="1" dirty="0"/>
              <a:t> Network Dekaden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783A01-FC35-4E7C-820D-4AD8D58B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214" y="1681163"/>
            <a:ext cx="5157787" cy="823912"/>
          </a:xfrm>
        </p:spPr>
        <p:txBody>
          <a:bodyPr/>
          <a:lstStyle/>
          <a:p>
            <a:r>
              <a:rPr lang="de-CH" b="0" dirty="0"/>
              <a:t>Model mit Convolution2D, </a:t>
            </a:r>
            <a:r>
              <a:rPr lang="de-CH" b="0" dirty="0" err="1"/>
              <a:t>MaxPooling</a:t>
            </a:r>
            <a:r>
              <a:rPr lang="de-CH" b="0" dirty="0"/>
              <a:t> und Dropout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FE48F6-A282-4968-81B8-2EC7337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b="0" dirty="0"/>
              <a:t>Resultat nach 10 Epochen Training: max. </a:t>
            </a:r>
            <a:r>
              <a:rPr lang="de-CH" b="0" dirty="0" err="1"/>
              <a:t>accuracy</a:t>
            </a:r>
            <a:r>
              <a:rPr lang="de-CH" b="0" dirty="0"/>
              <a:t> bei ca. </a:t>
            </a:r>
            <a:r>
              <a:rPr lang="de-CH" dirty="0"/>
              <a:t>0.48</a:t>
            </a:r>
          </a:p>
        </p:txBody>
      </p:sp>
      <p:pic>
        <p:nvPicPr>
          <p:cNvPr id="8" name="Inhaltsplatzhalter 7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A55004E4-0243-46FD-A0B0-61FE66E39E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2" y="3135086"/>
            <a:ext cx="5865677" cy="2171863"/>
          </a:xfrm>
        </p:spPr>
      </p:pic>
      <p:pic>
        <p:nvPicPr>
          <p:cNvPr id="18" name="Inhaltsplatzhalter 17" descr="Ein Bild, das sitzend, grün, Tisch, Laptop enthält.&#10;&#10;Automatisch generierte Beschreibung">
            <a:extLst>
              <a:ext uri="{FF2B5EF4-FFF2-40B4-BE49-F238E27FC236}">
                <a16:creationId xmlns:a16="http://schemas.microsoft.com/office/drawing/2014/main" id="{9F244510-AD91-45EC-ACA5-B0C97AC1E4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4" y="2833635"/>
            <a:ext cx="5511803" cy="2755901"/>
          </a:xfrm>
        </p:spPr>
      </p:pic>
    </p:spTree>
    <p:extLst>
      <p:ext uri="{BB962C8B-B14F-4D97-AF65-F5344CB8AC3E}">
        <p14:creationId xmlns:p14="http://schemas.microsoft.com/office/powerpoint/2010/main" val="37470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50BA0-3B5A-46D1-A026-24858EC0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Convolutional</a:t>
            </a:r>
            <a:r>
              <a:rPr lang="de-CH" b="1" dirty="0"/>
              <a:t> </a:t>
            </a:r>
            <a:r>
              <a:rPr lang="de-CH" b="1" dirty="0" err="1"/>
              <a:t>Neural</a:t>
            </a:r>
            <a:r>
              <a:rPr lang="de-CH" b="1" dirty="0"/>
              <a:t> Network Dekaden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D5FA2-955A-4BF0-8FCD-0C84484FC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Verteilung im Trainings-Set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09770C1-F37C-4C7F-AFE4-309602083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2714625"/>
            <a:ext cx="5553692" cy="2979490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F978FF-ECE9-49CA-9DC7-80027D8CB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457825" cy="823912"/>
          </a:xfrm>
        </p:spPr>
        <p:txBody>
          <a:bodyPr/>
          <a:lstStyle/>
          <a:p>
            <a:r>
              <a:rPr lang="de-CH"/>
              <a:t>Prognosen für das </a:t>
            </a:r>
            <a:r>
              <a:rPr lang="de-CH" dirty="0"/>
              <a:t>Test-Set</a:t>
            </a: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73F0826-E9C9-418D-828F-036D07A3C9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53" y="2838450"/>
            <a:ext cx="6278014" cy="2781115"/>
          </a:xfrm>
        </p:spPr>
      </p:pic>
    </p:spTree>
    <p:extLst>
      <p:ext uri="{BB962C8B-B14F-4D97-AF65-F5344CB8AC3E}">
        <p14:creationId xmlns:p14="http://schemas.microsoft.com/office/powerpoint/2010/main" val="40297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A9B1F-D39C-4866-B4ED-B7082EBD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Regression Model Jahrgang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783A01-FC35-4E7C-820D-4AD8D58B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214" y="1681163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de-CH" b="0" dirty="0"/>
              <a:t>Regressions-Model mit Convolution2D, </a:t>
            </a:r>
            <a:r>
              <a:rPr lang="de-CH" b="0" dirty="0" err="1"/>
              <a:t>MaxPooling</a:t>
            </a:r>
            <a:r>
              <a:rPr lang="de-CH" b="0" dirty="0"/>
              <a:t>, Dropout und flexibler Varianz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FE48F6-A282-4968-81B8-2EC7337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CH" b="0" dirty="0"/>
              <a:t>Resultat nach 20 Epochen Training: Loss (Negative Log </a:t>
            </a:r>
            <a:r>
              <a:rPr lang="de-CH" b="0" dirty="0" err="1"/>
              <a:t>Likelihood</a:t>
            </a:r>
            <a:r>
              <a:rPr lang="de-CH" b="0" dirty="0"/>
              <a:t>) bei ca. </a:t>
            </a:r>
            <a:r>
              <a:rPr lang="de-CH" dirty="0"/>
              <a:t>4</a:t>
            </a:r>
          </a:p>
        </p:txBody>
      </p:sp>
      <p:pic>
        <p:nvPicPr>
          <p:cNvPr id="9" name="Inhaltsplatzhalter 8" descr="Ein Bild, das Text, sitzend, Tisch, grün enthält.&#10;&#10;Automatisch generierte Beschreibung">
            <a:extLst>
              <a:ext uri="{FF2B5EF4-FFF2-40B4-BE49-F238E27FC236}">
                <a16:creationId xmlns:a16="http://schemas.microsoft.com/office/drawing/2014/main" id="{178C8954-705E-424C-8207-5AE2A5113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3" y="2763297"/>
            <a:ext cx="5293464" cy="2612861"/>
          </a:xfrm>
        </p:spPr>
      </p:pic>
      <p:pic>
        <p:nvPicPr>
          <p:cNvPr id="13" name="Inhaltsplatzhalter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A57DB8-204B-4558-9F43-04C87484BF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61" y="2772210"/>
            <a:ext cx="4674665" cy="3150318"/>
          </a:xfrm>
        </p:spPr>
      </p:pic>
    </p:spTree>
    <p:extLst>
      <p:ext uri="{BB962C8B-B14F-4D97-AF65-F5344CB8AC3E}">
        <p14:creationId xmlns:p14="http://schemas.microsoft.com/office/powerpoint/2010/main" val="40938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50BA0-3B5A-46D1-A026-24858EC0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Regression Model Jahrgang</a:t>
            </a:r>
            <a:endParaRPr lang="de-CH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D5FA2-955A-4BF0-8FCD-0C84484FC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Verteilung im Trainings-Set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F978FF-ECE9-49CA-9DC7-80027D8CB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457825" cy="823912"/>
          </a:xfrm>
        </p:spPr>
        <p:txBody>
          <a:bodyPr/>
          <a:lstStyle/>
          <a:p>
            <a:r>
              <a:rPr lang="de-CH" dirty="0"/>
              <a:t>Prognosen für das Test-Set (</a:t>
            </a:r>
            <a:r>
              <a:rPr lang="de-CH" dirty="0" err="1"/>
              <a:t>means</a:t>
            </a:r>
            <a:r>
              <a:rPr lang="de-CH" dirty="0"/>
              <a:t>)</a:t>
            </a:r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296BAA-3E1A-44E2-ADDD-6E8702295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9327" b="1179"/>
          <a:stretch/>
        </p:blipFill>
        <p:spPr>
          <a:xfrm>
            <a:off x="656948" y="2514899"/>
            <a:ext cx="4643021" cy="4078940"/>
          </a:xfrm>
        </p:spPr>
      </p:pic>
      <p:pic>
        <p:nvPicPr>
          <p:cNvPr id="14" name="Inhaltsplatzhalter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281217A-31B3-4E3E-9BFB-E7D665C68D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69" y="2753155"/>
            <a:ext cx="5845141" cy="3850735"/>
          </a:xfrm>
        </p:spPr>
      </p:pic>
    </p:spTree>
    <p:extLst>
      <p:ext uri="{BB962C8B-B14F-4D97-AF65-F5344CB8AC3E}">
        <p14:creationId xmlns:p14="http://schemas.microsoft.com/office/powerpoint/2010/main" val="399534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Zeitung, Text, Kühlschrank enthält.&#10;&#10;Automatisch generierte Beschreibung">
            <a:extLst>
              <a:ext uri="{FF2B5EF4-FFF2-40B4-BE49-F238E27FC236}">
                <a16:creationId xmlns:a16="http://schemas.microsoft.com/office/drawing/2014/main" id="{82F2BF88-47EB-44D3-89CE-7FC6A6CD2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69806"/>
            <a:ext cx="6667500" cy="6318387"/>
          </a:xfrm>
        </p:spPr>
      </p:pic>
    </p:spTree>
    <p:extLst>
      <p:ext uri="{BB962C8B-B14F-4D97-AF65-F5344CB8AC3E}">
        <p14:creationId xmlns:p14="http://schemas.microsoft.com/office/powerpoint/2010/main" val="386424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Convolutional Neural Network Dekaden</vt:lpstr>
      <vt:lpstr>Convolutional Neural Network Dekaden</vt:lpstr>
      <vt:lpstr>Regression Model Jahrgang</vt:lpstr>
      <vt:lpstr>Regression Model Jahrgang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Wolanin</dc:creator>
  <cp:lastModifiedBy>Simon Wolanin</cp:lastModifiedBy>
  <cp:revision>10</cp:revision>
  <dcterms:created xsi:type="dcterms:W3CDTF">2020-04-09T11:46:09Z</dcterms:created>
  <dcterms:modified xsi:type="dcterms:W3CDTF">2020-04-10T11:38:00Z</dcterms:modified>
</cp:coreProperties>
</file>