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81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13EB4-D72A-47D0-9B4A-D0C2DD76229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7AC6C-41F9-4A9F-96EA-FEEEB6523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4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5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7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5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9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53EA-24FB-4636-A368-4B616AB3E27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AA04-78F5-4C21-8893-3C47EAC89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:a16="http://schemas.microsoft.com/office/drawing/2014/main" id="{E6CC0E03-BB0A-4F45-9AF9-6F7A9069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65" y="1802997"/>
            <a:ext cx="4258320" cy="564356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1DB624DB-42B0-40F6-8FEA-6CBED59A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75" y="2304094"/>
            <a:ext cx="3866877" cy="2440690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51DEECC8-F846-43AC-A0D4-524639309F41}"/>
              </a:ext>
            </a:extLst>
          </p:cNvPr>
          <p:cNvGrpSpPr/>
          <p:nvPr/>
        </p:nvGrpSpPr>
        <p:grpSpPr>
          <a:xfrm rot="10800000">
            <a:off x="580175" y="1454184"/>
            <a:ext cx="4374833" cy="564356"/>
            <a:chOff x="1990725" y="3319460"/>
            <a:chExt cx="5833110" cy="75247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2FA9141-D920-477E-BD9C-B16671244D25}"/>
                </a:ext>
              </a:extLst>
            </p:cNvPr>
            <p:cNvSpPr/>
            <p:nvPr/>
          </p:nvSpPr>
          <p:spPr>
            <a:xfrm>
              <a:off x="1990725" y="3319460"/>
              <a:ext cx="62865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48F81-6D57-4337-BE5F-C0222411165A}"/>
                </a:ext>
              </a:extLst>
            </p:cNvPr>
            <p:cNvSpPr/>
            <p:nvPr/>
          </p:nvSpPr>
          <p:spPr>
            <a:xfrm>
              <a:off x="3291840" y="3319460"/>
              <a:ext cx="62865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D198E1-FAD0-46D5-8F1B-63B3584ECD7C}"/>
                </a:ext>
              </a:extLst>
            </p:cNvPr>
            <p:cNvSpPr/>
            <p:nvPr/>
          </p:nvSpPr>
          <p:spPr>
            <a:xfrm>
              <a:off x="4592955" y="3319460"/>
              <a:ext cx="62865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8D463C9-6060-4F64-B0BC-A5D5D90FBBF0}"/>
                </a:ext>
              </a:extLst>
            </p:cNvPr>
            <p:cNvSpPr/>
            <p:nvPr/>
          </p:nvSpPr>
          <p:spPr>
            <a:xfrm>
              <a:off x="5894070" y="3319460"/>
              <a:ext cx="62865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3C23856-D7FC-4950-96E9-36B259111307}"/>
                </a:ext>
              </a:extLst>
            </p:cNvPr>
            <p:cNvSpPr/>
            <p:nvPr/>
          </p:nvSpPr>
          <p:spPr>
            <a:xfrm>
              <a:off x="7195185" y="3319460"/>
              <a:ext cx="62865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F274FB9-BF1A-42EA-8887-980949A07FB0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2619375" y="3695698"/>
              <a:ext cx="672465" cy="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C5AA611-307F-4024-9C7E-22EAD9F82C2C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3920490" y="3695698"/>
              <a:ext cx="672465" cy="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77F912B-56FE-40BA-AACD-7FE078F72710}"/>
                </a:ext>
              </a:extLst>
            </p:cNvPr>
            <p:cNvCxnSpPr>
              <a:cxnSpLocks/>
            </p:cNvCxnSpPr>
            <p:nvPr/>
          </p:nvCxnSpPr>
          <p:spPr>
            <a:xfrm>
              <a:off x="5221605" y="3695697"/>
              <a:ext cx="672465" cy="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F451B95-0EFA-49C5-BD79-F85EEBACD8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720" y="3705219"/>
              <a:ext cx="672465" cy="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2EED18B-562B-4BB4-B8C6-3A3634A7FBA8}"/>
              </a:ext>
            </a:extLst>
          </p:cNvPr>
          <p:cNvGrpSpPr/>
          <p:nvPr/>
        </p:nvGrpSpPr>
        <p:grpSpPr>
          <a:xfrm>
            <a:off x="462304" y="2204974"/>
            <a:ext cx="4374833" cy="564356"/>
            <a:chOff x="1990725" y="3319460"/>
            <a:chExt cx="5833110" cy="75247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6151618-6901-4F32-BFBF-39FAD6FB85E2}"/>
                </a:ext>
              </a:extLst>
            </p:cNvPr>
            <p:cNvSpPr/>
            <p:nvPr/>
          </p:nvSpPr>
          <p:spPr>
            <a:xfrm>
              <a:off x="1990725" y="3319460"/>
              <a:ext cx="62865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B00C73F-2402-40BE-92DC-381BD0EECA78}"/>
                </a:ext>
              </a:extLst>
            </p:cNvPr>
            <p:cNvSpPr/>
            <p:nvPr/>
          </p:nvSpPr>
          <p:spPr>
            <a:xfrm>
              <a:off x="3291840" y="3319460"/>
              <a:ext cx="62865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9CE0B20-2912-49CC-8E0F-683C3A8DA704}"/>
                </a:ext>
              </a:extLst>
            </p:cNvPr>
            <p:cNvSpPr/>
            <p:nvPr/>
          </p:nvSpPr>
          <p:spPr>
            <a:xfrm>
              <a:off x="4592955" y="3319460"/>
              <a:ext cx="62865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CF1A9A-2A4C-4860-BCCB-D57DF4CE4B25}"/>
                </a:ext>
              </a:extLst>
            </p:cNvPr>
            <p:cNvSpPr/>
            <p:nvPr/>
          </p:nvSpPr>
          <p:spPr>
            <a:xfrm>
              <a:off x="5894070" y="3319460"/>
              <a:ext cx="62865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505E69C-DC96-4D27-8A09-1CA413567F50}"/>
                </a:ext>
              </a:extLst>
            </p:cNvPr>
            <p:cNvSpPr/>
            <p:nvPr/>
          </p:nvSpPr>
          <p:spPr>
            <a:xfrm>
              <a:off x="7195185" y="3319460"/>
              <a:ext cx="62865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EC58001-BAFF-4A5B-8AF5-1C948416F7CA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2619375" y="3695698"/>
              <a:ext cx="672465" cy="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0E89561-1FBD-465A-86F9-F8F9C91BD738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3920490" y="3695698"/>
              <a:ext cx="672465" cy="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49F186E-74DD-434A-A055-E8014D542B78}"/>
                </a:ext>
              </a:extLst>
            </p:cNvPr>
            <p:cNvCxnSpPr>
              <a:cxnSpLocks/>
            </p:cNvCxnSpPr>
            <p:nvPr/>
          </p:nvCxnSpPr>
          <p:spPr>
            <a:xfrm>
              <a:off x="5221605" y="3695697"/>
              <a:ext cx="672465" cy="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3C21805-9603-4CB7-9766-A2A4C4144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22720" y="3705219"/>
              <a:ext cx="672465" cy="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18B13D-0EAD-43A2-A558-F7DE69FE3028}"/>
              </a:ext>
            </a:extLst>
          </p:cNvPr>
          <p:cNvGrpSpPr/>
          <p:nvPr/>
        </p:nvGrpSpPr>
        <p:grpSpPr>
          <a:xfrm>
            <a:off x="270589" y="3832663"/>
            <a:ext cx="770841" cy="876233"/>
            <a:chOff x="236896" y="3882447"/>
            <a:chExt cx="770841" cy="87623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2B1FCF4-99D6-4185-8DED-77CB549E6C56}"/>
                </a:ext>
              </a:extLst>
            </p:cNvPr>
            <p:cNvSpPr/>
            <p:nvPr/>
          </p:nvSpPr>
          <p:spPr>
            <a:xfrm>
              <a:off x="344431" y="3882447"/>
              <a:ext cx="471488" cy="564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C7917CE-2E4A-481F-ADA1-AF7D8E78DED9}"/>
                </a:ext>
              </a:extLst>
            </p:cNvPr>
            <p:cNvSpPr txBox="1"/>
            <p:nvPr/>
          </p:nvSpPr>
          <p:spPr>
            <a:xfrm>
              <a:off x="236896" y="4450903"/>
              <a:ext cx="770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</a:rPr>
                <a:t>Great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DC92F72-6B3C-42C0-B5AA-3413B95D0DEE}"/>
              </a:ext>
            </a:extLst>
          </p:cNvPr>
          <p:cNvGrpSpPr/>
          <p:nvPr/>
        </p:nvGrpSpPr>
        <p:grpSpPr>
          <a:xfrm>
            <a:off x="994586" y="3836481"/>
            <a:ext cx="980542" cy="870073"/>
            <a:chOff x="1185966" y="3882447"/>
            <a:chExt cx="980542" cy="87007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2C42F82-99F8-481A-AD81-67121D4B67FC}"/>
                </a:ext>
              </a:extLst>
            </p:cNvPr>
            <p:cNvSpPr/>
            <p:nvPr/>
          </p:nvSpPr>
          <p:spPr>
            <a:xfrm>
              <a:off x="1320267" y="3882447"/>
              <a:ext cx="471488" cy="564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379E57A-188D-4306-8366-3F25F7DC37B5}"/>
                </a:ext>
              </a:extLst>
            </p:cNvPr>
            <p:cNvSpPr txBox="1"/>
            <p:nvPr/>
          </p:nvSpPr>
          <p:spPr>
            <a:xfrm>
              <a:off x="1185966" y="4444743"/>
              <a:ext cx="980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</a:rPr>
                <a:t>layering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2A52858-6699-424B-8B86-74C2654555AB}"/>
              </a:ext>
            </a:extLst>
          </p:cNvPr>
          <p:cNvGrpSpPr/>
          <p:nvPr/>
        </p:nvGrpSpPr>
        <p:grpSpPr>
          <a:xfrm>
            <a:off x="1787154" y="3832663"/>
            <a:ext cx="770841" cy="884677"/>
            <a:chOff x="2215335" y="3882447"/>
            <a:chExt cx="770841" cy="88467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D6583E5-E478-4A95-A54C-FD9ADFA3CA71}"/>
                </a:ext>
              </a:extLst>
            </p:cNvPr>
            <p:cNvSpPr/>
            <p:nvPr/>
          </p:nvSpPr>
          <p:spPr>
            <a:xfrm>
              <a:off x="2296104" y="3882447"/>
              <a:ext cx="471488" cy="564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F91391E-6CA7-4092-8401-55E56A43F1F8}"/>
                </a:ext>
              </a:extLst>
            </p:cNvPr>
            <p:cNvSpPr txBox="1"/>
            <p:nvPr/>
          </p:nvSpPr>
          <p:spPr>
            <a:xfrm>
              <a:off x="2215335" y="4459347"/>
              <a:ext cx="770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</a:rPr>
                <a:t>piece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910383-1BC5-4B56-8CBB-5FBC1FA05335}"/>
              </a:ext>
            </a:extLst>
          </p:cNvPr>
          <p:cNvGrpSpPr/>
          <p:nvPr/>
        </p:nvGrpSpPr>
        <p:grpSpPr>
          <a:xfrm>
            <a:off x="2561305" y="3829052"/>
            <a:ext cx="627720" cy="902705"/>
            <a:chOff x="3258480" y="3882447"/>
            <a:chExt cx="627720" cy="90270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DF9C89B-064D-4BC4-AB93-A405F2D83534}"/>
                </a:ext>
              </a:extLst>
            </p:cNvPr>
            <p:cNvSpPr/>
            <p:nvPr/>
          </p:nvSpPr>
          <p:spPr>
            <a:xfrm>
              <a:off x="3271940" y="3882447"/>
              <a:ext cx="471488" cy="564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D85B75-F794-43E4-8728-6ACACE96E278}"/>
                </a:ext>
              </a:extLst>
            </p:cNvPr>
            <p:cNvSpPr txBox="1"/>
            <p:nvPr/>
          </p:nvSpPr>
          <p:spPr>
            <a:xfrm>
              <a:off x="3258480" y="4477375"/>
              <a:ext cx="627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</a:rPr>
                <a:t>this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1C79879-4459-4473-8A2B-3E9E22F67B22}"/>
              </a:ext>
            </a:extLst>
          </p:cNvPr>
          <p:cNvGrpSpPr/>
          <p:nvPr/>
        </p:nvGrpSpPr>
        <p:grpSpPr>
          <a:xfrm>
            <a:off x="3116887" y="3832663"/>
            <a:ext cx="1009739" cy="899094"/>
            <a:chOff x="4113475" y="3882447"/>
            <a:chExt cx="1009739" cy="89909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86E9C72-D9BD-4292-B7F6-C2DDEBAB190E}"/>
                </a:ext>
              </a:extLst>
            </p:cNvPr>
            <p:cNvSpPr/>
            <p:nvPr/>
          </p:nvSpPr>
          <p:spPr>
            <a:xfrm>
              <a:off x="4247776" y="3882447"/>
              <a:ext cx="471488" cy="564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998AEDD-A808-4A8A-8236-AFFCF81F30AC}"/>
                </a:ext>
              </a:extLst>
            </p:cNvPr>
            <p:cNvSpPr txBox="1"/>
            <p:nvPr/>
          </p:nvSpPr>
          <p:spPr>
            <a:xfrm>
              <a:off x="4113475" y="4473764"/>
              <a:ext cx="1009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</a:rPr>
                <a:t>sweater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B2977E6-D8F0-43AB-835E-E1F2EB409B62}"/>
              </a:ext>
            </a:extLst>
          </p:cNvPr>
          <p:cNvCxnSpPr>
            <a:cxnSpLocks/>
            <a:stCxn id="22" idx="2"/>
            <a:endCxn id="65" idx="2"/>
          </p:cNvCxnSpPr>
          <p:nvPr/>
        </p:nvCxnSpPr>
        <p:spPr>
          <a:xfrm flipV="1">
            <a:off x="815919" y="556704"/>
            <a:ext cx="3569675" cy="897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927FF0D-DED4-407C-B2F1-AC9D70435BC0}"/>
              </a:ext>
            </a:extLst>
          </p:cNvPr>
          <p:cNvCxnSpPr>
            <a:cxnSpLocks/>
            <a:stCxn id="40" idx="0"/>
            <a:endCxn id="65" idx="2"/>
          </p:cNvCxnSpPr>
          <p:nvPr/>
        </p:nvCxnSpPr>
        <p:spPr>
          <a:xfrm flipH="1" flipV="1">
            <a:off x="4385594" y="556704"/>
            <a:ext cx="215799" cy="1648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188A90B-A2F8-4293-8FC7-384031000355}"/>
              </a:ext>
            </a:extLst>
          </p:cNvPr>
          <p:cNvSpPr txBox="1"/>
          <p:nvPr/>
        </p:nvSpPr>
        <p:spPr>
          <a:xfrm>
            <a:off x="3649980" y="187372"/>
            <a:ext cx="147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  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01EF7D4-5C70-469F-A1AF-D52B9AE212CA}"/>
              </a:ext>
            </a:extLst>
          </p:cNvPr>
          <p:cNvSpPr txBox="1"/>
          <p:nvPr/>
        </p:nvSpPr>
        <p:spPr>
          <a:xfrm>
            <a:off x="3842580" y="3848078"/>
            <a:ext cx="19891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/>
              <a:t>Word vector GloVe</a:t>
            </a:r>
          </a:p>
          <a:p>
            <a:r>
              <a:rPr lang="en-US" altLang="zh-CN" sz="1700" dirty="0"/>
              <a:t>Embedding  layer</a:t>
            </a:r>
          </a:p>
          <a:p>
            <a:r>
              <a:rPr lang="en-US" altLang="zh-CN" sz="1700" dirty="0"/>
              <a:t>(18854, 50)</a:t>
            </a:r>
            <a:endParaRPr lang="zh-CN" altLang="en-US" sz="17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5795569-F896-4E9E-9C5B-40875CB7F508}"/>
              </a:ext>
            </a:extLst>
          </p:cNvPr>
          <p:cNvSpPr txBox="1"/>
          <p:nvPr/>
        </p:nvSpPr>
        <p:spPr>
          <a:xfrm>
            <a:off x="5007813" y="1366532"/>
            <a:ext cx="134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RNN layers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50DB44F-7FBC-4456-98BB-58D972ACF98A}"/>
              </a:ext>
            </a:extLst>
          </p:cNvPr>
          <p:cNvSpPr txBox="1"/>
          <p:nvPr/>
        </p:nvSpPr>
        <p:spPr>
          <a:xfrm>
            <a:off x="2275497" y="3205425"/>
            <a:ext cx="2589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For a single vector(1, 50)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0D3E7E-F2FB-4E5C-AA7B-94B7D7060C4C}"/>
              </a:ext>
            </a:extLst>
          </p:cNvPr>
          <p:cNvSpPr txBox="1"/>
          <p:nvPr/>
        </p:nvSpPr>
        <p:spPr>
          <a:xfrm>
            <a:off x="4828553" y="226987"/>
            <a:ext cx="2751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Fully connected linear layer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(128, 2)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ED45510-0D66-445C-BDA0-503FC026BE6B}"/>
              </a:ext>
            </a:extLst>
          </p:cNvPr>
          <p:cNvSpPr txBox="1"/>
          <p:nvPr/>
        </p:nvSpPr>
        <p:spPr>
          <a:xfrm>
            <a:off x="4976527" y="1663296"/>
            <a:ext cx="2759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(forward pass using tanh activation)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D691E41E-3823-434D-A024-A826F9FEE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78868"/>
              </p:ext>
            </p:extLst>
          </p:nvPr>
        </p:nvGraphicFramePr>
        <p:xfrm>
          <a:off x="123551" y="5574885"/>
          <a:ext cx="55238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765">
                  <a:extLst>
                    <a:ext uri="{9D8B030D-6E8A-4147-A177-3AD203B41FA5}">
                      <a16:colId xmlns:a16="http://schemas.microsoft.com/office/drawing/2014/main" val="505475434"/>
                    </a:ext>
                  </a:extLst>
                </a:gridCol>
                <a:gridCol w="1104765">
                  <a:extLst>
                    <a:ext uri="{9D8B030D-6E8A-4147-A177-3AD203B41FA5}">
                      <a16:colId xmlns:a16="http://schemas.microsoft.com/office/drawing/2014/main" val="1386875784"/>
                    </a:ext>
                  </a:extLst>
                </a:gridCol>
                <a:gridCol w="1104765">
                  <a:extLst>
                    <a:ext uri="{9D8B030D-6E8A-4147-A177-3AD203B41FA5}">
                      <a16:colId xmlns:a16="http://schemas.microsoft.com/office/drawing/2014/main" val="512163699"/>
                    </a:ext>
                  </a:extLst>
                </a:gridCol>
                <a:gridCol w="1104765">
                  <a:extLst>
                    <a:ext uri="{9D8B030D-6E8A-4147-A177-3AD203B41FA5}">
                      <a16:colId xmlns:a16="http://schemas.microsoft.com/office/drawing/2014/main" val="1542033335"/>
                    </a:ext>
                  </a:extLst>
                </a:gridCol>
                <a:gridCol w="1104765">
                  <a:extLst>
                    <a:ext uri="{9D8B030D-6E8A-4147-A177-3AD203B41FA5}">
                      <a16:colId xmlns:a16="http://schemas.microsoft.com/office/drawing/2014/main" val="1742224252"/>
                    </a:ext>
                  </a:extLst>
                </a:gridCol>
              </a:tblGrid>
              <a:tr h="347167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90925"/>
                  </a:ext>
                </a:extLst>
              </a:tr>
              <a:tr h="347167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00495"/>
                  </a:ext>
                </a:extLst>
              </a:tr>
              <a:tr h="347167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74686"/>
                  </a:ext>
                </a:extLst>
              </a:tr>
            </a:tbl>
          </a:graphicData>
        </a:graphic>
      </p:graphicFrame>
      <p:sp>
        <p:nvSpPr>
          <p:cNvPr id="56" name="箭头: 上 55">
            <a:extLst>
              <a:ext uri="{FF2B5EF4-FFF2-40B4-BE49-F238E27FC236}">
                <a16:creationId xmlns:a16="http://schemas.microsoft.com/office/drawing/2014/main" id="{6C8750E7-8CAD-498B-AEBB-50EA9FB472FE}"/>
              </a:ext>
            </a:extLst>
          </p:cNvPr>
          <p:cNvSpPr/>
          <p:nvPr/>
        </p:nvSpPr>
        <p:spPr>
          <a:xfrm>
            <a:off x="1997175" y="4824150"/>
            <a:ext cx="205480" cy="653719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箭头: 上 60">
            <a:extLst>
              <a:ext uri="{FF2B5EF4-FFF2-40B4-BE49-F238E27FC236}">
                <a16:creationId xmlns:a16="http://schemas.microsoft.com/office/drawing/2014/main" id="{536CC6D7-8221-41BB-B816-880B6FD7E8B0}"/>
              </a:ext>
            </a:extLst>
          </p:cNvPr>
          <p:cNvSpPr/>
          <p:nvPr/>
        </p:nvSpPr>
        <p:spPr>
          <a:xfrm>
            <a:off x="2008545" y="2989209"/>
            <a:ext cx="205480" cy="653719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901B733-F15A-4AB2-9F39-2BE00FC39B3E}"/>
              </a:ext>
            </a:extLst>
          </p:cNvPr>
          <p:cNvSpPr txBox="1"/>
          <p:nvPr/>
        </p:nvSpPr>
        <p:spPr>
          <a:xfrm>
            <a:off x="2275497" y="5014932"/>
            <a:ext cx="2589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Clean up &amp; tokenize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1FE7F84-C630-4D9C-B49B-C0F09DDA86A0}"/>
              </a:ext>
            </a:extLst>
          </p:cNvPr>
          <p:cNvSpPr txBox="1"/>
          <p:nvPr/>
        </p:nvSpPr>
        <p:spPr>
          <a:xfrm>
            <a:off x="5678520" y="6056612"/>
            <a:ext cx="19891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/>
              <a:t>Raw Data</a:t>
            </a:r>
          </a:p>
          <a:p>
            <a:r>
              <a:rPr lang="en-US" altLang="zh-CN" sz="1700" dirty="0"/>
              <a:t>(18854 rows)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5233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68</Words>
  <Application>Microsoft Office PowerPoint</Application>
  <PresentationFormat>全屏显示(4:3)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文本分类</dc:title>
  <dc:creator>陈 俊卿</dc:creator>
  <cp:lastModifiedBy>Xu Andrew</cp:lastModifiedBy>
  <cp:revision>14</cp:revision>
  <dcterms:created xsi:type="dcterms:W3CDTF">2020-05-03T07:31:52Z</dcterms:created>
  <dcterms:modified xsi:type="dcterms:W3CDTF">2022-04-26T21:18:42Z</dcterms:modified>
</cp:coreProperties>
</file>