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78" d="100"/>
          <a:sy n="178" d="100"/>
        </p:scale>
        <p:origin x="4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0B8D-18E8-4812-95DB-13080DA75F35}" type="datetimeFigureOut">
              <a:rPr lang="en-US" smtClean="0"/>
              <a:t>2017-05-29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C26B-CC08-49DA-9677-EBB9D3E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7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0B8D-18E8-4812-95DB-13080DA75F35}" type="datetimeFigureOut">
              <a:rPr lang="en-US" smtClean="0"/>
              <a:t>2017-05-29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C26B-CC08-49DA-9677-EBB9D3E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0B8D-18E8-4812-95DB-13080DA75F35}" type="datetimeFigureOut">
              <a:rPr lang="en-US" smtClean="0"/>
              <a:t>2017-05-29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C26B-CC08-49DA-9677-EBB9D3E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0B8D-18E8-4812-95DB-13080DA75F35}" type="datetimeFigureOut">
              <a:rPr lang="en-US" smtClean="0"/>
              <a:t>2017-05-29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C26B-CC08-49DA-9677-EBB9D3E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9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0B8D-18E8-4812-95DB-13080DA75F35}" type="datetimeFigureOut">
              <a:rPr lang="en-US" smtClean="0"/>
              <a:t>2017-05-29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C26B-CC08-49DA-9677-EBB9D3E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0B8D-18E8-4812-95DB-13080DA75F35}" type="datetimeFigureOut">
              <a:rPr lang="en-US" smtClean="0"/>
              <a:t>2017-05-29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C26B-CC08-49DA-9677-EBB9D3E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6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0B8D-18E8-4812-95DB-13080DA75F35}" type="datetimeFigureOut">
              <a:rPr lang="en-US" smtClean="0"/>
              <a:t>2017-05-29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C26B-CC08-49DA-9677-EBB9D3E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0B8D-18E8-4812-95DB-13080DA75F35}" type="datetimeFigureOut">
              <a:rPr lang="en-US" smtClean="0"/>
              <a:t>2017-05-29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C26B-CC08-49DA-9677-EBB9D3E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8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0B8D-18E8-4812-95DB-13080DA75F35}" type="datetimeFigureOut">
              <a:rPr lang="en-US" smtClean="0"/>
              <a:t>2017-05-29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C26B-CC08-49DA-9677-EBB9D3E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9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0B8D-18E8-4812-95DB-13080DA75F35}" type="datetimeFigureOut">
              <a:rPr lang="en-US" smtClean="0"/>
              <a:t>2017-05-29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C26B-CC08-49DA-9677-EBB9D3E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0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0B8D-18E8-4812-95DB-13080DA75F35}" type="datetimeFigureOut">
              <a:rPr lang="en-US" smtClean="0"/>
              <a:t>2017-05-29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C26B-CC08-49DA-9677-EBB9D3E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2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60B8D-18E8-4812-95DB-13080DA75F35}" type="datetimeFigureOut">
              <a:rPr lang="en-US" smtClean="0"/>
              <a:t>2017-05-29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8C26B-CC08-49DA-9677-EBB9D3E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5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" r="37090"/>
          <a:stretch/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894652"/>
            <a:ext cx="7772400" cy="291447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5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Estevez</dc:creator>
  <cp:lastModifiedBy>Claudio Estevez</cp:lastModifiedBy>
  <cp:revision>4</cp:revision>
  <dcterms:created xsi:type="dcterms:W3CDTF">2017-05-29T06:46:15Z</dcterms:created>
  <dcterms:modified xsi:type="dcterms:W3CDTF">2017-05-29T06:54:39Z</dcterms:modified>
</cp:coreProperties>
</file>